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4.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5.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6.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5" r:id="rId1"/>
    <p:sldMasterId id="2147483808" r:id="rId2"/>
    <p:sldMasterId id="2147483944" r:id="rId3"/>
    <p:sldMasterId id="2147483857" r:id="rId4"/>
    <p:sldMasterId id="2147483906" r:id="rId5"/>
    <p:sldMasterId id="2147483918" r:id="rId6"/>
    <p:sldMasterId id="2147483828" r:id="rId7"/>
  </p:sldMasterIdLst>
  <p:notesMasterIdLst>
    <p:notesMasterId r:id="rId104"/>
  </p:notesMasterIdLst>
  <p:handoutMasterIdLst>
    <p:handoutMasterId r:id="rId105"/>
  </p:handoutMasterIdLst>
  <p:sldIdLst>
    <p:sldId id="631" r:id="rId8"/>
    <p:sldId id="628" r:id="rId9"/>
    <p:sldId id="748" r:id="rId10"/>
    <p:sldId id="575" r:id="rId11"/>
    <p:sldId id="749" r:id="rId12"/>
    <p:sldId id="736" r:id="rId13"/>
    <p:sldId id="572" r:id="rId14"/>
    <p:sldId id="677" r:id="rId15"/>
    <p:sldId id="681" r:id="rId16"/>
    <p:sldId id="707" r:id="rId17"/>
    <p:sldId id="706" r:id="rId18"/>
    <p:sldId id="657" r:id="rId19"/>
    <p:sldId id="636" r:id="rId20"/>
    <p:sldId id="634" r:id="rId21"/>
    <p:sldId id="633" r:id="rId22"/>
    <p:sldId id="632" r:id="rId23"/>
    <p:sldId id="747" r:id="rId24"/>
    <p:sldId id="727" r:id="rId25"/>
    <p:sldId id="755" r:id="rId26"/>
    <p:sldId id="665" r:id="rId27"/>
    <p:sldId id="728" r:id="rId28"/>
    <p:sldId id="563" r:id="rId29"/>
    <p:sldId id="394" r:id="rId30"/>
    <p:sldId id="562" r:id="rId31"/>
    <p:sldId id="477" r:id="rId32"/>
    <p:sldId id="308" r:id="rId33"/>
    <p:sldId id="750" r:id="rId34"/>
    <p:sldId id="737" r:id="rId35"/>
    <p:sldId id="498" r:id="rId36"/>
    <p:sldId id="499" r:id="rId37"/>
    <p:sldId id="583" r:id="rId38"/>
    <p:sldId id="717" r:id="rId39"/>
    <p:sldId id="676" r:id="rId40"/>
    <p:sldId id="655" r:id="rId41"/>
    <p:sldId id="639" r:id="rId42"/>
    <p:sldId id="698" r:id="rId43"/>
    <p:sldId id="637" r:id="rId44"/>
    <p:sldId id="667" r:id="rId45"/>
    <p:sldId id="729" r:id="rId46"/>
    <p:sldId id="468" r:id="rId47"/>
    <p:sldId id="548" r:id="rId48"/>
    <p:sldId id="754" r:id="rId49"/>
    <p:sldId id="753" r:id="rId50"/>
    <p:sldId id="585" r:id="rId51"/>
    <p:sldId id="627" r:id="rId52"/>
    <p:sldId id="751" r:id="rId53"/>
    <p:sldId id="738" r:id="rId54"/>
    <p:sldId id="626" r:id="rId55"/>
    <p:sldId id="624" r:id="rId56"/>
    <p:sldId id="623" r:id="rId57"/>
    <p:sldId id="684" r:id="rId58"/>
    <p:sldId id="724" r:id="rId59"/>
    <p:sldId id="654" r:id="rId60"/>
    <p:sldId id="611" r:id="rId61"/>
    <p:sldId id="610" r:id="rId62"/>
    <p:sldId id="608" r:id="rId63"/>
    <p:sldId id="661" r:id="rId64"/>
    <p:sldId id="662" r:id="rId65"/>
    <p:sldId id="723" r:id="rId66"/>
    <p:sldId id="607" r:id="rId67"/>
    <p:sldId id="606" r:id="rId68"/>
    <p:sldId id="663" r:id="rId69"/>
    <p:sldId id="605" r:id="rId70"/>
    <p:sldId id="603" r:id="rId71"/>
    <p:sldId id="697" r:id="rId72"/>
    <p:sldId id="730" r:id="rId73"/>
    <p:sldId id="596" r:id="rId74"/>
    <p:sldId id="609" r:id="rId75"/>
    <p:sldId id="593" r:id="rId76"/>
    <p:sldId id="732" r:id="rId77"/>
    <p:sldId id="660" r:id="rId78"/>
    <p:sldId id="566" r:id="rId79"/>
    <p:sldId id="594" r:id="rId80"/>
    <p:sldId id="720" r:id="rId81"/>
    <p:sldId id="592" r:id="rId82"/>
    <p:sldId id="722" r:id="rId83"/>
    <p:sldId id="589" r:id="rId84"/>
    <p:sldId id="576" r:id="rId85"/>
    <p:sldId id="752" r:id="rId86"/>
    <p:sldId id="739" r:id="rId87"/>
    <p:sldId id="578" r:id="rId88"/>
    <p:sldId id="511" r:id="rId89"/>
    <p:sldId id="584" r:id="rId90"/>
    <p:sldId id="718" r:id="rId91"/>
    <p:sldId id="656" r:id="rId92"/>
    <p:sldId id="645" r:id="rId93"/>
    <p:sldId id="643" r:id="rId94"/>
    <p:sldId id="705" r:id="rId95"/>
    <p:sldId id="642" r:id="rId96"/>
    <p:sldId id="731" r:id="rId97"/>
    <p:sldId id="683" r:id="rId98"/>
    <p:sldId id="733" r:id="rId99"/>
    <p:sldId id="542" r:id="rId100"/>
    <p:sldId id="586" r:id="rId101"/>
    <p:sldId id="734" r:id="rId102"/>
    <p:sldId id="756" r:id="rId1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72 hr to 1 week" id="{F483036B-A07F-44D9-9AC9-C1C85DBE8EDF}">
          <p14:sldIdLst>
            <p14:sldId id="631"/>
            <p14:sldId id="628"/>
            <p14:sldId id="748"/>
          </p14:sldIdLst>
        </p14:section>
        <p14:section name="Dose Assessment" id="{254BA2E9-25AA-4FC1-993D-720A02FF3F22}">
          <p14:sldIdLst>
            <p14:sldId id="575"/>
            <p14:sldId id="749"/>
            <p14:sldId id="736"/>
            <p14:sldId id="572"/>
            <p14:sldId id="677"/>
            <p14:sldId id="681"/>
            <p14:sldId id="707"/>
            <p14:sldId id="706"/>
            <p14:sldId id="657"/>
            <p14:sldId id="636"/>
            <p14:sldId id="634"/>
            <p14:sldId id="633"/>
            <p14:sldId id="632"/>
            <p14:sldId id="747"/>
            <p14:sldId id="727"/>
            <p14:sldId id="755"/>
            <p14:sldId id="665"/>
            <p14:sldId id="728"/>
            <p14:sldId id="563"/>
            <p14:sldId id="394"/>
            <p14:sldId id="562"/>
            <p14:sldId id="477"/>
          </p14:sldIdLst>
        </p14:section>
        <p14:section name="Dose Reconstruction" id="{555181F4-646B-4542-B4E6-579119CCCA8F}">
          <p14:sldIdLst>
            <p14:sldId id="308"/>
            <p14:sldId id="750"/>
            <p14:sldId id="737"/>
            <p14:sldId id="498"/>
            <p14:sldId id="499"/>
            <p14:sldId id="583"/>
            <p14:sldId id="717"/>
            <p14:sldId id="676"/>
            <p14:sldId id="655"/>
            <p14:sldId id="639"/>
            <p14:sldId id="698"/>
            <p14:sldId id="637"/>
            <p14:sldId id="667"/>
            <p14:sldId id="729"/>
            <p14:sldId id="468"/>
            <p14:sldId id="548"/>
            <p14:sldId id="754"/>
            <p14:sldId id="753"/>
            <p14:sldId id="585"/>
          </p14:sldIdLst>
        </p14:section>
        <p14:section name="Specialized Medical Care" id="{38F80EFE-3540-4AC3-80D9-4B9490ED2522}">
          <p14:sldIdLst>
            <p14:sldId id="627"/>
            <p14:sldId id="751"/>
            <p14:sldId id="738"/>
            <p14:sldId id="626"/>
            <p14:sldId id="624"/>
            <p14:sldId id="623"/>
            <p14:sldId id="684"/>
            <p14:sldId id="724"/>
            <p14:sldId id="654"/>
            <p14:sldId id="611"/>
            <p14:sldId id="610"/>
            <p14:sldId id="608"/>
            <p14:sldId id="661"/>
            <p14:sldId id="662"/>
            <p14:sldId id="723"/>
            <p14:sldId id="607"/>
            <p14:sldId id="606"/>
            <p14:sldId id="663"/>
            <p14:sldId id="605"/>
            <p14:sldId id="603"/>
            <p14:sldId id="697"/>
            <p14:sldId id="730"/>
            <p14:sldId id="596"/>
            <p14:sldId id="609"/>
            <p14:sldId id="593"/>
            <p14:sldId id="732"/>
            <p14:sldId id="660"/>
            <p14:sldId id="566"/>
            <p14:sldId id="594"/>
            <p14:sldId id="720"/>
            <p14:sldId id="592"/>
            <p14:sldId id="722"/>
            <p14:sldId id="589"/>
          </p14:sldIdLst>
        </p14:section>
        <p14:section name="Re-entry" id="{F62359F9-4162-4249-9F02-E53BD8E44F9E}">
          <p14:sldIdLst>
            <p14:sldId id="576"/>
            <p14:sldId id="752"/>
            <p14:sldId id="739"/>
            <p14:sldId id="578"/>
            <p14:sldId id="511"/>
            <p14:sldId id="584"/>
            <p14:sldId id="718"/>
            <p14:sldId id="656"/>
            <p14:sldId id="645"/>
            <p14:sldId id="643"/>
            <p14:sldId id="705"/>
            <p14:sldId id="642"/>
            <p14:sldId id="731"/>
            <p14:sldId id="683"/>
            <p14:sldId id="733"/>
            <p14:sldId id="542"/>
            <p14:sldId id="586"/>
            <p14:sldId id="734"/>
            <p14:sldId id="75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74E299D-2B4E-F422-03FB-C9311D36ACA8}" name="Karen Carera" initials="KC" userId="d7ab29075f1d4f00" providerId="Windows Live"/>
  <p188:author id="{7FFE99BB-92FC-61B3-A1E5-E110EF03C4CF}" name="Guest User" initials="GU" userId="43eb9730e73ff287" providerId="Windows Live"/>
  <p188:author id="{0AD8A1E8-5B8E-8A39-67E1-B2C547008D9C}" name="adela salame-alfie" initials="as" userId="a4a07e8158afa334"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aren Carera" initials="KC" lastIdx="18" clrIdx="0">
    <p:extLst>
      <p:ext uri="{19B8F6BF-5375-455C-9EA6-DF929625EA0E}">
        <p15:presenceInfo xmlns:p15="http://schemas.microsoft.com/office/powerpoint/2012/main" userId="d7ab29075f1d4f00" providerId="Windows Live"/>
      </p:ext>
    </p:extLst>
  </p:cmAuthor>
  <p:cmAuthor id="2" name="Andrea Pepper" initials="AP" lastIdx="65" clrIdx="1">
    <p:extLst>
      <p:ext uri="{19B8F6BF-5375-455C-9EA6-DF929625EA0E}">
        <p15:presenceInfo xmlns:p15="http://schemas.microsoft.com/office/powerpoint/2012/main" userId="ca6d0049c06f6b0a" providerId="Windows Live"/>
      </p:ext>
    </p:extLst>
  </p:cmAuthor>
  <p:cmAuthor id="3" name="kevin caspary" initials="kc" lastIdx="3" clrIdx="2">
    <p:extLst>
      <p:ext uri="{19B8F6BF-5375-455C-9EA6-DF929625EA0E}">
        <p15:presenceInfo xmlns:p15="http://schemas.microsoft.com/office/powerpoint/2012/main" userId="27138f1f4eaa4829" providerId="Windows Live"/>
      </p:ext>
    </p:extLst>
  </p:cmAuthor>
  <p:cmAuthor id="4" name="adela salame-alfie" initials="as" lastIdx="23" clrIdx="3">
    <p:extLst>
      <p:ext uri="{19B8F6BF-5375-455C-9EA6-DF929625EA0E}">
        <p15:presenceInfo xmlns:p15="http://schemas.microsoft.com/office/powerpoint/2012/main" userId="a4a07e8158afa33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11E554-7FE1-4F8F-B769-552671527E4A}" v="4" dt="2023-10-24T13:51:00.656"/>
    <p1510:client id="{01566CED-E32B-4F68-8E7A-6625E7548788}" v="47" dt="2023-10-04T17:43:27.247"/>
    <p1510:client id="{0294E428-5A49-4620-A01B-0F2ED68BCE5F}" v="1577" dt="2023-09-27T20:41:45.314"/>
    <p1510:client id="{02D8F4DB-DFDD-42C2-B341-80E45413BA43}" v="8" dt="2023-10-18T20:01:49.233"/>
    <p1510:client id="{04076069-9F1C-4738-9739-FED752C94343}" v="272" dt="2023-10-15T00:30:53.607"/>
    <p1510:client id="{04370172-4613-45DF-8317-29132C2CAC69}" v="9" dt="2023-10-02T21:52:18.353"/>
    <p1510:client id="{0486704E-173D-417C-BB0F-ED3390B74501}" v="1" dt="2023-10-23T19:33:46.779"/>
    <p1510:client id="{095DC0AC-34C3-4B28-8DFB-78A5E6654100}" v="19" dt="2023-10-04T17:48:17.602"/>
    <p1510:client id="{0C7449A4-54F4-4FE3-BB1B-5AB747AF83F8}" v="1" dt="2023-10-19T21:30:26.037"/>
    <p1510:client id="{187C256C-708F-4421-B2D4-50A37169C536}" v="40" dt="2023-10-07T22:54:19.726"/>
    <p1510:client id="{19FBD29B-E37C-4BBB-945D-A6562E2FD724}" v="3" dt="2023-10-19T17:39:05.925"/>
    <p1510:client id="{1DEBCDF9-E43F-4357-A816-351251335D07}" v="1" dt="2023-09-25T16:56:43.646"/>
    <p1510:client id="{1E247B3E-30FD-4A12-861C-B911CF597505}" v="60" dt="2023-10-02T22:15:35.968"/>
    <p1510:client id="{25BBAEF3-C228-4B24-9DEC-2B48EE8A698B}" v="46" dt="2023-09-22T18:01:04.121"/>
    <p1510:client id="{2783527A-FF07-4641-B4E9-11DD06E0144F}" v="270" dt="2023-09-08T19:37:58.401"/>
    <p1510:client id="{291E7FB4-2D76-48C9-AD80-DEFEDF3C5557}" v="5" dt="2023-10-01T02:41:00.124"/>
    <p1510:client id="{2F736279-7C11-4851-BFD2-B1D6572D7B45}" v="32" dt="2023-10-19T17:50:38.835"/>
    <p1510:client id="{340B927C-FD0F-40F1-9788-3B78255C76EC}" v="18" dt="2023-09-24T22:48:49.130"/>
    <p1510:client id="{34A40FB0-2DB8-463F-91CD-223C0FE37831}" v="95" dt="2023-10-19T20:57:03.097"/>
    <p1510:client id="{3C94C7E4-72EE-421C-AFAD-9FBAF623BA4D}" v="2684" dt="2023-10-02T20:26:43.489"/>
    <p1510:client id="{405F309B-14EA-4D1A-882A-CE5946754B42}" v="31" dt="2023-10-03T18:23:17.165"/>
    <p1510:client id="{414EDA0B-57D9-42E0-BFEF-779D5A40F5D2}" v="4" dt="2023-08-29T19:33:52.759"/>
    <p1510:client id="{47DA133C-2B2A-4965-80B3-C5C3E863141A}" v="5" dt="2023-10-19T00:50:40.856"/>
    <p1510:client id="{4B03B0AF-CB53-4E2A-BDF6-D6CB3FA3E083}" v="164" dt="2023-10-11T02:37:07.714"/>
    <p1510:client id="{4BE33B98-55B2-4515-818B-83A7097BAB4D}" v="195" dt="2023-10-22T16:18:05.684"/>
    <p1510:client id="{525AE77E-6289-4D7C-9015-1488B3DC0BBE}" v="176" dt="2023-10-04T21:43:44.046"/>
    <p1510:client id="{52DAEFE3-8E6E-49C5-BF78-5B7CCF5DCADB}" v="67" dt="2023-10-01T02:53:24.667"/>
    <p1510:client id="{5316F205-AA62-47B2-AEBB-8BC3845D8B45}" v="5" dt="2023-08-28T19:00:06.366"/>
    <p1510:client id="{5939B050-FC05-4784-8754-EFED59D29AD8}" v="22" dt="2023-10-13T15:07:16.145"/>
    <p1510:client id="{60D156C7-0835-4AF0-99C0-6ACAED297E37}" v="1" dt="2023-10-01T03:04:19.574"/>
    <p1510:client id="{62D44290-D375-41E6-BF89-F7580C7F75FB}" v="24" dt="2023-10-04T23:05:41.449"/>
    <p1510:client id="{63CC7281-320A-441F-95A0-B2A0A0B8AD0F}" v="42" dt="2023-10-03T20:20:41.103"/>
    <p1510:client id="{640B1F77-6496-4867-B837-CA1E5BDD3951}" v="46" dt="2023-10-19T19:26:03.899"/>
    <p1510:client id="{68917FA2-4141-40BC-B320-5E318ADA5A89}" v="17" dt="2023-10-15T15:06:28.336"/>
    <p1510:client id="{6C33929C-C0B9-4675-8B9B-E47F7F41F8A2}" v="89" dt="2023-10-02T16:57:33.461"/>
    <p1510:client id="{6DBA00C4-141D-42A9-A29B-12F45CE9F0FC}" v="21" dt="2023-10-23T14:49:42.078"/>
    <p1510:client id="{6DF3C33E-F31B-400F-8BF7-7CC97E8A198A}" v="32" dt="2023-10-17T21:36:39.221"/>
    <p1510:client id="{7EC81167-6B15-43F7-AE69-572CFD58D30C}" v="151" dt="2023-08-30T16:00:09.109"/>
    <p1510:client id="{80A9E0D7-1345-4601-843F-4D4584A2AB08}" v="2" dt="2023-08-28T12:23:45.308"/>
    <p1510:client id="{81606F31-9C6E-4D28-AF58-4CCC784373AA}" v="42" dt="2023-10-18T22:21:23.356"/>
    <p1510:client id="{823385A3-B667-473D-8201-901801F7AB22}" v="2" dt="2023-10-04T16:42:58.092"/>
    <p1510:client id="{82568519-EF71-4513-8256-F6E6250B6A2F}" v="1" dt="2023-10-23T15:44:40.792"/>
    <p1510:client id="{83BC4562-B5C0-4DF3-A259-84BEB3DF3F73}" v="13" dt="2023-10-23T18:06:54.792"/>
    <p1510:client id="{87E0C9D9-0426-40A3-A3D9-E00AE02683D3}" v="1" dt="2023-10-20T12:38:58.056"/>
    <p1510:client id="{8D61BEE5-D732-4EF3-AEC9-B34897DA79D3}" v="221" dt="2023-10-17T20:54:40.936"/>
    <p1510:client id="{92F9CD82-F8A6-43B6-B349-F908532AB3C7}" v="57" dt="2023-09-25T19:18:56.978"/>
    <p1510:client id="{937C8212-93A2-4860-9AAC-EFDE576EF59A}" v="2" dt="2023-10-04T20:14:02.125"/>
    <p1510:client id="{957DE8A7-2F55-4D33-94E4-EE32F8B56D98}" v="32" dt="2023-10-12T21:37:37.535"/>
    <p1510:client id="{9A3529AD-3E9D-4693-9F93-A8402772B5A4}" v="7" dt="2023-10-23T18:08:06.654"/>
    <p1510:client id="{9EDBE4BF-9CEC-459F-8ACF-4581EA5ECF69}" v="22" dt="2023-10-22T15:46:18.974"/>
    <p1510:client id="{A1DE5A2C-F319-4D20-AAEB-2712FF219060}" v="192" dt="2023-10-20T20:57:15.587"/>
    <p1510:client id="{AD686157-FB23-42A5-85C5-78315A1D8B63}" v="10" dt="2023-10-19T21:16:02.983"/>
    <p1510:client id="{B252A7B1-70B1-4EB7-9455-099F7CCE8DCC}" v="14" vWet="14" dt="2023-10-11T02:37:06.995"/>
    <p1510:client id="{B770EFA3-3ED6-4EC5-9057-BC12B9E9A5C4}" v="64" dt="2023-09-25T15:16:55.301"/>
    <p1510:client id="{B94735CC-8AB8-44F8-BF37-4F47537E76BB}" v="10" dt="2023-09-25T15:12:01.659"/>
    <p1510:client id="{BC1DCBF0-37F0-48BF-8038-E43DB63CAD26}" v="22" dt="2023-10-02T17:47:36.595"/>
    <p1510:client id="{BD3B7285-3212-4ADC-B7F4-49F2B4C81278}" v="26" dt="2023-10-19T19:42:16.068"/>
    <p1510:client id="{BD711E09-87EA-4AF6-A19C-6A907F6F2E7E}" v="55" dt="2023-10-14T20:37:15.714"/>
    <p1510:client id="{C0C8CB69-0F01-4C4C-8DFF-149DC605916C}" v="6" dt="2023-10-11T21:56:08.645"/>
    <p1510:client id="{C13DE5AB-A521-4A6D-A333-A923C9DB9478}" v="104" dt="2023-10-23T17:17:09.093"/>
    <p1510:client id="{CD66E77C-1F6E-4330-A951-B8D2722B181D}" v="40" dt="2023-10-12T19:04:53.439"/>
    <p1510:client id="{D0C39AD4-8BA2-40F0-B134-B728F2ED2119}" v="111" dt="2023-10-15T14:51:40.424"/>
    <p1510:client id="{D85F3271-F368-4CC6-BEC9-9B89A5FF0EC1}" v="184" dt="2023-09-26T22:16:02.735"/>
    <p1510:client id="{DFD2CB62-BE2A-4DAE-AD73-66174F119F2B}" v="7" dt="2023-10-12T21:46:31.316"/>
    <p1510:client id="{E00E3D6C-C384-49AC-9F6C-6FB160E49B19}" v="5" dt="2023-08-28T19:01:37.842"/>
    <p1510:client id="{E1AD0303-2188-4265-9FB1-159B2BFD5111}" v="444" dt="2023-10-01T02:23:13.590"/>
    <p1510:client id="{E3CE2B80-FF5A-440C-8923-3CB5C23AC96F}" v="9" dt="2023-10-03T20:47:11.656"/>
    <p1510:client id="{EA4F167C-B75F-442C-92D9-A966919836E6}" v="1" dt="2023-10-02T22:37:07.708"/>
    <p1510:client id="{EADEA6BE-1A0B-4816-9536-526240A6DD0E}" v="19" dt="2023-10-22T15:43:13.992"/>
    <p1510:client id="{ECAA0847-5A50-4F75-9E8A-0B2DE547FD6F}" v="400" dt="2023-10-01T21:00:41.812"/>
    <p1510:client id="{ECB82196-9A08-4E4A-8291-67B22233F060}" v="34" dt="2023-10-23T16:23:35.330"/>
    <p1510:client id="{F2F4847A-D898-4150-B793-645C5E6FED9A}" v="17" dt="2023-10-03T21:56:33.535"/>
    <p1510:client id="{FFC33E7F-BD67-4673-9680-7DD5816224FA}" v="3" dt="2023-10-24T13:54:43.7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microsoft.com/office/2015/10/relationships/revisionInfo" Target="revisionInfo.xml"/><Relationship Id="rId16" Type="http://schemas.openxmlformats.org/officeDocument/2006/relationships/slide" Target="slides/slide9.xml"/><Relationship Id="rId107" Type="http://schemas.openxmlformats.org/officeDocument/2006/relationships/presProps" Target="presProps.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5" Type="http://schemas.openxmlformats.org/officeDocument/2006/relationships/slideMaster" Target="slideMasters/slideMaster5.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microsoft.com/office/2018/10/relationships/authors" Target="authors.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viewProps" Target="viewProps.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commentAuthors" Target="commentAuthor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theme" Target="theme/theme1.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tableStyles" Target="tableStyles.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handoutMaster" Target="handoutMasters/handoutMaster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en Carera" userId="d7ab29075f1d4f00" providerId="Windows Live" clId="Web-{B94735CC-8AB8-44F8-BF37-4F47537E76BB}"/>
    <pc:docChg chg="modSld">
      <pc:chgData name="Karen Carera" userId="d7ab29075f1d4f00" providerId="Windows Live" clId="Web-{B94735CC-8AB8-44F8-BF37-4F47537E76BB}" dt="2023-09-25T15:12:01.659" v="8" actId="14100"/>
      <pc:docMkLst>
        <pc:docMk/>
      </pc:docMkLst>
      <pc:sldChg chg="addSp delSp modSp delAnim">
        <pc:chgData name="Karen Carera" userId="d7ab29075f1d4f00" providerId="Windows Live" clId="Web-{B94735CC-8AB8-44F8-BF37-4F47537E76BB}" dt="2023-09-25T15:12:01.659" v="8" actId="14100"/>
        <pc:sldMkLst>
          <pc:docMk/>
          <pc:sldMk cId="3903618480" sldId="611"/>
        </pc:sldMkLst>
        <pc:spChg chg="del">
          <ac:chgData name="Karen Carera" userId="d7ab29075f1d4f00" providerId="Windows Live" clId="Web-{B94735CC-8AB8-44F8-BF37-4F47537E76BB}" dt="2023-09-25T15:10:59.938" v="1"/>
          <ac:spMkLst>
            <pc:docMk/>
            <pc:sldMk cId="3903618480" sldId="611"/>
            <ac:spMk id="5" creationId="{EB4F6AE3-6745-F4CB-DA78-9C67B2FB372F}"/>
          </ac:spMkLst>
        </pc:spChg>
        <pc:picChg chg="del">
          <ac:chgData name="Karen Carera" userId="d7ab29075f1d4f00" providerId="Windows Live" clId="Web-{B94735CC-8AB8-44F8-BF37-4F47537E76BB}" dt="2023-09-25T15:10:55.110" v="0"/>
          <ac:picMkLst>
            <pc:docMk/>
            <pc:sldMk cId="3903618480" sldId="611"/>
            <ac:picMk id="4" creationId="{F2B5E61C-C032-6114-FA68-C21EF7EE98D7}"/>
          </ac:picMkLst>
        </pc:picChg>
        <pc:picChg chg="add mod">
          <ac:chgData name="Karen Carera" userId="d7ab29075f1d4f00" providerId="Windows Live" clId="Web-{B94735CC-8AB8-44F8-BF37-4F47537E76BB}" dt="2023-09-25T15:12:01.659" v="8" actId="14100"/>
          <ac:picMkLst>
            <pc:docMk/>
            <pc:sldMk cId="3903618480" sldId="611"/>
            <ac:picMk id="7" creationId="{D97EC843-6C5B-13BA-D3DE-BF573F464FC0}"/>
          </ac:picMkLst>
        </pc:picChg>
      </pc:sldChg>
    </pc:docChg>
  </pc:docChgLst>
  <pc:docChgLst>
    <pc:chgData name="Karen Carera" userId="d7ab29075f1d4f00" providerId="Windows Live" clId="Web-{EA6371A8-289F-42A6-890A-095A3637FD2B}"/>
    <pc:docChg chg="">
      <pc:chgData name="Karen Carera" userId="d7ab29075f1d4f00" providerId="Windows Live" clId="Web-{EA6371A8-289F-42A6-890A-095A3637FD2B}" dt="2023-08-03T19:54:27.487" v="0"/>
      <pc:docMkLst>
        <pc:docMk/>
      </pc:docMkLst>
      <pc:sldChg chg="addCm">
        <pc:chgData name="Karen Carera" userId="d7ab29075f1d4f00" providerId="Windows Live" clId="Web-{EA6371A8-289F-42A6-890A-095A3637FD2B}" dt="2023-08-03T19:54:27.487" v="0"/>
        <pc:sldMkLst>
          <pc:docMk/>
          <pc:sldMk cId="622916846" sldId="665"/>
        </pc:sldMkLst>
      </pc:sldChg>
    </pc:docChg>
  </pc:docChgLst>
  <pc:docChgLst>
    <pc:chgData name="Karen Carera" userId="d7ab29075f1d4f00" providerId="Windows Live" clId="Web-{640B1F77-6496-4867-B837-CA1E5BDD3951}"/>
    <pc:docChg chg="modSld">
      <pc:chgData name="Karen Carera" userId="d7ab29075f1d4f00" providerId="Windows Live" clId="Web-{640B1F77-6496-4867-B837-CA1E5BDD3951}" dt="2023-10-19T19:26:03.899" v="45"/>
      <pc:docMkLst>
        <pc:docMk/>
      </pc:docMkLst>
      <pc:sldChg chg="modSp">
        <pc:chgData name="Karen Carera" userId="d7ab29075f1d4f00" providerId="Windows Live" clId="Web-{640B1F77-6496-4867-B837-CA1E5BDD3951}" dt="2023-10-19T19:19:24.576" v="4"/>
        <pc:sldMkLst>
          <pc:docMk/>
          <pc:sldMk cId="1530073284" sldId="740"/>
        </pc:sldMkLst>
        <pc:picChg chg="mod">
          <ac:chgData name="Karen Carera" userId="d7ab29075f1d4f00" providerId="Windows Live" clId="Web-{640B1F77-6496-4867-B837-CA1E5BDD3951}" dt="2023-10-19T19:19:24.576" v="4"/>
          <ac:picMkLst>
            <pc:docMk/>
            <pc:sldMk cId="1530073284" sldId="740"/>
            <ac:picMk id="4" creationId="{1EDFFE55-B9D6-DEE7-7C59-D62B1157FADA}"/>
          </ac:picMkLst>
        </pc:picChg>
      </pc:sldChg>
      <pc:sldChg chg="modSp">
        <pc:chgData name="Karen Carera" userId="d7ab29075f1d4f00" providerId="Windows Live" clId="Web-{640B1F77-6496-4867-B837-CA1E5BDD3951}" dt="2023-10-19T19:20:02.858" v="12"/>
        <pc:sldMkLst>
          <pc:docMk/>
          <pc:sldMk cId="3220866314" sldId="743"/>
        </pc:sldMkLst>
        <pc:picChg chg="mod">
          <ac:chgData name="Karen Carera" userId="d7ab29075f1d4f00" providerId="Windows Live" clId="Web-{640B1F77-6496-4867-B837-CA1E5BDD3951}" dt="2023-10-19T19:20:02.858" v="12"/>
          <ac:picMkLst>
            <pc:docMk/>
            <pc:sldMk cId="3220866314" sldId="743"/>
            <ac:picMk id="4" creationId="{1EDFFE55-B9D6-DEE7-7C59-D62B1157FADA}"/>
          </ac:picMkLst>
        </pc:picChg>
      </pc:sldChg>
      <pc:sldChg chg="modSp">
        <pc:chgData name="Karen Carera" userId="d7ab29075f1d4f00" providerId="Windows Live" clId="Web-{640B1F77-6496-4867-B837-CA1E5BDD3951}" dt="2023-10-19T19:24:55.507" v="34"/>
        <pc:sldMkLst>
          <pc:docMk/>
          <pc:sldMk cId="740617151" sldId="744"/>
        </pc:sldMkLst>
        <pc:picChg chg="mod">
          <ac:chgData name="Karen Carera" userId="d7ab29075f1d4f00" providerId="Windows Live" clId="Web-{640B1F77-6496-4867-B837-CA1E5BDD3951}" dt="2023-10-19T19:24:55.507" v="34"/>
          <ac:picMkLst>
            <pc:docMk/>
            <pc:sldMk cId="740617151" sldId="744"/>
            <ac:picMk id="4" creationId="{1EDFFE55-B9D6-DEE7-7C59-D62B1157FADA}"/>
          </ac:picMkLst>
        </pc:picChg>
      </pc:sldChg>
      <pc:sldChg chg="modSp">
        <pc:chgData name="Karen Carera" userId="d7ab29075f1d4f00" providerId="Windows Live" clId="Web-{640B1F77-6496-4867-B837-CA1E5BDD3951}" dt="2023-10-19T19:25:16.976" v="37"/>
        <pc:sldMkLst>
          <pc:docMk/>
          <pc:sldMk cId="4057306560" sldId="745"/>
        </pc:sldMkLst>
        <pc:picChg chg="mod">
          <ac:chgData name="Karen Carera" userId="d7ab29075f1d4f00" providerId="Windows Live" clId="Web-{640B1F77-6496-4867-B837-CA1E5BDD3951}" dt="2023-10-19T19:25:16.976" v="37"/>
          <ac:picMkLst>
            <pc:docMk/>
            <pc:sldMk cId="4057306560" sldId="745"/>
            <ac:picMk id="4" creationId="{1EDFFE55-B9D6-DEE7-7C59-D62B1157FADA}"/>
          </ac:picMkLst>
        </pc:picChg>
      </pc:sldChg>
      <pc:sldChg chg="modSp">
        <pc:chgData name="Karen Carera" userId="d7ab29075f1d4f00" providerId="Windows Live" clId="Web-{640B1F77-6496-4867-B837-CA1E5BDD3951}" dt="2023-10-19T19:26:03.899" v="45"/>
        <pc:sldMkLst>
          <pc:docMk/>
          <pc:sldMk cId="4273680889" sldId="746"/>
        </pc:sldMkLst>
        <pc:picChg chg="mod">
          <ac:chgData name="Karen Carera" userId="d7ab29075f1d4f00" providerId="Windows Live" clId="Web-{640B1F77-6496-4867-B837-CA1E5BDD3951}" dt="2023-10-19T19:26:03.899" v="45"/>
          <ac:picMkLst>
            <pc:docMk/>
            <pc:sldMk cId="4273680889" sldId="746"/>
            <ac:picMk id="4" creationId="{1EDFFE55-B9D6-DEE7-7C59-D62B1157FADA}"/>
          </ac:picMkLst>
        </pc:picChg>
      </pc:sldChg>
    </pc:docChg>
  </pc:docChgLst>
  <pc:docChgLst>
    <pc:chgData name="Karen Carera" userId="d7ab29075f1d4f00" providerId="Windows Live" clId="Web-{525AE77E-6289-4D7C-9015-1488B3DC0BBE}"/>
    <pc:docChg chg="modSld">
      <pc:chgData name="Karen Carera" userId="d7ab29075f1d4f00" providerId="Windows Live" clId="Web-{525AE77E-6289-4D7C-9015-1488B3DC0BBE}" dt="2023-10-04T21:43:44.046" v="175"/>
      <pc:docMkLst>
        <pc:docMk/>
      </pc:docMkLst>
      <pc:sldChg chg="modSp">
        <pc:chgData name="Karen Carera" userId="d7ab29075f1d4f00" providerId="Windows Live" clId="Web-{525AE77E-6289-4D7C-9015-1488B3DC0BBE}" dt="2023-10-04T21:33:54.327" v="25"/>
        <pc:sldMkLst>
          <pc:docMk/>
          <pc:sldMk cId="4011844823" sldId="394"/>
        </pc:sldMkLst>
        <pc:spChg chg="ord">
          <ac:chgData name="Karen Carera" userId="d7ab29075f1d4f00" providerId="Windows Live" clId="Web-{525AE77E-6289-4D7C-9015-1488B3DC0BBE}" dt="2023-10-04T21:33:54.327" v="25"/>
          <ac:spMkLst>
            <pc:docMk/>
            <pc:sldMk cId="4011844823" sldId="394"/>
            <ac:spMk id="3" creationId="{A602ADE9-97E7-A961-C6CB-DD7BEA1162C1}"/>
          </ac:spMkLst>
        </pc:spChg>
        <pc:spChg chg="ord">
          <ac:chgData name="Karen Carera" userId="d7ab29075f1d4f00" providerId="Windows Live" clId="Web-{525AE77E-6289-4D7C-9015-1488B3DC0BBE}" dt="2023-10-04T21:33:48.421" v="20"/>
          <ac:spMkLst>
            <pc:docMk/>
            <pc:sldMk cId="4011844823" sldId="394"/>
            <ac:spMk id="4" creationId="{A2074ADD-2A80-51CA-CC35-DAC79A3E3330}"/>
          </ac:spMkLst>
        </pc:spChg>
        <pc:spChg chg="ord">
          <ac:chgData name="Karen Carera" userId="d7ab29075f1d4f00" providerId="Windows Live" clId="Web-{525AE77E-6289-4D7C-9015-1488B3DC0BBE}" dt="2023-10-04T21:33:48.234" v="19"/>
          <ac:spMkLst>
            <pc:docMk/>
            <pc:sldMk cId="4011844823" sldId="394"/>
            <ac:spMk id="5" creationId="{98D56F14-2C23-414D-EE6E-C703F78511B5}"/>
          </ac:spMkLst>
        </pc:spChg>
        <pc:picChg chg="ord">
          <ac:chgData name="Karen Carera" userId="d7ab29075f1d4f00" providerId="Windows Live" clId="Web-{525AE77E-6289-4D7C-9015-1488B3DC0BBE}" dt="2023-10-04T21:33:52.921" v="22"/>
          <ac:picMkLst>
            <pc:docMk/>
            <pc:sldMk cId="4011844823" sldId="394"/>
            <ac:picMk id="13" creationId="{BF58404B-891D-B147-A4C4-D5F509C07B6F}"/>
          </ac:picMkLst>
        </pc:picChg>
      </pc:sldChg>
      <pc:sldChg chg="addSp delSp modSp">
        <pc:chgData name="Karen Carera" userId="d7ab29075f1d4f00" providerId="Windows Live" clId="Web-{525AE77E-6289-4D7C-9015-1488B3DC0BBE}" dt="2023-10-04T21:34:42.579" v="40"/>
        <pc:sldMkLst>
          <pc:docMk/>
          <pc:sldMk cId="251604834" sldId="468"/>
        </pc:sldMkLst>
        <pc:spChg chg="ord">
          <ac:chgData name="Karen Carera" userId="d7ab29075f1d4f00" providerId="Windows Live" clId="Web-{525AE77E-6289-4D7C-9015-1488B3DC0BBE}" dt="2023-10-04T21:34:07.468" v="26"/>
          <ac:spMkLst>
            <pc:docMk/>
            <pc:sldMk cId="251604834" sldId="468"/>
            <ac:spMk id="2" creationId="{DF7BC85D-4A66-F377-9EFF-66EB208D6737}"/>
          </ac:spMkLst>
        </pc:spChg>
        <pc:spChg chg="ord">
          <ac:chgData name="Karen Carera" userId="d7ab29075f1d4f00" providerId="Windows Live" clId="Web-{525AE77E-6289-4D7C-9015-1488B3DC0BBE}" dt="2023-10-04T21:34:14.578" v="32"/>
          <ac:spMkLst>
            <pc:docMk/>
            <pc:sldMk cId="251604834" sldId="468"/>
            <ac:spMk id="3" creationId="{F0488D4F-B372-3E27-8F3C-312304CD624E}"/>
          </ac:spMkLst>
        </pc:spChg>
        <pc:spChg chg="del mod ord">
          <ac:chgData name="Karen Carera" userId="d7ab29075f1d4f00" providerId="Windows Live" clId="Web-{525AE77E-6289-4D7C-9015-1488B3DC0BBE}" dt="2023-10-04T21:34:33.547" v="38"/>
          <ac:spMkLst>
            <pc:docMk/>
            <pc:sldMk cId="251604834" sldId="468"/>
            <ac:spMk id="4" creationId="{9C4A2563-ACB5-757D-0AA3-ADE07FE5F299}"/>
          </ac:spMkLst>
        </pc:spChg>
        <pc:spChg chg="ord">
          <ac:chgData name="Karen Carera" userId="d7ab29075f1d4f00" providerId="Windows Live" clId="Web-{525AE77E-6289-4D7C-9015-1488B3DC0BBE}" dt="2023-10-04T21:34:10.828" v="29"/>
          <ac:spMkLst>
            <pc:docMk/>
            <pc:sldMk cId="251604834" sldId="468"/>
            <ac:spMk id="7" creationId="{8175A8BF-4512-1DF2-A65F-D02C4804E68B}"/>
          </ac:spMkLst>
        </pc:spChg>
        <pc:spChg chg="add del mod">
          <ac:chgData name="Karen Carera" userId="d7ab29075f1d4f00" providerId="Windows Live" clId="Web-{525AE77E-6289-4D7C-9015-1488B3DC0BBE}" dt="2023-10-04T21:34:42.579" v="40"/>
          <ac:spMkLst>
            <pc:docMk/>
            <pc:sldMk cId="251604834" sldId="468"/>
            <ac:spMk id="9" creationId="{B3F125BF-7D3A-50F4-CA1C-DFFD12E15131}"/>
          </ac:spMkLst>
        </pc:spChg>
        <pc:picChg chg="ord">
          <ac:chgData name="Karen Carera" userId="d7ab29075f1d4f00" providerId="Windows Live" clId="Web-{525AE77E-6289-4D7C-9015-1488B3DC0BBE}" dt="2023-10-04T21:34:22.656" v="36"/>
          <ac:picMkLst>
            <pc:docMk/>
            <pc:sldMk cId="251604834" sldId="468"/>
            <ac:picMk id="6" creationId="{8F20E1CC-45A8-5CA1-B583-AB5E262DF694}"/>
          </ac:picMkLst>
        </pc:picChg>
      </pc:sldChg>
      <pc:sldChg chg="modSp">
        <pc:chgData name="Karen Carera" userId="d7ab29075f1d4f00" providerId="Windows Live" clId="Web-{525AE77E-6289-4D7C-9015-1488B3DC0BBE}" dt="2023-10-04T21:43:20.842" v="171"/>
        <pc:sldMkLst>
          <pc:docMk/>
          <pc:sldMk cId="4236929607" sldId="542"/>
        </pc:sldMkLst>
        <pc:spChg chg="ord">
          <ac:chgData name="Karen Carera" userId="d7ab29075f1d4f00" providerId="Windows Live" clId="Web-{525AE77E-6289-4D7C-9015-1488B3DC0BBE}" dt="2023-10-04T21:43:09.295" v="166"/>
          <ac:spMkLst>
            <pc:docMk/>
            <pc:sldMk cId="4236929607" sldId="542"/>
            <ac:spMk id="2" creationId="{DF7BC85D-4A66-F377-9EFF-66EB208D6737}"/>
          </ac:spMkLst>
        </pc:spChg>
        <pc:spChg chg="ord">
          <ac:chgData name="Karen Carera" userId="d7ab29075f1d4f00" providerId="Windows Live" clId="Web-{525AE77E-6289-4D7C-9015-1488B3DC0BBE}" dt="2023-10-04T21:43:15.342" v="169"/>
          <ac:spMkLst>
            <pc:docMk/>
            <pc:sldMk cId="4236929607" sldId="542"/>
            <ac:spMk id="3" creationId="{F0488D4F-B372-3E27-8F3C-312304CD624E}"/>
          </ac:spMkLst>
        </pc:spChg>
        <pc:picChg chg="ord">
          <ac:chgData name="Karen Carera" userId="d7ab29075f1d4f00" providerId="Windows Live" clId="Web-{525AE77E-6289-4D7C-9015-1488B3DC0BBE}" dt="2023-10-04T21:43:20.842" v="171"/>
          <ac:picMkLst>
            <pc:docMk/>
            <pc:sldMk cId="4236929607" sldId="542"/>
            <ac:picMk id="5" creationId="{744077BF-EFC2-9A76-CD97-96340FC18993}"/>
          </ac:picMkLst>
        </pc:picChg>
      </pc:sldChg>
      <pc:sldChg chg="modSp">
        <pc:chgData name="Karen Carera" userId="d7ab29075f1d4f00" providerId="Windows Live" clId="Web-{525AE77E-6289-4D7C-9015-1488B3DC0BBE}" dt="2023-10-04T21:35:09.861" v="46"/>
        <pc:sldMkLst>
          <pc:docMk/>
          <pc:sldMk cId="1473848686" sldId="548"/>
        </pc:sldMkLst>
        <pc:spChg chg="ord">
          <ac:chgData name="Karen Carera" userId="d7ab29075f1d4f00" providerId="Windows Live" clId="Web-{525AE77E-6289-4D7C-9015-1488B3DC0BBE}" dt="2023-10-04T21:34:58.235" v="41"/>
          <ac:spMkLst>
            <pc:docMk/>
            <pc:sldMk cId="1473848686" sldId="548"/>
            <ac:spMk id="2" creationId="{DF7BC85D-4A66-F377-9EFF-66EB208D6737}"/>
          </ac:spMkLst>
        </pc:spChg>
        <pc:spChg chg="ord">
          <ac:chgData name="Karen Carera" userId="d7ab29075f1d4f00" providerId="Windows Live" clId="Web-{525AE77E-6289-4D7C-9015-1488B3DC0BBE}" dt="2023-10-04T21:35:02.017" v="43"/>
          <ac:spMkLst>
            <pc:docMk/>
            <pc:sldMk cId="1473848686" sldId="548"/>
            <ac:spMk id="3" creationId="{F0488D4F-B372-3E27-8F3C-312304CD624E}"/>
          </ac:spMkLst>
        </pc:spChg>
        <pc:spChg chg="ord">
          <ac:chgData name="Karen Carera" userId="d7ab29075f1d4f00" providerId="Windows Live" clId="Web-{525AE77E-6289-4D7C-9015-1488B3DC0BBE}" dt="2023-10-04T21:35:05.064" v="44"/>
          <ac:spMkLst>
            <pc:docMk/>
            <pc:sldMk cId="1473848686" sldId="548"/>
            <ac:spMk id="4" creationId="{FDEFFD5F-9EEF-3703-4217-ADD90B9F8372}"/>
          </ac:spMkLst>
        </pc:spChg>
        <pc:picChg chg="ord">
          <ac:chgData name="Karen Carera" userId="d7ab29075f1d4f00" providerId="Windows Live" clId="Web-{525AE77E-6289-4D7C-9015-1488B3DC0BBE}" dt="2023-10-04T21:35:09.861" v="46"/>
          <ac:picMkLst>
            <pc:docMk/>
            <pc:sldMk cId="1473848686" sldId="548"/>
            <ac:picMk id="7" creationId="{CBF6D473-858A-6C85-788E-4902C44E745E}"/>
          </ac:picMkLst>
        </pc:picChg>
      </pc:sldChg>
      <pc:sldChg chg="modSp">
        <pc:chgData name="Karen Carera" userId="d7ab29075f1d4f00" providerId="Windows Live" clId="Web-{525AE77E-6289-4D7C-9015-1488B3DC0BBE}" dt="2023-10-04T21:33:35.389" v="16"/>
        <pc:sldMkLst>
          <pc:docMk/>
          <pc:sldMk cId="3577019796" sldId="562"/>
        </pc:sldMkLst>
        <pc:spChg chg="ord">
          <ac:chgData name="Karen Carera" userId="d7ab29075f1d4f00" providerId="Windows Live" clId="Web-{525AE77E-6289-4D7C-9015-1488B3DC0BBE}" dt="2023-10-04T21:33:24.124" v="11"/>
          <ac:spMkLst>
            <pc:docMk/>
            <pc:sldMk cId="3577019796" sldId="562"/>
            <ac:spMk id="2" creationId="{BA4646BC-B603-3338-08D3-0EBFDBA1A03B}"/>
          </ac:spMkLst>
        </pc:spChg>
        <pc:spChg chg="ord">
          <ac:chgData name="Karen Carera" userId="d7ab29075f1d4f00" providerId="Windows Live" clId="Web-{525AE77E-6289-4D7C-9015-1488B3DC0BBE}" dt="2023-10-04T21:33:35.389" v="16"/>
          <ac:spMkLst>
            <pc:docMk/>
            <pc:sldMk cId="3577019796" sldId="562"/>
            <ac:spMk id="4" creationId="{8D50BEFF-A202-A2E9-FDA5-32FFF3EC8FA7}"/>
          </ac:spMkLst>
        </pc:spChg>
        <pc:spChg chg="ord">
          <ac:chgData name="Karen Carera" userId="d7ab29075f1d4f00" providerId="Windows Live" clId="Web-{525AE77E-6289-4D7C-9015-1488B3DC0BBE}" dt="2023-10-04T21:33:34.764" v="15"/>
          <ac:spMkLst>
            <pc:docMk/>
            <pc:sldMk cId="3577019796" sldId="562"/>
            <ac:spMk id="5" creationId="{8D99A9AF-366C-91A7-20C6-85C846B8D008}"/>
          </ac:spMkLst>
        </pc:spChg>
        <pc:picChg chg="ord">
          <ac:chgData name="Karen Carera" userId="d7ab29075f1d4f00" providerId="Windows Live" clId="Web-{525AE77E-6289-4D7C-9015-1488B3DC0BBE}" dt="2023-10-04T21:33:31.624" v="12"/>
          <ac:picMkLst>
            <pc:docMk/>
            <pc:sldMk cId="3577019796" sldId="562"/>
            <ac:picMk id="6" creationId="{7133348C-BAF4-6429-265E-ABC1A99408F6}"/>
          </ac:picMkLst>
        </pc:picChg>
      </pc:sldChg>
      <pc:sldChg chg="modSp">
        <pc:chgData name="Karen Carera" userId="d7ab29075f1d4f00" providerId="Windows Live" clId="Web-{525AE77E-6289-4D7C-9015-1488B3DC0BBE}" dt="2023-10-04T21:33:11.092" v="10"/>
        <pc:sldMkLst>
          <pc:docMk/>
          <pc:sldMk cId="2506458307" sldId="563"/>
        </pc:sldMkLst>
        <pc:spChg chg="ord">
          <ac:chgData name="Karen Carera" userId="d7ab29075f1d4f00" providerId="Windows Live" clId="Web-{525AE77E-6289-4D7C-9015-1488B3DC0BBE}" dt="2023-10-04T21:32:53.810" v="3"/>
          <ac:spMkLst>
            <pc:docMk/>
            <pc:sldMk cId="2506458307" sldId="563"/>
            <ac:spMk id="2" creationId="{DF7BC85D-4A66-F377-9EFF-66EB208D6737}"/>
          </ac:spMkLst>
        </pc:spChg>
        <pc:spChg chg="ord">
          <ac:chgData name="Karen Carera" userId="d7ab29075f1d4f00" providerId="Windows Live" clId="Web-{525AE77E-6289-4D7C-9015-1488B3DC0BBE}" dt="2023-10-04T21:33:00.436" v="6"/>
          <ac:spMkLst>
            <pc:docMk/>
            <pc:sldMk cId="2506458307" sldId="563"/>
            <ac:spMk id="4" creationId="{2F904260-F597-92FF-4873-7AD20C7C847A}"/>
          </ac:spMkLst>
        </pc:spChg>
        <pc:spChg chg="ord">
          <ac:chgData name="Karen Carera" userId="d7ab29075f1d4f00" providerId="Windows Live" clId="Web-{525AE77E-6289-4D7C-9015-1488B3DC0BBE}" dt="2023-10-04T21:33:06.561" v="9"/>
          <ac:spMkLst>
            <pc:docMk/>
            <pc:sldMk cId="2506458307" sldId="563"/>
            <ac:spMk id="7" creationId="{1BBE53C8-618B-E99E-F9D5-0E747CD09DCE}"/>
          </ac:spMkLst>
        </pc:spChg>
        <pc:picChg chg="ord">
          <ac:chgData name="Karen Carera" userId="d7ab29075f1d4f00" providerId="Windows Live" clId="Web-{525AE77E-6289-4D7C-9015-1488B3DC0BBE}" dt="2023-10-04T21:33:11.092" v="10"/>
          <ac:picMkLst>
            <pc:docMk/>
            <pc:sldMk cId="2506458307" sldId="563"/>
            <ac:picMk id="5" creationId="{744077BF-EFC2-9A76-CD97-96340FC18993}"/>
          </ac:picMkLst>
        </pc:picChg>
      </pc:sldChg>
      <pc:sldChg chg="modSp">
        <pc:chgData name="Karen Carera" userId="d7ab29075f1d4f00" providerId="Windows Live" clId="Web-{525AE77E-6289-4D7C-9015-1488B3DC0BBE}" dt="2023-10-04T21:40:27.603" v="123"/>
        <pc:sldMkLst>
          <pc:docMk/>
          <pc:sldMk cId="3230174715" sldId="566"/>
        </pc:sldMkLst>
        <pc:spChg chg="ord">
          <ac:chgData name="Karen Carera" userId="d7ab29075f1d4f00" providerId="Windows Live" clId="Web-{525AE77E-6289-4D7C-9015-1488B3DC0BBE}" dt="2023-10-04T21:40:09.118" v="110"/>
          <ac:spMkLst>
            <pc:docMk/>
            <pc:sldMk cId="3230174715" sldId="566"/>
            <ac:spMk id="2" creationId="{DF7BC85D-4A66-F377-9EFF-66EB208D6737}"/>
          </ac:spMkLst>
        </pc:spChg>
        <pc:spChg chg="ord">
          <ac:chgData name="Karen Carera" userId="d7ab29075f1d4f00" providerId="Windows Live" clId="Web-{525AE77E-6289-4D7C-9015-1488B3DC0BBE}" dt="2023-10-04T21:40:22.088" v="121"/>
          <ac:spMkLst>
            <pc:docMk/>
            <pc:sldMk cId="3230174715" sldId="566"/>
            <ac:spMk id="3" creationId="{F0488D4F-B372-3E27-8F3C-312304CD624E}"/>
          </ac:spMkLst>
        </pc:spChg>
        <pc:spChg chg="ord">
          <ac:chgData name="Karen Carera" userId="d7ab29075f1d4f00" providerId="Windows Live" clId="Web-{525AE77E-6289-4D7C-9015-1488B3DC0BBE}" dt="2023-10-04T21:40:27.603" v="123"/>
          <ac:spMkLst>
            <pc:docMk/>
            <pc:sldMk cId="3230174715" sldId="566"/>
            <ac:spMk id="4" creationId="{BD4D4423-20B1-851E-8104-7826B4C3A064}"/>
          </ac:spMkLst>
        </pc:spChg>
        <pc:spChg chg="ord">
          <ac:chgData name="Karen Carera" userId="d7ab29075f1d4f00" providerId="Windows Live" clId="Web-{525AE77E-6289-4D7C-9015-1488B3DC0BBE}" dt="2023-10-04T21:40:20.462" v="118"/>
          <ac:spMkLst>
            <pc:docMk/>
            <pc:sldMk cId="3230174715" sldId="566"/>
            <ac:spMk id="5" creationId="{E77F1752-3062-1287-88AA-8F49D9CD9629}"/>
          </ac:spMkLst>
        </pc:spChg>
      </pc:sldChg>
      <pc:sldChg chg="modSp">
        <pc:chgData name="Karen Carera" userId="d7ab29075f1d4f00" providerId="Windows Live" clId="Web-{525AE77E-6289-4D7C-9015-1488B3DC0BBE}" dt="2023-10-04T21:41:36.746" v="146"/>
        <pc:sldMkLst>
          <pc:docMk/>
          <pc:sldMk cId="1793814632" sldId="592"/>
        </pc:sldMkLst>
        <pc:spChg chg="ord">
          <ac:chgData name="Karen Carera" userId="d7ab29075f1d4f00" providerId="Windows Live" clId="Web-{525AE77E-6289-4D7C-9015-1488B3DC0BBE}" dt="2023-10-04T21:41:19.870" v="139"/>
          <ac:spMkLst>
            <pc:docMk/>
            <pc:sldMk cId="1793814632" sldId="592"/>
            <ac:spMk id="2" creationId="{391ECB05-9088-B5C6-14AF-45AD5E4AD611}"/>
          </ac:spMkLst>
        </pc:spChg>
        <pc:spChg chg="ord">
          <ac:chgData name="Karen Carera" userId="d7ab29075f1d4f00" providerId="Windows Live" clId="Web-{525AE77E-6289-4D7C-9015-1488B3DC0BBE}" dt="2023-10-04T21:41:26.480" v="142"/>
          <ac:spMkLst>
            <pc:docMk/>
            <pc:sldMk cId="1793814632" sldId="592"/>
            <ac:spMk id="3" creationId="{2579E3FA-ED5A-B534-9CB3-BACABE8A7EF0}"/>
          </ac:spMkLst>
        </pc:spChg>
        <pc:spChg chg="ord">
          <ac:chgData name="Karen Carera" userId="d7ab29075f1d4f00" providerId="Windows Live" clId="Web-{525AE77E-6289-4D7C-9015-1488B3DC0BBE}" dt="2023-10-04T21:41:34.855" v="145"/>
          <ac:spMkLst>
            <pc:docMk/>
            <pc:sldMk cId="1793814632" sldId="592"/>
            <ac:spMk id="4" creationId="{B35A278D-B16A-CFE9-DF5E-01E5031139C3}"/>
          </ac:spMkLst>
        </pc:spChg>
        <pc:spChg chg="ord">
          <ac:chgData name="Karen Carera" userId="d7ab29075f1d4f00" providerId="Windows Live" clId="Web-{525AE77E-6289-4D7C-9015-1488B3DC0BBE}" dt="2023-10-04T21:41:36.746" v="146"/>
          <ac:spMkLst>
            <pc:docMk/>
            <pc:sldMk cId="1793814632" sldId="592"/>
            <ac:spMk id="6" creationId="{FFB8B1EF-F9E0-6F5F-FDB2-C2A4E22B58F9}"/>
          </ac:spMkLst>
        </pc:spChg>
      </pc:sldChg>
      <pc:sldChg chg="modSp">
        <pc:chgData name="Karen Carera" userId="d7ab29075f1d4f00" providerId="Windows Live" clId="Web-{525AE77E-6289-4D7C-9015-1488B3DC0BBE}" dt="2023-10-04T21:39:58.431" v="109"/>
        <pc:sldMkLst>
          <pc:docMk/>
          <pc:sldMk cId="2805177915" sldId="593"/>
        </pc:sldMkLst>
        <pc:spChg chg="ord">
          <ac:chgData name="Karen Carera" userId="d7ab29075f1d4f00" providerId="Windows Live" clId="Web-{525AE77E-6289-4D7C-9015-1488B3DC0BBE}" dt="2023-10-04T21:39:51.665" v="104"/>
          <ac:spMkLst>
            <pc:docMk/>
            <pc:sldMk cId="2805177915" sldId="593"/>
            <ac:spMk id="2" creationId="{A2D4E750-F4F6-0F5E-3A6B-AE57FFC35742}"/>
          </ac:spMkLst>
        </pc:spChg>
        <pc:spChg chg="ord">
          <ac:chgData name="Karen Carera" userId="d7ab29075f1d4f00" providerId="Windows Live" clId="Web-{525AE77E-6289-4D7C-9015-1488B3DC0BBE}" dt="2023-10-04T21:39:57.009" v="107"/>
          <ac:spMkLst>
            <pc:docMk/>
            <pc:sldMk cId="2805177915" sldId="593"/>
            <ac:spMk id="3" creationId="{FD1BA0AC-7316-23BD-625D-D069D91CF1E9}"/>
          </ac:spMkLst>
        </pc:spChg>
        <pc:picChg chg="ord">
          <ac:chgData name="Karen Carera" userId="d7ab29075f1d4f00" providerId="Windows Live" clId="Web-{525AE77E-6289-4D7C-9015-1488B3DC0BBE}" dt="2023-10-04T21:39:58.431" v="109"/>
          <ac:picMkLst>
            <pc:docMk/>
            <pc:sldMk cId="2805177915" sldId="593"/>
            <ac:picMk id="8" creationId="{B0FB2FEE-A1C8-BAF9-538B-DB7C7DFB3332}"/>
          </ac:picMkLst>
        </pc:picChg>
      </pc:sldChg>
      <pc:sldChg chg="modSp">
        <pc:chgData name="Karen Carera" userId="d7ab29075f1d4f00" providerId="Windows Live" clId="Web-{525AE77E-6289-4D7C-9015-1488B3DC0BBE}" dt="2023-10-04T21:40:46.932" v="129"/>
        <pc:sldMkLst>
          <pc:docMk/>
          <pc:sldMk cId="125562218" sldId="594"/>
        </pc:sldMkLst>
        <pc:spChg chg="ord">
          <ac:chgData name="Karen Carera" userId="d7ab29075f1d4f00" providerId="Windows Live" clId="Web-{525AE77E-6289-4D7C-9015-1488B3DC0BBE}" dt="2023-10-04T21:40:36.682" v="124"/>
          <ac:spMkLst>
            <pc:docMk/>
            <pc:sldMk cId="125562218" sldId="594"/>
            <ac:spMk id="2" creationId="{DF7BC85D-4A66-F377-9EFF-66EB208D6737}"/>
          </ac:spMkLst>
        </pc:spChg>
        <pc:spChg chg="ord">
          <ac:chgData name="Karen Carera" userId="d7ab29075f1d4f00" providerId="Windows Live" clId="Web-{525AE77E-6289-4D7C-9015-1488B3DC0BBE}" dt="2023-10-04T21:40:45.572" v="128"/>
          <ac:spMkLst>
            <pc:docMk/>
            <pc:sldMk cId="125562218" sldId="594"/>
            <ac:spMk id="3" creationId="{F0488D4F-B372-3E27-8F3C-312304CD624E}"/>
          </ac:spMkLst>
        </pc:spChg>
        <pc:spChg chg="ord">
          <ac:chgData name="Karen Carera" userId="d7ab29075f1d4f00" providerId="Windows Live" clId="Web-{525AE77E-6289-4D7C-9015-1488B3DC0BBE}" dt="2023-10-04T21:40:46.932" v="129"/>
          <ac:spMkLst>
            <pc:docMk/>
            <pc:sldMk cId="125562218" sldId="594"/>
            <ac:spMk id="4" creationId="{409C89F8-C399-A8FA-2CE6-F08B3C1C9AC5}"/>
          </ac:spMkLst>
        </pc:spChg>
        <pc:spChg chg="ord">
          <ac:chgData name="Karen Carera" userId="d7ab29075f1d4f00" providerId="Windows Live" clId="Web-{525AE77E-6289-4D7C-9015-1488B3DC0BBE}" dt="2023-10-04T21:40:43.041" v="126"/>
          <ac:spMkLst>
            <pc:docMk/>
            <pc:sldMk cId="125562218" sldId="594"/>
            <ac:spMk id="7" creationId="{63597D01-9562-2624-9F90-41C6338D22E7}"/>
          </ac:spMkLst>
        </pc:spChg>
      </pc:sldChg>
      <pc:sldChg chg="delSp modSp">
        <pc:chgData name="Karen Carera" userId="d7ab29075f1d4f00" providerId="Windows Live" clId="Web-{525AE77E-6289-4D7C-9015-1488B3DC0BBE}" dt="2023-10-04T21:38:51.398" v="97"/>
        <pc:sldMkLst>
          <pc:docMk/>
          <pc:sldMk cId="607716060" sldId="596"/>
        </pc:sldMkLst>
        <pc:spChg chg="ord">
          <ac:chgData name="Karen Carera" userId="d7ab29075f1d4f00" providerId="Windows Live" clId="Web-{525AE77E-6289-4D7C-9015-1488B3DC0BBE}" dt="2023-10-04T21:38:12.475" v="89"/>
          <ac:spMkLst>
            <pc:docMk/>
            <pc:sldMk cId="607716060" sldId="596"/>
            <ac:spMk id="2" creationId="{CB395F92-124F-A88B-C433-54D48F9ED350}"/>
          </ac:spMkLst>
        </pc:spChg>
        <pc:spChg chg="ord">
          <ac:chgData name="Karen Carera" userId="d7ab29075f1d4f00" providerId="Windows Live" clId="Web-{525AE77E-6289-4D7C-9015-1488B3DC0BBE}" dt="2023-10-04T21:38:41.491" v="95"/>
          <ac:spMkLst>
            <pc:docMk/>
            <pc:sldMk cId="607716060" sldId="596"/>
            <ac:spMk id="3" creationId="{B5CCB68F-24B5-CEC4-C3E0-F20FC60E2FD2}"/>
          </ac:spMkLst>
        </pc:spChg>
        <pc:spChg chg="del mod">
          <ac:chgData name="Karen Carera" userId="d7ab29075f1d4f00" providerId="Windows Live" clId="Web-{525AE77E-6289-4D7C-9015-1488B3DC0BBE}" dt="2023-10-04T21:38:33.569" v="92"/>
          <ac:spMkLst>
            <pc:docMk/>
            <pc:sldMk cId="607716060" sldId="596"/>
            <ac:spMk id="4" creationId="{41213D33-CF01-01B7-B731-E9C16F7B4F2B}"/>
          </ac:spMkLst>
        </pc:spChg>
        <pc:spChg chg="ord">
          <ac:chgData name="Karen Carera" userId="d7ab29075f1d4f00" providerId="Windows Live" clId="Web-{525AE77E-6289-4D7C-9015-1488B3DC0BBE}" dt="2023-10-04T21:38:51.398" v="97"/>
          <ac:spMkLst>
            <pc:docMk/>
            <pc:sldMk cId="607716060" sldId="596"/>
            <ac:spMk id="5" creationId="{C51FCA59-0319-B38F-9EFF-0C50F0908C45}"/>
          </ac:spMkLst>
        </pc:spChg>
        <pc:spChg chg="ord">
          <ac:chgData name="Karen Carera" userId="d7ab29075f1d4f00" providerId="Windows Live" clId="Web-{525AE77E-6289-4D7C-9015-1488B3DC0BBE}" dt="2023-10-04T21:38:36.351" v="93"/>
          <ac:spMkLst>
            <pc:docMk/>
            <pc:sldMk cId="607716060" sldId="596"/>
            <ac:spMk id="7" creationId="{9DDEB650-FA03-B9B4-8B7A-B508ACB03C75}"/>
          </ac:spMkLst>
        </pc:spChg>
        <pc:picChg chg="mod">
          <ac:chgData name="Karen Carera" userId="d7ab29075f1d4f00" providerId="Windows Live" clId="Web-{525AE77E-6289-4D7C-9015-1488B3DC0BBE}" dt="2023-10-04T21:38:22.475" v="90" actId="1076"/>
          <ac:picMkLst>
            <pc:docMk/>
            <pc:sldMk cId="607716060" sldId="596"/>
            <ac:picMk id="6" creationId="{66055450-5C26-F29C-91F0-71D8567F2204}"/>
          </ac:picMkLst>
        </pc:picChg>
      </pc:sldChg>
      <pc:sldChg chg="modSp">
        <pc:chgData name="Karen Carera" userId="d7ab29075f1d4f00" providerId="Windows Live" clId="Web-{525AE77E-6289-4D7C-9015-1488B3DC0BBE}" dt="2023-10-04T21:37:41.318" v="84"/>
        <pc:sldMkLst>
          <pc:docMk/>
          <pc:sldMk cId="745943494" sldId="603"/>
        </pc:sldMkLst>
        <pc:spChg chg="ord">
          <ac:chgData name="Karen Carera" userId="d7ab29075f1d4f00" providerId="Windows Live" clId="Web-{525AE77E-6289-4D7C-9015-1488B3DC0BBE}" dt="2023-10-04T21:37:34.458" v="80"/>
          <ac:spMkLst>
            <pc:docMk/>
            <pc:sldMk cId="745943494" sldId="603"/>
            <ac:spMk id="2" creationId="{BE25EF99-D0A1-4B1E-81AE-D4B28EB5307A}"/>
          </ac:spMkLst>
        </pc:spChg>
        <pc:spChg chg="ord">
          <ac:chgData name="Karen Carera" userId="d7ab29075f1d4f00" providerId="Windows Live" clId="Web-{525AE77E-6289-4D7C-9015-1488B3DC0BBE}" dt="2023-10-04T21:37:39.818" v="83"/>
          <ac:spMkLst>
            <pc:docMk/>
            <pc:sldMk cId="745943494" sldId="603"/>
            <ac:spMk id="3" creationId="{B69EA3E4-2FA2-5F55-79B2-A58CC4DB0255}"/>
          </ac:spMkLst>
        </pc:spChg>
        <pc:spChg chg="ord">
          <ac:chgData name="Karen Carera" userId="d7ab29075f1d4f00" providerId="Windows Live" clId="Web-{525AE77E-6289-4D7C-9015-1488B3DC0BBE}" dt="2023-10-04T21:37:41.318" v="84"/>
          <ac:spMkLst>
            <pc:docMk/>
            <pc:sldMk cId="745943494" sldId="603"/>
            <ac:spMk id="8" creationId="{509C8366-5109-B407-1923-C0767F2A67C9}"/>
          </ac:spMkLst>
        </pc:spChg>
      </pc:sldChg>
      <pc:sldChg chg="modSp">
        <pc:chgData name="Karen Carera" userId="d7ab29075f1d4f00" providerId="Windows Live" clId="Web-{525AE77E-6289-4D7C-9015-1488B3DC0BBE}" dt="2023-10-04T21:39:08.773" v="103"/>
        <pc:sldMkLst>
          <pc:docMk/>
          <pc:sldMk cId="2320983200" sldId="609"/>
        </pc:sldMkLst>
        <pc:spChg chg="ord">
          <ac:chgData name="Karen Carera" userId="d7ab29075f1d4f00" providerId="Windows Live" clId="Web-{525AE77E-6289-4D7C-9015-1488B3DC0BBE}" dt="2023-10-04T21:39:05.726" v="101"/>
          <ac:spMkLst>
            <pc:docMk/>
            <pc:sldMk cId="2320983200" sldId="609"/>
            <ac:spMk id="3" creationId="{1BFF82AF-7109-506B-D279-61CDC934832D}"/>
          </ac:spMkLst>
        </pc:spChg>
        <pc:spChg chg="ord">
          <ac:chgData name="Karen Carera" userId="d7ab29075f1d4f00" providerId="Windows Live" clId="Web-{525AE77E-6289-4D7C-9015-1488B3DC0BBE}" dt="2023-10-04T21:39:00.289" v="98"/>
          <ac:spMkLst>
            <pc:docMk/>
            <pc:sldMk cId="2320983200" sldId="609"/>
            <ac:spMk id="10" creationId="{38064B2B-92CD-B024-8701-C07024641A6A}"/>
          </ac:spMkLst>
        </pc:spChg>
        <pc:picChg chg="ord">
          <ac:chgData name="Karen Carera" userId="d7ab29075f1d4f00" providerId="Windows Live" clId="Web-{525AE77E-6289-4D7C-9015-1488B3DC0BBE}" dt="2023-10-04T21:39:08.773" v="103"/>
          <ac:picMkLst>
            <pc:docMk/>
            <pc:sldMk cId="2320983200" sldId="609"/>
            <ac:picMk id="7" creationId="{485C27AB-8FE5-172F-3000-ADCB62B4BD8C}"/>
          </ac:picMkLst>
        </pc:picChg>
      </pc:sldChg>
      <pc:sldChg chg="modSp">
        <pc:chgData name="Karen Carera" userId="d7ab29075f1d4f00" providerId="Windows Live" clId="Web-{525AE77E-6289-4D7C-9015-1488B3DC0BBE}" dt="2023-10-04T21:36:57.364" v="68"/>
        <pc:sldMkLst>
          <pc:docMk/>
          <pc:sldMk cId="1962944083" sldId="610"/>
        </pc:sldMkLst>
        <pc:spChg chg="ord">
          <ac:chgData name="Karen Carera" userId="d7ab29075f1d4f00" providerId="Windows Live" clId="Web-{525AE77E-6289-4D7C-9015-1488B3DC0BBE}" dt="2023-10-04T21:36:55.395" v="67"/>
          <ac:spMkLst>
            <pc:docMk/>
            <pc:sldMk cId="1962944083" sldId="610"/>
            <ac:spMk id="2" creationId="{44581C2B-E044-E2E6-6B86-6580076B69AA}"/>
          </ac:spMkLst>
        </pc:spChg>
        <pc:spChg chg="ord">
          <ac:chgData name="Karen Carera" userId="d7ab29075f1d4f00" providerId="Windows Live" clId="Web-{525AE77E-6289-4D7C-9015-1488B3DC0BBE}" dt="2023-10-04T21:36:57.364" v="68"/>
          <ac:spMkLst>
            <pc:docMk/>
            <pc:sldMk cId="1962944083" sldId="610"/>
            <ac:spMk id="4" creationId="{D21CE837-F0F0-4F11-AF7A-72B0C1B8AC3B}"/>
          </ac:spMkLst>
        </pc:spChg>
      </pc:sldChg>
      <pc:sldChg chg="modSp">
        <pc:chgData name="Karen Carera" userId="d7ab29075f1d4f00" providerId="Windows Live" clId="Web-{525AE77E-6289-4D7C-9015-1488B3DC0BBE}" dt="2023-10-04T21:36:43.332" v="66"/>
        <pc:sldMkLst>
          <pc:docMk/>
          <pc:sldMk cId="3903618480" sldId="611"/>
        </pc:sldMkLst>
        <pc:spChg chg="ord">
          <ac:chgData name="Karen Carera" userId="d7ab29075f1d4f00" providerId="Windows Live" clId="Web-{525AE77E-6289-4D7C-9015-1488B3DC0BBE}" dt="2023-10-04T21:36:40.910" v="63"/>
          <ac:spMkLst>
            <pc:docMk/>
            <pc:sldMk cId="3903618480" sldId="611"/>
            <ac:spMk id="2" creationId="{CC0B3E6E-40C6-6D1A-F3ED-5CD8D87E79E4}"/>
          </ac:spMkLst>
        </pc:spChg>
        <pc:spChg chg="ord">
          <ac:chgData name="Karen Carera" userId="d7ab29075f1d4f00" providerId="Windows Live" clId="Web-{525AE77E-6289-4D7C-9015-1488B3DC0BBE}" dt="2023-10-04T21:35:43.252" v="54"/>
          <ac:spMkLst>
            <pc:docMk/>
            <pc:sldMk cId="3903618480" sldId="611"/>
            <ac:spMk id="3" creationId="{1BFF82AF-7109-506B-D279-61CDC934832D}"/>
          </ac:spMkLst>
        </pc:spChg>
        <pc:spChg chg="ord">
          <ac:chgData name="Karen Carera" userId="d7ab29075f1d4f00" providerId="Windows Live" clId="Web-{525AE77E-6289-4D7C-9015-1488B3DC0BBE}" dt="2023-10-04T21:35:45.393" v="55"/>
          <ac:spMkLst>
            <pc:docMk/>
            <pc:sldMk cId="3903618480" sldId="611"/>
            <ac:spMk id="5" creationId="{04126BD7-EDEC-C074-C65A-7F4A2BBB1871}"/>
          </ac:spMkLst>
        </pc:spChg>
        <pc:spChg chg="ord">
          <ac:chgData name="Karen Carera" userId="d7ab29075f1d4f00" providerId="Windows Live" clId="Web-{525AE77E-6289-4D7C-9015-1488B3DC0BBE}" dt="2023-10-04T21:36:43.332" v="66"/>
          <ac:spMkLst>
            <pc:docMk/>
            <pc:sldMk cId="3903618480" sldId="611"/>
            <ac:spMk id="6" creationId="{A589FE28-7F50-DD85-61D2-3FA73C5B792D}"/>
          </ac:spMkLst>
        </pc:spChg>
      </pc:sldChg>
      <pc:sldChg chg="modSp">
        <pc:chgData name="Karen Carera" userId="d7ab29075f1d4f00" providerId="Windows Live" clId="Web-{525AE77E-6289-4D7C-9015-1488B3DC0BBE}" dt="2023-10-04T21:32:45.123" v="2"/>
        <pc:sldMkLst>
          <pc:docMk/>
          <pc:sldMk cId="3326820848" sldId="632"/>
        </pc:sldMkLst>
        <pc:spChg chg="ord">
          <ac:chgData name="Karen Carera" userId="d7ab29075f1d4f00" providerId="Windows Live" clId="Web-{525AE77E-6289-4D7C-9015-1488B3DC0BBE}" dt="2023-10-04T21:32:43.029" v="0"/>
          <ac:spMkLst>
            <pc:docMk/>
            <pc:sldMk cId="3326820848" sldId="632"/>
            <ac:spMk id="2" creationId="{8CE8548D-F17D-93F6-7960-AA0FEB5BFD8B}"/>
          </ac:spMkLst>
        </pc:spChg>
        <pc:picChg chg="ord">
          <ac:chgData name="Karen Carera" userId="d7ab29075f1d4f00" providerId="Windows Live" clId="Web-{525AE77E-6289-4D7C-9015-1488B3DC0BBE}" dt="2023-10-04T21:32:45.123" v="2"/>
          <ac:picMkLst>
            <pc:docMk/>
            <pc:sldMk cId="3326820848" sldId="632"/>
            <ac:picMk id="4" creationId="{09EDC553-FB4E-E04E-F915-48AAF867B284}"/>
          </ac:picMkLst>
        </pc:picChg>
      </pc:sldChg>
      <pc:sldChg chg="delSp modSp">
        <pc:chgData name="Karen Carera" userId="d7ab29075f1d4f00" providerId="Windows Live" clId="Web-{525AE77E-6289-4D7C-9015-1488B3DC0BBE}" dt="2023-10-04T21:42:59.388" v="165"/>
        <pc:sldMkLst>
          <pc:docMk/>
          <pc:sldMk cId="3995433810" sldId="683"/>
        </pc:sldMkLst>
        <pc:spChg chg="ord">
          <ac:chgData name="Karen Carera" userId="d7ab29075f1d4f00" providerId="Windows Live" clId="Web-{525AE77E-6289-4D7C-9015-1488B3DC0BBE}" dt="2023-10-04T21:42:41.075" v="157"/>
          <ac:spMkLst>
            <pc:docMk/>
            <pc:sldMk cId="3995433810" sldId="683"/>
            <ac:spMk id="2" creationId="{8AFFC02F-6858-15A7-2C17-4C43A5021AA1}"/>
          </ac:spMkLst>
        </pc:spChg>
        <pc:spChg chg="ord">
          <ac:chgData name="Karen Carera" userId="d7ab29075f1d4f00" providerId="Windows Live" clId="Web-{525AE77E-6289-4D7C-9015-1488B3DC0BBE}" dt="2023-10-04T21:42:59.388" v="165"/>
          <ac:spMkLst>
            <pc:docMk/>
            <pc:sldMk cId="3995433810" sldId="683"/>
            <ac:spMk id="3" creationId="{2A9BF92F-7C5E-453A-FF2B-99E8E9F789E7}"/>
          </ac:spMkLst>
        </pc:spChg>
        <pc:spChg chg="del mod">
          <ac:chgData name="Karen Carera" userId="d7ab29075f1d4f00" providerId="Windows Live" clId="Web-{525AE77E-6289-4D7C-9015-1488B3DC0BBE}" dt="2023-10-04T21:42:54.873" v="163"/>
          <ac:spMkLst>
            <pc:docMk/>
            <pc:sldMk cId="3995433810" sldId="683"/>
            <ac:spMk id="4" creationId="{3E9DEDBE-EF39-6A26-0641-4761BC0AB04A}"/>
          </ac:spMkLst>
        </pc:spChg>
        <pc:spChg chg="ord">
          <ac:chgData name="Karen Carera" userId="d7ab29075f1d4f00" providerId="Windows Live" clId="Web-{525AE77E-6289-4D7C-9015-1488B3DC0BBE}" dt="2023-10-04T21:42:45.919" v="160"/>
          <ac:spMkLst>
            <pc:docMk/>
            <pc:sldMk cId="3995433810" sldId="683"/>
            <ac:spMk id="5" creationId="{0F52CA1A-20A7-8B90-7A91-6E5EA2F86CAE}"/>
          </ac:spMkLst>
        </pc:spChg>
        <pc:spChg chg="ord">
          <ac:chgData name="Karen Carera" userId="d7ab29075f1d4f00" providerId="Windows Live" clId="Web-{525AE77E-6289-4D7C-9015-1488B3DC0BBE}" dt="2023-10-04T21:42:48.607" v="161"/>
          <ac:spMkLst>
            <pc:docMk/>
            <pc:sldMk cId="3995433810" sldId="683"/>
            <ac:spMk id="7" creationId="{9876B4C3-415F-EBD7-7EC9-4E8C75261F67}"/>
          </ac:spMkLst>
        </pc:spChg>
      </pc:sldChg>
      <pc:sldChg chg="modSp">
        <pc:chgData name="Karen Carera" userId="d7ab29075f1d4f00" providerId="Windows Live" clId="Web-{525AE77E-6289-4D7C-9015-1488B3DC0BBE}" dt="2023-10-04T21:38:00.287" v="88"/>
        <pc:sldMkLst>
          <pc:docMk/>
          <pc:sldMk cId="2497185824" sldId="697"/>
        </pc:sldMkLst>
        <pc:spChg chg="ord">
          <ac:chgData name="Karen Carera" userId="d7ab29075f1d4f00" providerId="Windows Live" clId="Web-{525AE77E-6289-4D7C-9015-1488B3DC0BBE}" dt="2023-10-04T21:37:56.303" v="85"/>
          <ac:spMkLst>
            <pc:docMk/>
            <pc:sldMk cId="2497185824" sldId="697"/>
            <ac:spMk id="4" creationId="{A7783ED7-6965-24D4-E013-27D20DC433CB}"/>
          </ac:spMkLst>
        </pc:spChg>
        <pc:spChg chg="ord">
          <ac:chgData name="Karen Carera" userId="d7ab29075f1d4f00" providerId="Windows Live" clId="Web-{525AE77E-6289-4D7C-9015-1488B3DC0BBE}" dt="2023-10-04T21:38:00.287" v="88"/>
          <ac:spMkLst>
            <pc:docMk/>
            <pc:sldMk cId="2497185824" sldId="697"/>
            <ac:spMk id="6" creationId="{2BC41ED9-B645-0971-3C3E-328C7CB0B95A}"/>
          </ac:spMkLst>
        </pc:spChg>
        <pc:picChg chg="ord">
          <ac:chgData name="Karen Carera" userId="d7ab29075f1d4f00" providerId="Windows Live" clId="Web-{525AE77E-6289-4D7C-9015-1488B3DC0BBE}" dt="2023-10-04T21:37:57.100" v="86"/>
          <ac:picMkLst>
            <pc:docMk/>
            <pc:sldMk cId="2497185824" sldId="697"/>
            <ac:picMk id="5" creationId="{334AADC6-F74B-BBD8-8B8D-C4F47A1E2AE6}"/>
          </ac:picMkLst>
        </pc:picChg>
      </pc:sldChg>
      <pc:sldChg chg="modSp">
        <pc:chgData name="Karen Carera" userId="d7ab29075f1d4f00" providerId="Windows Live" clId="Web-{525AE77E-6289-4D7C-9015-1488B3DC0BBE}" dt="2023-10-04T21:42:30.888" v="156"/>
        <pc:sldMkLst>
          <pc:docMk/>
          <pc:sldMk cId="2740841025" sldId="705"/>
        </pc:sldMkLst>
        <pc:spChg chg="ord">
          <ac:chgData name="Karen Carera" userId="d7ab29075f1d4f00" providerId="Windows Live" clId="Web-{525AE77E-6289-4D7C-9015-1488B3DC0BBE}" dt="2023-10-04T21:42:21.465" v="152"/>
          <ac:spMkLst>
            <pc:docMk/>
            <pc:sldMk cId="2740841025" sldId="705"/>
            <ac:spMk id="2" creationId="{A333A2B9-F74C-B66B-B30A-8D658621F1DB}"/>
          </ac:spMkLst>
        </pc:spChg>
        <pc:spChg chg="ord">
          <ac:chgData name="Karen Carera" userId="d7ab29075f1d4f00" providerId="Windows Live" clId="Web-{525AE77E-6289-4D7C-9015-1488B3DC0BBE}" dt="2023-10-04T21:42:25.747" v="155"/>
          <ac:spMkLst>
            <pc:docMk/>
            <pc:sldMk cId="2740841025" sldId="705"/>
            <ac:spMk id="3" creationId="{5C74479F-8579-1DCF-7B4A-F9DB9953E89B}"/>
          </ac:spMkLst>
        </pc:spChg>
        <pc:spChg chg="ord">
          <ac:chgData name="Karen Carera" userId="d7ab29075f1d4f00" providerId="Windows Live" clId="Web-{525AE77E-6289-4D7C-9015-1488B3DC0BBE}" dt="2023-10-04T21:42:30.888" v="156"/>
          <ac:spMkLst>
            <pc:docMk/>
            <pc:sldMk cId="2740841025" sldId="705"/>
            <ac:spMk id="9" creationId="{03C3F5E2-A4E3-B8FF-B496-CD393140F7C9}"/>
          </ac:spMkLst>
        </pc:spChg>
      </pc:sldChg>
      <pc:sldChg chg="modSp">
        <pc:chgData name="Karen Carera" userId="d7ab29075f1d4f00" providerId="Windows Live" clId="Web-{525AE77E-6289-4D7C-9015-1488B3DC0BBE}" dt="2023-10-04T21:35:27.236" v="50"/>
        <pc:sldMkLst>
          <pc:docMk/>
          <pc:sldMk cId="3045840062" sldId="719"/>
        </pc:sldMkLst>
        <pc:spChg chg="ord">
          <ac:chgData name="Karen Carera" userId="d7ab29075f1d4f00" providerId="Windows Live" clId="Web-{525AE77E-6289-4D7C-9015-1488B3DC0BBE}" dt="2023-10-04T21:35:20.048" v="47"/>
          <ac:spMkLst>
            <pc:docMk/>
            <pc:sldMk cId="3045840062" sldId="719"/>
            <ac:spMk id="2" creationId="{DF7BC85D-4A66-F377-9EFF-66EB208D6737}"/>
          </ac:spMkLst>
        </pc:spChg>
        <pc:spChg chg="ord">
          <ac:chgData name="Karen Carera" userId="d7ab29075f1d4f00" providerId="Windows Live" clId="Web-{525AE77E-6289-4D7C-9015-1488B3DC0BBE}" dt="2023-10-04T21:35:22.798" v="48"/>
          <ac:spMkLst>
            <pc:docMk/>
            <pc:sldMk cId="3045840062" sldId="719"/>
            <ac:spMk id="5" creationId="{AEE6960E-2675-78E2-BB63-62046784BD5A}"/>
          </ac:spMkLst>
        </pc:spChg>
        <pc:spChg chg="ord">
          <ac:chgData name="Karen Carera" userId="d7ab29075f1d4f00" providerId="Windows Live" clId="Web-{525AE77E-6289-4D7C-9015-1488B3DC0BBE}" dt="2023-10-04T21:35:26.002" v="49"/>
          <ac:spMkLst>
            <pc:docMk/>
            <pc:sldMk cId="3045840062" sldId="719"/>
            <ac:spMk id="6" creationId="{797BC9EC-B9FE-3219-C731-5765BD6419A4}"/>
          </ac:spMkLst>
        </pc:spChg>
        <pc:picChg chg="ord">
          <ac:chgData name="Karen Carera" userId="d7ab29075f1d4f00" providerId="Windows Live" clId="Web-{525AE77E-6289-4D7C-9015-1488B3DC0BBE}" dt="2023-10-04T21:35:27.236" v="50"/>
          <ac:picMkLst>
            <pc:docMk/>
            <pc:sldMk cId="3045840062" sldId="719"/>
            <ac:picMk id="4" creationId="{4EF66820-0B43-EDEF-DFCB-906107FE6C40}"/>
          </ac:picMkLst>
        </pc:picChg>
      </pc:sldChg>
      <pc:sldChg chg="modSp">
        <pc:chgData name="Karen Carera" userId="d7ab29075f1d4f00" providerId="Windows Live" clId="Web-{525AE77E-6289-4D7C-9015-1488B3DC0BBE}" dt="2023-10-04T21:41:06.964" v="138"/>
        <pc:sldMkLst>
          <pc:docMk/>
          <pc:sldMk cId="3270568414" sldId="720"/>
        </pc:sldMkLst>
        <pc:spChg chg="ord">
          <ac:chgData name="Karen Carera" userId="d7ab29075f1d4f00" providerId="Windows Live" clId="Web-{525AE77E-6289-4D7C-9015-1488B3DC0BBE}" dt="2023-10-04T21:40:55.666" v="130"/>
          <ac:spMkLst>
            <pc:docMk/>
            <pc:sldMk cId="3270568414" sldId="720"/>
            <ac:spMk id="2" creationId="{391ECB05-9088-B5C6-14AF-45AD5E4AD611}"/>
          </ac:spMkLst>
        </pc:spChg>
        <pc:spChg chg="ord">
          <ac:chgData name="Karen Carera" userId="d7ab29075f1d4f00" providerId="Windows Live" clId="Web-{525AE77E-6289-4D7C-9015-1488B3DC0BBE}" dt="2023-10-04T21:41:03.823" v="136"/>
          <ac:spMkLst>
            <pc:docMk/>
            <pc:sldMk cId="3270568414" sldId="720"/>
            <ac:spMk id="3" creationId="{2579E3FA-ED5A-B534-9CB3-BACABE8A7EF0}"/>
          </ac:spMkLst>
        </pc:spChg>
        <pc:spChg chg="ord">
          <ac:chgData name="Karen Carera" userId="d7ab29075f1d4f00" providerId="Windows Live" clId="Web-{525AE77E-6289-4D7C-9015-1488B3DC0BBE}" dt="2023-10-04T21:41:06.964" v="138"/>
          <ac:spMkLst>
            <pc:docMk/>
            <pc:sldMk cId="3270568414" sldId="720"/>
            <ac:spMk id="4" creationId="{B35A278D-B16A-CFE9-DF5E-01E5031139C3}"/>
          </ac:spMkLst>
        </pc:spChg>
        <pc:spChg chg="ord">
          <ac:chgData name="Karen Carera" userId="d7ab29075f1d4f00" providerId="Windows Live" clId="Web-{525AE77E-6289-4D7C-9015-1488B3DC0BBE}" dt="2023-10-04T21:41:00.323" v="133"/>
          <ac:spMkLst>
            <pc:docMk/>
            <pc:sldMk cId="3270568414" sldId="720"/>
            <ac:spMk id="5" creationId="{14426F36-0192-522E-41B0-2C520588D074}"/>
          </ac:spMkLst>
        </pc:spChg>
      </pc:sldChg>
      <pc:sldChg chg="modSp">
        <pc:chgData name="Karen Carera" userId="d7ab29075f1d4f00" providerId="Windows Live" clId="Web-{525AE77E-6289-4D7C-9015-1488B3DC0BBE}" dt="2023-10-04T21:42:09.621" v="151"/>
        <pc:sldMkLst>
          <pc:docMk/>
          <pc:sldMk cId="3046707770" sldId="722"/>
        </pc:sldMkLst>
        <pc:spChg chg="ord">
          <ac:chgData name="Karen Carera" userId="d7ab29075f1d4f00" providerId="Windows Live" clId="Web-{525AE77E-6289-4D7C-9015-1488B3DC0BBE}" dt="2023-10-04T21:42:04.731" v="147"/>
          <ac:spMkLst>
            <pc:docMk/>
            <pc:sldMk cId="3046707770" sldId="722"/>
            <ac:spMk id="2" creationId="{DF7BC85D-4A66-F377-9EFF-66EB208D6737}"/>
          </ac:spMkLst>
        </pc:spChg>
        <pc:spChg chg="ord">
          <ac:chgData name="Karen Carera" userId="d7ab29075f1d4f00" providerId="Windows Live" clId="Web-{525AE77E-6289-4D7C-9015-1488B3DC0BBE}" dt="2023-10-04T21:42:08.356" v="150"/>
          <ac:spMkLst>
            <pc:docMk/>
            <pc:sldMk cId="3046707770" sldId="722"/>
            <ac:spMk id="3" creationId="{F0488D4F-B372-3E27-8F3C-312304CD624E}"/>
          </ac:spMkLst>
        </pc:spChg>
        <pc:spChg chg="ord">
          <ac:chgData name="Karen Carera" userId="d7ab29075f1d4f00" providerId="Windows Live" clId="Web-{525AE77E-6289-4D7C-9015-1488B3DC0BBE}" dt="2023-10-04T21:42:09.621" v="151"/>
          <ac:spMkLst>
            <pc:docMk/>
            <pc:sldMk cId="3046707770" sldId="722"/>
            <ac:spMk id="5" creationId="{D2B659FE-D127-2FC0-7FD8-C13C31BA160E}"/>
          </ac:spMkLst>
        </pc:spChg>
      </pc:sldChg>
      <pc:sldChg chg="modSp">
        <pc:chgData name="Karen Carera" userId="d7ab29075f1d4f00" providerId="Windows Live" clId="Web-{525AE77E-6289-4D7C-9015-1488B3DC0BBE}" dt="2023-10-04T21:37:21.083" v="79"/>
        <pc:sldMkLst>
          <pc:docMk/>
          <pc:sldMk cId="2442135387" sldId="723"/>
        </pc:sldMkLst>
        <pc:spChg chg="ord">
          <ac:chgData name="Karen Carera" userId="d7ab29075f1d4f00" providerId="Windows Live" clId="Web-{525AE77E-6289-4D7C-9015-1488B3DC0BBE}" dt="2023-10-04T21:37:04.864" v="69"/>
          <ac:spMkLst>
            <pc:docMk/>
            <pc:sldMk cId="2442135387" sldId="723"/>
            <ac:spMk id="2" creationId="{36F7DDC0-5D71-AAC4-C338-3B4E7758A932}"/>
          </ac:spMkLst>
        </pc:spChg>
        <pc:spChg chg="ord">
          <ac:chgData name="Karen Carera" userId="d7ab29075f1d4f00" providerId="Windows Live" clId="Web-{525AE77E-6289-4D7C-9015-1488B3DC0BBE}" dt="2023-10-04T21:37:17.724" v="78"/>
          <ac:spMkLst>
            <pc:docMk/>
            <pc:sldMk cId="2442135387" sldId="723"/>
            <ac:spMk id="3" creationId="{02A58794-5555-7EE5-0485-ED0294469546}"/>
          </ac:spMkLst>
        </pc:spChg>
        <pc:spChg chg="ord">
          <ac:chgData name="Karen Carera" userId="d7ab29075f1d4f00" providerId="Windows Live" clId="Web-{525AE77E-6289-4D7C-9015-1488B3DC0BBE}" dt="2023-10-04T21:37:13.724" v="76"/>
          <ac:spMkLst>
            <pc:docMk/>
            <pc:sldMk cId="2442135387" sldId="723"/>
            <ac:spMk id="5" creationId="{74EBD8F5-E351-F9C6-88C6-4C52E74F82E4}"/>
          </ac:spMkLst>
        </pc:spChg>
        <pc:spChg chg="ord">
          <ac:chgData name="Karen Carera" userId="d7ab29075f1d4f00" providerId="Windows Live" clId="Web-{525AE77E-6289-4D7C-9015-1488B3DC0BBE}" dt="2023-10-04T21:37:10.802" v="73"/>
          <ac:spMkLst>
            <pc:docMk/>
            <pc:sldMk cId="2442135387" sldId="723"/>
            <ac:spMk id="9" creationId="{433E3B2C-B639-E308-9D10-87A372CB82D6}"/>
          </ac:spMkLst>
        </pc:spChg>
        <pc:picChg chg="ord">
          <ac:chgData name="Karen Carera" userId="d7ab29075f1d4f00" providerId="Windows Live" clId="Web-{525AE77E-6289-4D7C-9015-1488B3DC0BBE}" dt="2023-10-04T21:37:21.083" v="79"/>
          <ac:picMkLst>
            <pc:docMk/>
            <pc:sldMk cId="2442135387" sldId="723"/>
            <ac:picMk id="8" creationId="{3BCC6B14-71B8-C7FE-6842-ACD35843D420}"/>
          </ac:picMkLst>
        </pc:picChg>
      </pc:sldChg>
      <pc:sldChg chg="delSp modSp">
        <pc:chgData name="Karen Carera" userId="d7ab29075f1d4f00" providerId="Windows Live" clId="Web-{525AE77E-6289-4D7C-9015-1488B3DC0BBE}" dt="2023-10-04T21:43:44.046" v="175"/>
        <pc:sldMkLst>
          <pc:docMk/>
          <pc:sldMk cId="1409416631" sldId="734"/>
        </pc:sldMkLst>
        <pc:spChg chg="ord">
          <ac:chgData name="Karen Carera" userId="d7ab29075f1d4f00" providerId="Windows Live" clId="Web-{525AE77E-6289-4D7C-9015-1488B3DC0BBE}" dt="2023-10-04T21:43:32.530" v="172"/>
          <ac:spMkLst>
            <pc:docMk/>
            <pc:sldMk cId="1409416631" sldId="734"/>
            <ac:spMk id="2" creationId="{BCE95905-2845-BE5D-17DB-E101F56BFF6C}"/>
          </ac:spMkLst>
        </pc:spChg>
        <pc:spChg chg="ord">
          <ac:chgData name="Karen Carera" userId="d7ab29075f1d4f00" providerId="Windows Live" clId="Web-{525AE77E-6289-4D7C-9015-1488B3DC0BBE}" dt="2023-10-04T21:43:34.733" v="174"/>
          <ac:spMkLst>
            <pc:docMk/>
            <pc:sldMk cId="1409416631" sldId="734"/>
            <ac:spMk id="3" creationId="{9BD8A169-E952-A0D9-888E-A0425AEC0EA0}"/>
          </ac:spMkLst>
        </pc:spChg>
        <pc:spChg chg="del">
          <ac:chgData name="Karen Carera" userId="d7ab29075f1d4f00" providerId="Windows Live" clId="Web-{525AE77E-6289-4D7C-9015-1488B3DC0BBE}" dt="2023-10-04T21:43:44.046" v="175"/>
          <ac:spMkLst>
            <pc:docMk/>
            <pc:sldMk cId="1409416631" sldId="734"/>
            <ac:spMk id="4" creationId="{8260AA5F-A8CA-066C-520C-855AC9C92114}"/>
          </ac:spMkLst>
        </pc:spChg>
      </pc:sldChg>
    </pc:docChg>
  </pc:docChgLst>
  <pc:docChgLst>
    <pc:chgData name="Karen Carera" userId="d7ab29075f1d4f00" providerId="Windows Live" clId="Web-{C39DC968-323D-4091-8E3E-E0438E557735}"/>
    <pc:docChg chg="addSld modSld modSection">
      <pc:chgData name="Karen Carera" userId="d7ab29075f1d4f00" providerId="Windows Live" clId="Web-{C39DC968-323D-4091-8E3E-E0438E557735}" dt="2023-08-03T21:57:30.123" v="7" actId="20577"/>
      <pc:docMkLst>
        <pc:docMk/>
      </pc:docMkLst>
      <pc:sldChg chg="modSp">
        <pc:chgData name="Karen Carera" userId="d7ab29075f1d4f00" providerId="Windows Live" clId="Web-{C39DC968-323D-4091-8E3E-E0438E557735}" dt="2023-08-03T21:57:21.873" v="3" actId="20577"/>
        <pc:sldMkLst>
          <pc:docMk/>
          <pc:sldMk cId="3093504045" sldId="623"/>
        </pc:sldMkLst>
        <pc:spChg chg="mod">
          <ac:chgData name="Karen Carera" userId="d7ab29075f1d4f00" providerId="Windows Live" clId="Web-{C39DC968-323D-4091-8E3E-E0438E557735}" dt="2023-08-03T21:57:21.873" v="3" actId="20577"/>
          <ac:spMkLst>
            <pc:docMk/>
            <pc:sldMk cId="3093504045" sldId="623"/>
            <ac:spMk id="3" creationId="{50B4B599-7468-E95B-94F1-462421EEC82D}"/>
          </ac:spMkLst>
        </pc:spChg>
      </pc:sldChg>
      <pc:sldChg chg="modSp add replId">
        <pc:chgData name="Karen Carera" userId="d7ab29075f1d4f00" providerId="Windows Live" clId="Web-{C39DC968-323D-4091-8E3E-E0438E557735}" dt="2023-08-03T21:57:30.123" v="7" actId="20577"/>
        <pc:sldMkLst>
          <pc:docMk/>
          <pc:sldMk cId="3845078371" sldId="684"/>
        </pc:sldMkLst>
        <pc:spChg chg="mod">
          <ac:chgData name="Karen Carera" userId="d7ab29075f1d4f00" providerId="Windows Live" clId="Web-{C39DC968-323D-4091-8E3E-E0438E557735}" dt="2023-08-03T21:57:30.123" v="7" actId="20577"/>
          <ac:spMkLst>
            <pc:docMk/>
            <pc:sldMk cId="3845078371" sldId="684"/>
            <ac:spMk id="3" creationId="{50B4B599-7468-E95B-94F1-462421EEC82D}"/>
          </ac:spMkLst>
        </pc:spChg>
      </pc:sldChg>
    </pc:docChg>
  </pc:docChgLst>
  <pc:docChgLst>
    <pc:chgData name="Andrea Pepper" userId="ca6d0049c06f6b0a" providerId="Windows Live" clId="Web-{493BE2CF-239A-4D45-9D2D-72BB98E2C181}"/>
    <pc:docChg chg="modSld">
      <pc:chgData name="Andrea Pepper" userId="ca6d0049c06f6b0a" providerId="Windows Live" clId="Web-{493BE2CF-239A-4D45-9D2D-72BB98E2C181}" dt="2023-08-11T20:24:06.927" v="113"/>
      <pc:docMkLst>
        <pc:docMk/>
      </pc:docMkLst>
      <pc:sldChg chg="modSp modNotes">
        <pc:chgData name="Andrea Pepper" userId="ca6d0049c06f6b0a" providerId="Windows Live" clId="Web-{493BE2CF-239A-4D45-9D2D-72BB98E2C181}" dt="2023-08-11T20:12:38.113" v="107" actId="20577"/>
        <pc:sldMkLst>
          <pc:docMk/>
          <pc:sldMk cId="2805177915" sldId="593"/>
        </pc:sldMkLst>
        <pc:spChg chg="mod">
          <ac:chgData name="Andrea Pepper" userId="ca6d0049c06f6b0a" providerId="Windows Live" clId="Web-{493BE2CF-239A-4D45-9D2D-72BB98E2C181}" dt="2023-08-11T20:12:38.113" v="107" actId="20577"/>
          <ac:spMkLst>
            <pc:docMk/>
            <pc:sldMk cId="2805177915" sldId="593"/>
            <ac:spMk id="3" creationId="{FD1BA0AC-7316-23BD-625D-D069D91CF1E9}"/>
          </ac:spMkLst>
        </pc:spChg>
      </pc:sldChg>
      <pc:sldChg chg="mod modShow">
        <pc:chgData name="Andrea Pepper" userId="ca6d0049c06f6b0a" providerId="Windows Live" clId="Web-{493BE2CF-239A-4D45-9D2D-72BB98E2C181}" dt="2023-08-11T20:23:35.082" v="110"/>
        <pc:sldMkLst>
          <pc:docMk/>
          <pc:sldMk cId="756107216" sldId="685"/>
        </pc:sldMkLst>
      </pc:sldChg>
      <pc:sldChg chg="mod modShow">
        <pc:chgData name="Andrea Pepper" userId="ca6d0049c06f6b0a" providerId="Windows Live" clId="Web-{493BE2CF-239A-4D45-9D2D-72BB98E2C181}" dt="2023-08-11T20:23:26.285" v="108"/>
        <pc:sldMkLst>
          <pc:docMk/>
          <pc:sldMk cId="2719010892" sldId="686"/>
        </pc:sldMkLst>
      </pc:sldChg>
      <pc:sldChg chg="mod modShow">
        <pc:chgData name="Andrea Pepper" userId="ca6d0049c06f6b0a" providerId="Windows Live" clId="Web-{493BE2CF-239A-4D45-9D2D-72BB98E2C181}" dt="2023-08-11T20:23:35.067" v="109"/>
        <pc:sldMkLst>
          <pc:docMk/>
          <pc:sldMk cId="3055409483" sldId="688"/>
        </pc:sldMkLst>
      </pc:sldChg>
      <pc:sldChg chg="mod modShow">
        <pc:chgData name="Andrea Pepper" userId="ca6d0049c06f6b0a" providerId="Windows Live" clId="Web-{493BE2CF-239A-4D45-9D2D-72BB98E2C181}" dt="2023-08-11T20:23:51.989" v="111"/>
        <pc:sldMkLst>
          <pc:docMk/>
          <pc:sldMk cId="247620240" sldId="690"/>
        </pc:sldMkLst>
      </pc:sldChg>
      <pc:sldChg chg="mod modShow">
        <pc:chgData name="Andrea Pepper" userId="ca6d0049c06f6b0a" providerId="Windows Live" clId="Web-{493BE2CF-239A-4D45-9D2D-72BB98E2C181}" dt="2023-08-11T20:24:06.927" v="113"/>
        <pc:sldMkLst>
          <pc:docMk/>
          <pc:sldMk cId="4171465811" sldId="691"/>
        </pc:sldMkLst>
      </pc:sldChg>
      <pc:sldChg chg="mod modShow">
        <pc:chgData name="Andrea Pepper" userId="ca6d0049c06f6b0a" providerId="Windows Live" clId="Web-{493BE2CF-239A-4D45-9D2D-72BB98E2C181}" dt="2023-08-11T20:23:57.614" v="112"/>
        <pc:sldMkLst>
          <pc:docMk/>
          <pc:sldMk cId="2877809355" sldId="692"/>
        </pc:sldMkLst>
      </pc:sldChg>
    </pc:docChg>
  </pc:docChgLst>
  <pc:docChgLst>
    <pc:chgData name="Guest User" userId="43eb9730e73ff287" providerId="Windows Live" clId="Web-{2F736279-7C11-4851-BFD2-B1D6572D7B45}"/>
    <pc:docChg chg="modSld">
      <pc:chgData name="Guest User" userId="43eb9730e73ff287" providerId="Windows Live" clId="Web-{2F736279-7C11-4851-BFD2-B1D6572D7B45}" dt="2023-10-19T17:50:38.835" v="31"/>
      <pc:docMkLst>
        <pc:docMk/>
      </pc:docMkLst>
      <pc:sldChg chg="modSp">
        <pc:chgData name="Guest User" userId="43eb9730e73ff287" providerId="Windows Live" clId="Web-{2F736279-7C11-4851-BFD2-B1D6572D7B45}" dt="2023-10-19T17:47:29.642" v="20"/>
        <pc:sldMkLst>
          <pc:docMk/>
          <pc:sldMk cId="4011844823" sldId="394"/>
        </pc:sldMkLst>
        <pc:picChg chg="mod">
          <ac:chgData name="Guest User" userId="43eb9730e73ff287" providerId="Windows Live" clId="Web-{2F736279-7C11-4851-BFD2-B1D6572D7B45}" dt="2023-10-19T17:47:29.642" v="20"/>
          <ac:picMkLst>
            <pc:docMk/>
            <pc:sldMk cId="4011844823" sldId="394"/>
            <ac:picMk id="13" creationId="{BF58404B-891D-B147-A4C4-D5F509C07B6F}"/>
          </ac:picMkLst>
        </pc:picChg>
      </pc:sldChg>
      <pc:sldChg chg="modSp">
        <pc:chgData name="Guest User" userId="43eb9730e73ff287" providerId="Windows Live" clId="Web-{2F736279-7C11-4851-BFD2-B1D6572D7B45}" dt="2023-10-19T17:50:38.835" v="31"/>
        <pc:sldMkLst>
          <pc:docMk/>
          <pc:sldMk cId="2805177915" sldId="593"/>
        </pc:sldMkLst>
        <pc:picChg chg="mod">
          <ac:chgData name="Guest User" userId="43eb9730e73ff287" providerId="Windows Live" clId="Web-{2F736279-7C11-4851-BFD2-B1D6572D7B45}" dt="2023-10-19T17:50:38.835" v="31"/>
          <ac:picMkLst>
            <pc:docMk/>
            <pc:sldMk cId="2805177915" sldId="593"/>
            <ac:picMk id="8" creationId="{B0FB2FEE-A1C8-BAF9-538B-DB7C7DFB3332}"/>
          </ac:picMkLst>
        </pc:picChg>
      </pc:sldChg>
      <pc:sldChg chg="modSp">
        <pc:chgData name="Guest User" userId="43eb9730e73ff287" providerId="Windows Live" clId="Web-{2F736279-7C11-4851-BFD2-B1D6572D7B45}" dt="2023-10-19T17:46:01.186" v="8"/>
        <pc:sldMkLst>
          <pc:docMk/>
          <pc:sldMk cId="3326820848" sldId="632"/>
        </pc:sldMkLst>
        <pc:picChg chg="mod">
          <ac:chgData name="Guest User" userId="43eb9730e73ff287" providerId="Windows Live" clId="Web-{2F736279-7C11-4851-BFD2-B1D6572D7B45}" dt="2023-10-19T17:46:01.186" v="8"/>
          <ac:picMkLst>
            <pc:docMk/>
            <pc:sldMk cId="3326820848" sldId="632"/>
            <ac:picMk id="4" creationId="{09EDC553-FB4E-E04E-F915-48AAF867B284}"/>
          </ac:picMkLst>
        </pc:picChg>
      </pc:sldChg>
      <pc:sldChg chg="modSp">
        <pc:chgData name="Guest User" userId="43eb9730e73ff287" providerId="Windows Live" clId="Web-{2F736279-7C11-4851-BFD2-B1D6572D7B45}" dt="2023-10-19T17:45:22.888" v="1"/>
        <pc:sldMkLst>
          <pc:docMk/>
          <pc:sldMk cId="1931774055" sldId="707"/>
        </pc:sldMkLst>
        <pc:graphicFrameChg chg="mod">
          <ac:chgData name="Guest User" userId="43eb9730e73ff287" providerId="Windows Live" clId="Web-{2F736279-7C11-4851-BFD2-B1D6572D7B45}" dt="2023-10-19T17:45:22.888" v="1"/>
          <ac:graphicFrameMkLst>
            <pc:docMk/>
            <pc:sldMk cId="1931774055" sldId="707"/>
            <ac:graphicFrameMk id="4" creationId="{6E272C01-E633-6E30-975A-F8A1C7502FC4}"/>
          </ac:graphicFrameMkLst>
        </pc:graphicFrameChg>
      </pc:sldChg>
      <pc:sldChg chg="modSp">
        <pc:chgData name="Guest User" userId="43eb9730e73ff287" providerId="Windows Live" clId="Web-{2F736279-7C11-4851-BFD2-B1D6572D7B45}" dt="2023-10-19T17:48:52.394" v="26"/>
        <pc:sldMkLst>
          <pc:docMk/>
          <pc:sldMk cId="4158932770" sldId="717"/>
        </pc:sldMkLst>
        <pc:picChg chg="mod">
          <ac:chgData name="Guest User" userId="43eb9730e73ff287" providerId="Windows Live" clId="Web-{2F736279-7C11-4851-BFD2-B1D6572D7B45}" dt="2023-10-19T17:48:52.394" v="26"/>
          <ac:picMkLst>
            <pc:docMk/>
            <pc:sldMk cId="4158932770" sldId="717"/>
            <ac:picMk id="4" creationId="{341CE9BB-8606-8034-7CF0-63C888F9A1E4}"/>
          </ac:picMkLst>
        </pc:picChg>
      </pc:sldChg>
      <pc:sldChg chg="modSp">
        <pc:chgData name="Guest User" userId="43eb9730e73ff287" providerId="Windows Live" clId="Web-{2F736279-7C11-4851-BFD2-B1D6572D7B45}" dt="2023-10-19T17:49:28.177" v="28"/>
        <pc:sldMkLst>
          <pc:docMk/>
          <pc:sldMk cId="3045840062" sldId="719"/>
        </pc:sldMkLst>
        <pc:picChg chg="mod">
          <ac:chgData name="Guest User" userId="43eb9730e73ff287" providerId="Windows Live" clId="Web-{2F736279-7C11-4851-BFD2-B1D6572D7B45}" dt="2023-10-19T17:49:28.177" v="28"/>
          <ac:picMkLst>
            <pc:docMk/>
            <pc:sldMk cId="3045840062" sldId="719"/>
            <ac:picMk id="4" creationId="{4EF66820-0B43-EDEF-DFCB-906107FE6C40}"/>
          </ac:picMkLst>
        </pc:picChg>
      </pc:sldChg>
      <pc:sldChg chg="modSp">
        <pc:chgData name="Guest User" userId="43eb9730e73ff287" providerId="Windows Live" clId="Web-{2F736279-7C11-4851-BFD2-B1D6572D7B45}" dt="2023-10-19T17:47:09.907" v="19"/>
        <pc:sldMkLst>
          <pc:docMk/>
          <pc:sldMk cId="1662377490" sldId="747"/>
        </pc:sldMkLst>
        <pc:picChg chg="mod">
          <ac:chgData name="Guest User" userId="43eb9730e73ff287" providerId="Windows Live" clId="Web-{2F736279-7C11-4851-BFD2-B1D6572D7B45}" dt="2023-10-19T17:47:09.907" v="19"/>
          <ac:picMkLst>
            <pc:docMk/>
            <pc:sldMk cId="1662377490" sldId="747"/>
            <ac:picMk id="4" creationId="{F3C378B5-823F-FE70-D1FA-72D19A245775}"/>
          </ac:picMkLst>
        </pc:picChg>
      </pc:sldChg>
    </pc:docChg>
  </pc:docChgLst>
  <pc:docChgLst>
    <pc:chgData name="Karen Carera" userId="d7ab29075f1d4f00" providerId="Windows Live" clId="Web-{A1DE5A2C-F319-4D20-AAEB-2712FF219060}"/>
    <pc:docChg chg="addSld delSld modSld sldOrd modSection">
      <pc:chgData name="Karen Carera" userId="d7ab29075f1d4f00" providerId="Windows Live" clId="Web-{A1DE5A2C-F319-4D20-AAEB-2712FF219060}" dt="2023-10-20T20:57:13.978" v="259" actId="20577"/>
      <pc:docMkLst>
        <pc:docMk/>
      </pc:docMkLst>
      <pc:sldChg chg="modSp delCm">
        <pc:chgData name="Karen Carera" userId="d7ab29075f1d4f00" providerId="Windows Live" clId="Web-{A1DE5A2C-F319-4D20-AAEB-2712FF219060}" dt="2023-10-20T20:57:13.978" v="259" actId="20577"/>
        <pc:sldMkLst>
          <pc:docMk/>
          <pc:sldMk cId="3230174715" sldId="566"/>
        </pc:sldMkLst>
        <pc:spChg chg="mod">
          <ac:chgData name="Karen Carera" userId="d7ab29075f1d4f00" providerId="Windows Live" clId="Web-{A1DE5A2C-F319-4D20-AAEB-2712FF219060}" dt="2023-10-20T20:57:13.978" v="259" actId="20577"/>
          <ac:spMkLst>
            <pc:docMk/>
            <pc:sldMk cId="3230174715" sldId="566"/>
            <ac:spMk id="3" creationId="{F0488D4F-B372-3E27-8F3C-312304CD624E}"/>
          </ac:spMkLst>
        </pc:spChg>
        <pc:extLst>
          <p:ext xmlns:p="http://schemas.openxmlformats.org/presentationml/2006/main" uri="{D6D511B9-2390-475A-947B-AFAB55BFBCF1}">
            <pc226:cmChg xmlns:pc226="http://schemas.microsoft.com/office/powerpoint/2022/06/main/command" chg="del">
              <pc226:chgData name="Karen Carera" userId="d7ab29075f1d4f00" providerId="Windows Live" clId="Web-{A1DE5A2C-F319-4D20-AAEB-2712FF219060}" dt="2023-10-20T20:57:08.259" v="256"/>
              <pc2:cmMkLst xmlns:pc2="http://schemas.microsoft.com/office/powerpoint/2019/9/main/command">
                <pc:docMk/>
                <pc:sldMk cId="3230174715" sldId="566"/>
                <pc2:cmMk id="{889AF05A-AD0A-4425-AC8B-C2AE66986888}"/>
              </pc2:cmMkLst>
            </pc226:cmChg>
          </p:ext>
        </pc:extLst>
      </pc:sldChg>
      <pc:sldChg chg="modSp delCm modCm modNotes">
        <pc:chgData name="Karen Carera" userId="d7ab29075f1d4f00" providerId="Windows Live" clId="Web-{A1DE5A2C-F319-4D20-AAEB-2712FF219060}" dt="2023-10-20T20:56:30.133" v="255"/>
        <pc:sldMkLst>
          <pc:docMk/>
          <pc:sldMk cId="2997690903" sldId="663"/>
        </pc:sldMkLst>
        <pc:spChg chg="mod">
          <ac:chgData name="Karen Carera" userId="d7ab29075f1d4f00" providerId="Windows Live" clId="Web-{A1DE5A2C-F319-4D20-AAEB-2712FF219060}" dt="2023-10-20T20:55:40.413" v="221" actId="20577"/>
          <ac:spMkLst>
            <pc:docMk/>
            <pc:sldMk cId="2997690903" sldId="663"/>
            <ac:spMk id="3" creationId="{78505527-6140-C6DD-61FD-C6A148BD66EB}"/>
          </ac:spMkLst>
        </pc:spChg>
        <pc:extLst>
          <p:ext xmlns:p="http://schemas.openxmlformats.org/presentationml/2006/main" uri="{D6D511B9-2390-475A-947B-AFAB55BFBCF1}">
            <pc226:cmChg xmlns:pc226="http://schemas.microsoft.com/office/powerpoint/2022/06/main/command" chg="del mod">
              <pc226:chgData name="Karen Carera" userId="d7ab29075f1d4f00" providerId="Windows Live" clId="Web-{A1DE5A2C-F319-4D20-AAEB-2712FF219060}" dt="2023-10-20T20:56:30.133" v="255"/>
              <pc2:cmMkLst xmlns:pc2="http://schemas.microsoft.com/office/powerpoint/2019/9/main/command">
                <pc:docMk/>
                <pc:sldMk cId="2997690903" sldId="663"/>
                <pc2:cmMk id="{C169CA8B-F698-4880-BDFF-8ADDA7F7682D}"/>
              </pc2:cmMkLst>
            </pc226:cmChg>
          </p:ext>
        </pc:extLst>
      </pc:sldChg>
      <pc:sldChg chg="addSp delSp modSp del modCm">
        <pc:chgData name="Karen Carera" userId="d7ab29075f1d4f00" providerId="Windows Live" clId="Web-{A1DE5A2C-F319-4D20-AAEB-2712FF219060}" dt="2023-10-20T20:51:32.047" v="164"/>
        <pc:sldMkLst>
          <pc:docMk/>
          <pc:sldMk cId="3045840062" sldId="719"/>
        </pc:sldMkLst>
        <pc:spChg chg="del mod">
          <ac:chgData name="Karen Carera" userId="d7ab29075f1d4f00" providerId="Windows Live" clId="Web-{A1DE5A2C-F319-4D20-AAEB-2712FF219060}" dt="2023-10-20T20:47:04.479" v="28"/>
          <ac:spMkLst>
            <pc:docMk/>
            <pc:sldMk cId="3045840062" sldId="719"/>
            <ac:spMk id="2" creationId="{DF7BC85D-4A66-F377-9EFF-66EB208D6737}"/>
          </ac:spMkLst>
        </pc:spChg>
        <pc:spChg chg="add mod">
          <ac:chgData name="Karen Carera" userId="d7ab29075f1d4f00" providerId="Windows Live" clId="Web-{A1DE5A2C-F319-4D20-AAEB-2712FF219060}" dt="2023-10-20T20:51:22.593" v="163" actId="20577"/>
          <ac:spMkLst>
            <pc:docMk/>
            <pc:sldMk cId="3045840062" sldId="719"/>
            <ac:spMk id="8" creationId="{12A3E127-E729-7EDE-1981-9128A4CD3AB5}"/>
          </ac:spMkLst>
        </pc:spChg>
        <pc:picChg chg="del">
          <ac:chgData name="Karen Carera" userId="d7ab29075f1d4f00" providerId="Windows Live" clId="Web-{A1DE5A2C-F319-4D20-AAEB-2712FF219060}" dt="2023-10-20T20:47:57.682" v="38"/>
          <ac:picMkLst>
            <pc:docMk/>
            <pc:sldMk cId="3045840062" sldId="719"/>
            <ac:picMk id="4" creationId="{4EF66820-0B43-EDEF-DFCB-906107FE6C40}"/>
          </ac:picMkLst>
        </pc:picChg>
        <pc:picChg chg="add mod">
          <ac:chgData name="Karen Carera" userId="d7ab29075f1d4f00" providerId="Windows Live" clId="Web-{A1DE5A2C-F319-4D20-AAEB-2712FF219060}" dt="2023-10-20T20:48:49.042" v="72" actId="1076"/>
          <ac:picMkLst>
            <pc:docMk/>
            <pc:sldMk cId="3045840062" sldId="719"/>
            <ac:picMk id="9" creationId="{25F2B11D-322B-B364-91BA-D245133B2C94}"/>
          </ac:picMkLst>
        </pc:picChg>
        <pc:extLst>
          <p:ext xmlns:p="http://schemas.openxmlformats.org/presentationml/2006/main" uri="{D6D511B9-2390-475A-947B-AFAB55BFBCF1}">
            <pc226:cmChg xmlns:pc226="http://schemas.microsoft.com/office/powerpoint/2022/06/main/command" chg="mod">
              <pc226:chgData name="Karen Carera" userId="d7ab29075f1d4f00" providerId="Windows Live" clId="Web-{A1DE5A2C-F319-4D20-AAEB-2712FF219060}" dt="2023-10-20T20:46:52.008" v="24" actId="20577"/>
              <pc2:cmMkLst xmlns:pc2="http://schemas.microsoft.com/office/powerpoint/2019/9/main/command">
                <pc:docMk/>
                <pc:sldMk cId="3045840062" sldId="719"/>
                <pc2:cmMk id="{E71DFBF9-6AF2-4C4F-BF1B-7CD2D592F6CB}"/>
              </pc2:cmMkLst>
            </pc226:cmChg>
          </p:ext>
        </pc:extLst>
      </pc:sldChg>
      <pc:sldChg chg="add replId">
        <pc:chgData name="Karen Carera" userId="d7ab29075f1d4f00" providerId="Windows Live" clId="Web-{A1DE5A2C-F319-4D20-AAEB-2712FF219060}" dt="2023-10-20T20:45:17.443" v="0"/>
        <pc:sldMkLst>
          <pc:docMk/>
          <pc:sldMk cId="1660667000" sldId="753"/>
        </pc:sldMkLst>
      </pc:sldChg>
      <pc:sldChg chg="addSp delSp modSp add ord replId">
        <pc:chgData name="Karen Carera" userId="d7ab29075f1d4f00" providerId="Windows Live" clId="Web-{A1DE5A2C-F319-4D20-AAEB-2712FF219060}" dt="2023-10-20T20:54:22.020" v="193"/>
        <pc:sldMkLst>
          <pc:docMk/>
          <pc:sldMk cId="445702163" sldId="754"/>
        </pc:sldMkLst>
        <pc:spChg chg="mod">
          <ac:chgData name="Karen Carera" userId="d7ab29075f1d4f00" providerId="Windows Live" clId="Web-{A1DE5A2C-F319-4D20-AAEB-2712FF219060}" dt="2023-10-20T20:52:22.939" v="177" actId="20577"/>
          <ac:spMkLst>
            <pc:docMk/>
            <pc:sldMk cId="445702163" sldId="754"/>
            <ac:spMk id="2" creationId="{DF7BC85D-4A66-F377-9EFF-66EB208D6737}"/>
          </ac:spMkLst>
        </pc:spChg>
        <pc:spChg chg="mod">
          <ac:chgData name="Karen Carera" userId="d7ab29075f1d4f00" providerId="Windows Live" clId="Web-{A1DE5A2C-F319-4D20-AAEB-2712FF219060}" dt="2023-10-20T20:53:48.035" v="188" actId="20577"/>
          <ac:spMkLst>
            <pc:docMk/>
            <pc:sldMk cId="445702163" sldId="754"/>
            <ac:spMk id="3" creationId="{F0488D4F-B372-3E27-8F3C-312304CD624E}"/>
          </ac:spMkLst>
        </pc:spChg>
        <pc:spChg chg="mod">
          <ac:chgData name="Karen Carera" userId="d7ab29075f1d4f00" providerId="Windows Live" clId="Web-{A1DE5A2C-F319-4D20-AAEB-2712FF219060}" dt="2023-10-20T20:54:15.411" v="192" actId="1076"/>
          <ac:spMkLst>
            <pc:docMk/>
            <pc:sldMk cId="445702163" sldId="754"/>
            <ac:spMk id="5" creationId="{AEE6960E-2675-78E2-BB63-62046784BD5A}"/>
          </ac:spMkLst>
        </pc:spChg>
        <pc:picChg chg="del">
          <ac:chgData name="Karen Carera" userId="d7ab29075f1d4f00" providerId="Windows Live" clId="Web-{A1DE5A2C-F319-4D20-AAEB-2712FF219060}" dt="2023-10-20T20:52:24.861" v="178"/>
          <ac:picMkLst>
            <pc:docMk/>
            <pc:sldMk cId="445702163" sldId="754"/>
            <ac:picMk id="4" creationId="{4EF66820-0B43-EDEF-DFCB-906107FE6C40}"/>
          </ac:picMkLst>
        </pc:picChg>
        <pc:picChg chg="add mod">
          <ac:chgData name="Karen Carera" userId="d7ab29075f1d4f00" providerId="Windows Live" clId="Web-{A1DE5A2C-F319-4D20-AAEB-2712FF219060}" dt="2023-10-20T20:52:34.939" v="180" actId="1076"/>
          <ac:picMkLst>
            <pc:docMk/>
            <pc:sldMk cId="445702163" sldId="754"/>
            <ac:picMk id="7" creationId="{BAA90C10-B101-434A-E2AA-61FAAB9803B3}"/>
          </ac:picMkLst>
        </pc:picChg>
      </pc:sldChg>
    </pc:docChg>
  </pc:docChgLst>
  <pc:docChgLst>
    <pc:chgData name="kevin caspary" userId="27138f1f4eaa4829" providerId="Windows Live" clId="Web-{4B03B0AF-CB53-4E2A-BDF6-D6CB3FA3E083}"/>
    <pc:docChg chg="modSld sldOrd">
      <pc:chgData name="kevin caspary" userId="27138f1f4eaa4829" providerId="Windows Live" clId="Web-{4B03B0AF-CB53-4E2A-BDF6-D6CB3FA3E083}" dt="2023-10-11T02:20:29.969" v="162" actId="20577"/>
      <pc:docMkLst>
        <pc:docMk/>
      </pc:docMkLst>
      <pc:sldChg chg="ord">
        <pc:chgData name="kevin caspary" userId="27138f1f4eaa4829" providerId="Windows Live" clId="Web-{4B03B0AF-CB53-4E2A-BDF6-D6CB3FA3E083}" dt="2023-10-11T01:46:03.163" v="0"/>
        <pc:sldMkLst>
          <pc:docMk/>
          <pc:sldMk cId="1250321059" sldId="626"/>
        </pc:sldMkLst>
      </pc:sldChg>
      <pc:sldChg chg="modSp ord">
        <pc:chgData name="kevin caspary" userId="27138f1f4eaa4829" providerId="Windows Live" clId="Web-{4B03B0AF-CB53-4E2A-BDF6-D6CB3FA3E083}" dt="2023-10-11T02:20:29.969" v="162" actId="20577"/>
        <pc:sldMkLst>
          <pc:docMk/>
          <pc:sldMk cId="3582135558" sldId="654"/>
        </pc:sldMkLst>
        <pc:spChg chg="mod">
          <ac:chgData name="kevin caspary" userId="27138f1f4eaa4829" providerId="Windows Live" clId="Web-{4B03B0AF-CB53-4E2A-BDF6-D6CB3FA3E083}" dt="2023-10-11T02:20:29.969" v="162" actId="20577"/>
          <ac:spMkLst>
            <pc:docMk/>
            <pc:sldMk cId="3582135558" sldId="654"/>
            <ac:spMk id="3" creationId="{1BFF82AF-7109-506B-D279-61CDC934832D}"/>
          </ac:spMkLst>
        </pc:spChg>
      </pc:sldChg>
      <pc:sldChg chg="modSp">
        <pc:chgData name="kevin caspary" userId="27138f1f4eaa4829" providerId="Windows Live" clId="Web-{4B03B0AF-CB53-4E2A-BDF6-D6CB3FA3E083}" dt="2023-10-11T02:10:41.844" v="17" actId="20577"/>
        <pc:sldMkLst>
          <pc:docMk/>
          <pc:sldMk cId="2601818316" sldId="724"/>
        </pc:sldMkLst>
        <pc:spChg chg="mod">
          <ac:chgData name="kevin caspary" userId="27138f1f4eaa4829" providerId="Windows Live" clId="Web-{4B03B0AF-CB53-4E2A-BDF6-D6CB3FA3E083}" dt="2023-10-11T02:10:41.844" v="17" actId="20577"/>
          <ac:spMkLst>
            <pc:docMk/>
            <pc:sldMk cId="2601818316" sldId="724"/>
            <ac:spMk id="3" creationId="{4E598C26-BCE0-1A5D-57F5-E5D375022A80}"/>
          </ac:spMkLst>
        </pc:spChg>
      </pc:sldChg>
    </pc:docChg>
  </pc:docChgLst>
  <pc:docChgLst>
    <pc:chgData name="Karen Carera" userId="d7ab29075f1d4f00" providerId="Windows Live" clId="Web-{81606F31-9C6E-4D28-AF58-4CCC784373AA}"/>
    <pc:docChg chg="addSld modSld sldOrd modSection">
      <pc:chgData name="Karen Carera" userId="d7ab29075f1d4f00" providerId="Windows Live" clId="Web-{81606F31-9C6E-4D28-AF58-4CCC784373AA}" dt="2023-10-18T22:21:23.356" v="40"/>
      <pc:docMkLst>
        <pc:docMk/>
      </pc:docMkLst>
      <pc:sldChg chg="delCm">
        <pc:chgData name="Karen Carera" userId="d7ab29075f1d4f00" providerId="Windows Live" clId="Web-{81606F31-9C6E-4D28-AF58-4CCC784373AA}" dt="2023-10-18T22:06:35.441" v="0"/>
        <pc:sldMkLst>
          <pc:docMk/>
          <pc:sldMk cId="84936079" sldId="631"/>
        </pc:sldMkLst>
        <pc:extLst>
          <p:ext xmlns:p="http://schemas.openxmlformats.org/presentationml/2006/main" uri="{D6D511B9-2390-475A-947B-AFAB55BFBCF1}">
            <pc226:cmChg xmlns:pc226="http://schemas.microsoft.com/office/powerpoint/2022/06/main/command" chg="del">
              <pc226:chgData name="Karen Carera" userId="d7ab29075f1d4f00" providerId="Windows Live" clId="Web-{81606F31-9C6E-4D28-AF58-4CCC784373AA}" dt="2023-10-18T22:06:35.441" v="0"/>
              <pc2:cmMkLst xmlns:pc2="http://schemas.microsoft.com/office/powerpoint/2019/9/main/command">
                <pc:docMk/>
                <pc:sldMk cId="84936079" sldId="631"/>
                <pc2:cmMk id="{90EAB4CE-D841-47AC-A88B-A96E750127F2}"/>
              </pc2:cmMkLst>
            </pc226:cmChg>
          </p:ext>
        </pc:extLst>
      </pc:sldChg>
      <pc:sldChg chg="addCm">
        <pc:chgData name="Karen Carera" userId="d7ab29075f1d4f00" providerId="Windows Live" clId="Web-{81606F31-9C6E-4D28-AF58-4CCC784373AA}" dt="2023-10-18T22:18:15.788" v="36"/>
        <pc:sldMkLst>
          <pc:docMk/>
          <pc:sldMk cId="3326820848" sldId="632"/>
        </pc:sldMkLst>
        <pc:extLst>
          <p:ext xmlns:p="http://schemas.openxmlformats.org/presentationml/2006/main" uri="{D6D511B9-2390-475A-947B-AFAB55BFBCF1}">
            <pc226:cmChg xmlns:pc226="http://schemas.microsoft.com/office/powerpoint/2022/06/main/command" chg="add">
              <pc226:chgData name="Karen Carera" userId="d7ab29075f1d4f00" providerId="Windows Live" clId="Web-{81606F31-9C6E-4D28-AF58-4CCC784373AA}" dt="2023-10-18T22:18:15.788" v="36"/>
              <pc2:cmMkLst xmlns:pc2="http://schemas.microsoft.com/office/powerpoint/2019/9/main/command">
                <pc:docMk/>
                <pc:sldMk cId="3326820848" sldId="632"/>
                <pc2:cmMk id="{95227AF6-4E8E-4DE5-9065-5A107DE123D9}"/>
              </pc2:cmMkLst>
            </pc226:cmChg>
          </p:ext>
        </pc:extLst>
      </pc:sldChg>
      <pc:sldChg chg="modSp addAnim delAnim delCm">
        <pc:chgData name="Karen Carera" userId="d7ab29075f1d4f00" providerId="Windows Live" clId="Web-{81606F31-9C6E-4D28-AF58-4CCC784373AA}" dt="2023-10-18T22:11:17.918" v="29"/>
        <pc:sldMkLst>
          <pc:docMk/>
          <pc:sldMk cId="1878517184" sldId="633"/>
        </pc:sldMkLst>
        <pc:spChg chg="mod">
          <ac:chgData name="Karen Carera" userId="d7ab29075f1d4f00" providerId="Windows Live" clId="Web-{81606F31-9C6E-4D28-AF58-4CCC784373AA}" dt="2023-10-18T22:11:17.824" v="28" actId="20577"/>
          <ac:spMkLst>
            <pc:docMk/>
            <pc:sldMk cId="1878517184" sldId="633"/>
            <ac:spMk id="3" creationId="{AA66F57D-DAA8-3A3B-3A6E-35942D2D55BB}"/>
          </ac:spMkLst>
        </pc:spChg>
        <pc:extLst>
          <p:ext xmlns:p="http://schemas.openxmlformats.org/presentationml/2006/main" uri="{D6D511B9-2390-475A-947B-AFAB55BFBCF1}">
            <pc226:cmChg xmlns:pc226="http://schemas.microsoft.com/office/powerpoint/2022/06/main/command" chg="del">
              <pc226:chgData name="Karen Carera" userId="d7ab29075f1d4f00" providerId="Windows Live" clId="Web-{81606F31-9C6E-4D28-AF58-4CCC784373AA}" dt="2023-10-18T22:11:17.918" v="29"/>
              <pc2:cmMkLst xmlns:pc2="http://schemas.microsoft.com/office/powerpoint/2019/9/main/command">
                <pc:docMk/>
                <pc:sldMk cId="1878517184" sldId="633"/>
                <pc2:cmMk id="{5C365249-6BA5-4460-B7F4-FBCDF190E0EF}"/>
              </pc2:cmMkLst>
            </pc226:cmChg>
          </p:ext>
        </pc:extLst>
      </pc:sldChg>
      <pc:sldChg chg="addCm">
        <pc:chgData name="Karen Carera" userId="d7ab29075f1d4f00" providerId="Windows Live" clId="Web-{81606F31-9C6E-4D28-AF58-4CCC784373AA}" dt="2023-10-18T22:21:23.356" v="40"/>
        <pc:sldMkLst>
          <pc:docMk/>
          <pc:sldMk cId="4187617526" sldId="636"/>
        </pc:sldMkLst>
        <pc:extLst>
          <p:ext xmlns:p="http://schemas.openxmlformats.org/presentationml/2006/main" uri="{D6D511B9-2390-475A-947B-AFAB55BFBCF1}">
            <pc226:cmChg xmlns:pc226="http://schemas.microsoft.com/office/powerpoint/2022/06/main/command" chg="add">
              <pc226:chgData name="Karen Carera" userId="d7ab29075f1d4f00" providerId="Windows Live" clId="Web-{81606F31-9C6E-4D28-AF58-4CCC784373AA}" dt="2023-10-18T22:21:23.356" v="40"/>
              <pc2:cmMkLst xmlns:pc2="http://schemas.microsoft.com/office/powerpoint/2019/9/main/command">
                <pc:docMk/>
                <pc:sldMk cId="4187617526" sldId="636"/>
                <pc2:cmMk id="{6D69247F-0664-47D9-9CF0-47D3062089FD}"/>
              </pc2:cmMkLst>
            </pc226:cmChg>
          </p:ext>
        </pc:extLst>
      </pc:sldChg>
      <pc:sldChg chg="addCm">
        <pc:chgData name="Karen Carera" userId="d7ab29075f1d4f00" providerId="Windows Live" clId="Web-{81606F31-9C6E-4D28-AF58-4CCC784373AA}" dt="2023-10-18T22:19:55.197" v="39"/>
        <pc:sldMkLst>
          <pc:docMk/>
          <pc:sldMk cId="1431913384" sldId="657"/>
        </pc:sldMkLst>
        <pc:extLst>
          <p:ext xmlns:p="http://schemas.openxmlformats.org/presentationml/2006/main" uri="{D6D511B9-2390-475A-947B-AFAB55BFBCF1}">
            <pc226:cmChg xmlns:pc226="http://schemas.microsoft.com/office/powerpoint/2022/06/main/command" chg="add">
              <pc226:chgData name="Karen Carera" userId="d7ab29075f1d4f00" providerId="Windows Live" clId="Web-{81606F31-9C6E-4D28-AF58-4CCC784373AA}" dt="2023-10-18T22:19:55.197" v="39"/>
              <pc2:cmMkLst xmlns:pc2="http://schemas.microsoft.com/office/powerpoint/2019/9/main/command">
                <pc:docMk/>
                <pc:sldMk cId="1431913384" sldId="657"/>
                <pc2:cmMk id="{1751137C-63A6-4EF3-847F-8A7D6820D44D}"/>
              </pc2:cmMkLst>
            </pc226:cmChg>
          </p:ext>
        </pc:extLst>
      </pc:sldChg>
      <pc:sldChg chg="ord addCm">
        <pc:chgData name="Karen Carera" userId="d7ab29075f1d4f00" providerId="Windows Live" clId="Web-{81606F31-9C6E-4D28-AF58-4CCC784373AA}" dt="2023-10-18T22:18:56.321" v="38"/>
        <pc:sldMkLst>
          <pc:docMk/>
          <pc:sldMk cId="622916846" sldId="665"/>
        </pc:sldMkLst>
        <pc:extLst>
          <p:ext xmlns:p="http://schemas.openxmlformats.org/presentationml/2006/main" uri="{D6D511B9-2390-475A-947B-AFAB55BFBCF1}">
            <pc226:cmChg xmlns:pc226="http://schemas.microsoft.com/office/powerpoint/2022/06/main/command" chg="add">
              <pc226:chgData name="Karen Carera" userId="d7ab29075f1d4f00" providerId="Windows Live" clId="Web-{81606F31-9C6E-4D28-AF58-4CCC784373AA}" dt="2023-10-18T22:18:56.321" v="38"/>
              <pc2:cmMkLst xmlns:pc2="http://schemas.microsoft.com/office/powerpoint/2019/9/main/command">
                <pc:docMk/>
                <pc:sldMk cId="622916846" sldId="665"/>
                <pc2:cmMk id="{B8C40036-E77C-468D-A81B-EEEA772EB002}"/>
              </pc2:cmMkLst>
            </pc226:cmChg>
          </p:ext>
        </pc:extLst>
      </pc:sldChg>
      <pc:sldChg chg="modSp add">
        <pc:chgData name="Karen Carera" userId="d7ab29075f1d4f00" providerId="Windows Live" clId="Web-{81606F31-9C6E-4D28-AF58-4CCC784373AA}" dt="2023-10-18T22:15:35.628" v="35" actId="1076"/>
        <pc:sldMkLst>
          <pc:docMk/>
          <pc:sldMk cId="1662377490" sldId="747"/>
        </pc:sldMkLst>
        <pc:spChg chg="mod">
          <ac:chgData name="Karen Carera" userId="d7ab29075f1d4f00" providerId="Windows Live" clId="Web-{81606F31-9C6E-4D28-AF58-4CCC784373AA}" dt="2023-10-18T22:15:31.096" v="34" actId="14100"/>
          <ac:spMkLst>
            <pc:docMk/>
            <pc:sldMk cId="1662377490" sldId="747"/>
            <ac:spMk id="2" creationId="{81BA5B04-2E28-9700-D078-6BEF9047756C}"/>
          </ac:spMkLst>
        </pc:spChg>
        <pc:picChg chg="mod">
          <ac:chgData name="Karen Carera" userId="d7ab29075f1d4f00" providerId="Windows Live" clId="Web-{81606F31-9C6E-4D28-AF58-4CCC784373AA}" dt="2023-10-18T22:15:35.628" v="35" actId="1076"/>
          <ac:picMkLst>
            <pc:docMk/>
            <pc:sldMk cId="1662377490" sldId="747"/>
            <ac:picMk id="4" creationId="{F3C378B5-823F-FE70-D1FA-72D19A245775}"/>
          </ac:picMkLst>
        </pc:picChg>
      </pc:sldChg>
      <pc:sldMasterChg chg="addSldLayout">
        <pc:chgData name="Karen Carera" userId="d7ab29075f1d4f00" providerId="Windows Live" clId="Web-{81606F31-9C6E-4D28-AF58-4CCC784373AA}" dt="2023-10-18T22:15:08.815" v="30"/>
        <pc:sldMasterMkLst>
          <pc:docMk/>
          <pc:sldMasterMk cId="2969961348" sldId="2147483808"/>
        </pc:sldMasterMkLst>
        <pc:sldLayoutChg chg="add">
          <pc:chgData name="Karen Carera" userId="d7ab29075f1d4f00" providerId="Windows Live" clId="Web-{81606F31-9C6E-4D28-AF58-4CCC784373AA}" dt="2023-10-18T22:15:08.815" v="30"/>
          <pc:sldLayoutMkLst>
            <pc:docMk/>
            <pc:sldMasterMk cId="2969961348" sldId="2147483808"/>
            <pc:sldLayoutMk cId="3298130443" sldId="2147483953"/>
          </pc:sldLayoutMkLst>
        </pc:sldLayoutChg>
        <pc:sldLayoutChg chg="add">
          <pc:chgData name="Karen Carera" userId="d7ab29075f1d4f00" providerId="Windows Live" clId="Web-{81606F31-9C6E-4D28-AF58-4CCC784373AA}" dt="2023-10-18T22:15:08.815" v="30"/>
          <pc:sldLayoutMkLst>
            <pc:docMk/>
            <pc:sldMasterMk cId="2969961348" sldId="2147483808"/>
            <pc:sldLayoutMk cId="229079566" sldId="2147483954"/>
          </pc:sldLayoutMkLst>
        </pc:sldLayoutChg>
        <pc:sldLayoutChg chg="add">
          <pc:chgData name="Karen Carera" userId="d7ab29075f1d4f00" providerId="Windows Live" clId="Web-{81606F31-9C6E-4D28-AF58-4CCC784373AA}" dt="2023-10-18T22:15:08.815" v="30"/>
          <pc:sldLayoutMkLst>
            <pc:docMk/>
            <pc:sldMasterMk cId="2969961348" sldId="2147483808"/>
            <pc:sldLayoutMk cId="244447338" sldId="2147483955"/>
          </pc:sldLayoutMkLst>
        </pc:sldLayoutChg>
        <pc:sldLayoutChg chg="add">
          <pc:chgData name="Karen Carera" userId="d7ab29075f1d4f00" providerId="Windows Live" clId="Web-{81606F31-9C6E-4D28-AF58-4CCC784373AA}" dt="2023-10-18T22:15:08.815" v="30"/>
          <pc:sldLayoutMkLst>
            <pc:docMk/>
            <pc:sldMasterMk cId="2969961348" sldId="2147483808"/>
            <pc:sldLayoutMk cId="4100664395" sldId="2147483956"/>
          </pc:sldLayoutMkLst>
        </pc:sldLayoutChg>
        <pc:sldLayoutChg chg="add">
          <pc:chgData name="Karen Carera" userId="d7ab29075f1d4f00" providerId="Windows Live" clId="Web-{81606F31-9C6E-4D28-AF58-4CCC784373AA}" dt="2023-10-18T22:15:08.815" v="30"/>
          <pc:sldLayoutMkLst>
            <pc:docMk/>
            <pc:sldMasterMk cId="2969961348" sldId="2147483808"/>
            <pc:sldLayoutMk cId="3298130443" sldId="2147483957"/>
          </pc:sldLayoutMkLst>
        </pc:sldLayoutChg>
        <pc:sldLayoutChg chg="add">
          <pc:chgData name="Karen Carera" userId="d7ab29075f1d4f00" providerId="Windows Live" clId="Web-{81606F31-9C6E-4D28-AF58-4CCC784373AA}" dt="2023-10-18T22:15:08.815" v="30"/>
          <pc:sldLayoutMkLst>
            <pc:docMk/>
            <pc:sldMasterMk cId="2969961348" sldId="2147483808"/>
            <pc:sldLayoutMk cId="229079566" sldId="2147483958"/>
          </pc:sldLayoutMkLst>
        </pc:sldLayoutChg>
        <pc:sldLayoutChg chg="add">
          <pc:chgData name="Karen Carera" userId="d7ab29075f1d4f00" providerId="Windows Live" clId="Web-{81606F31-9C6E-4D28-AF58-4CCC784373AA}" dt="2023-10-18T22:15:08.815" v="30"/>
          <pc:sldLayoutMkLst>
            <pc:docMk/>
            <pc:sldMasterMk cId="2969961348" sldId="2147483808"/>
            <pc:sldLayoutMk cId="244447338" sldId="2147483959"/>
          </pc:sldLayoutMkLst>
        </pc:sldLayoutChg>
        <pc:sldLayoutChg chg="add">
          <pc:chgData name="Karen Carera" userId="d7ab29075f1d4f00" providerId="Windows Live" clId="Web-{81606F31-9C6E-4D28-AF58-4CCC784373AA}" dt="2023-10-18T22:15:08.815" v="30"/>
          <pc:sldLayoutMkLst>
            <pc:docMk/>
            <pc:sldMasterMk cId="2969961348" sldId="2147483808"/>
            <pc:sldLayoutMk cId="4100664395" sldId="2147483960"/>
          </pc:sldLayoutMkLst>
        </pc:sldLayoutChg>
        <pc:sldLayoutChg chg="add">
          <pc:chgData name="Karen Carera" userId="d7ab29075f1d4f00" providerId="Windows Live" clId="Web-{81606F31-9C6E-4D28-AF58-4CCC784373AA}" dt="2023-10-18T22:15:08.815" v="30"/>
          <pc:sldLayoutMkLst>
            <pc:docMk/>
            <pc:sldMasterMk cId="2969961348" sldId="2147483808"/>
            <pc:sldLayoutMk cId="1828527430" sldId="2147483961"/>
          </pc:sldLayoutMkLst>
        </pc:sldLayoutChg>
        <pc:sldLayoutChg chg="add">
          <pc:chgData name="Karen Carera" userId="d7ab29075f1d4f00" providerId="Windows Live" clId="Web-{81606F31-9C6E-4D28-AF58-4CCC784373AA}" dt="2023-10-18T22:15:08.815" v="30"/>
          <pc:sldLayoutMkLst>
            <pc:docMk/>
            <pc:sldMasterMk cId="2969961348" sldId="2147483808"/>
            <pc:sldLayoutMk cId="2926551043" sldId="2147483962"/>
          </pc:sldLayoutMkLst>
        </pc:sldLayoutChg>
        <pc:sldLayoutChg chg="add">
          <pc:chgData name="Karen Carera" userId="d7ab29075f1d4f00" providerId="Windows Live" clId="Web-{81606F31-9C6E-4D28-AF58-4CCC784373AA}" dt="2023-10-18T22:15:08.815" v="30"/>
          <pc:sldLayoutMkLst>
            <pc:docMk/>
            <pc:sldMasterMk cId="2969961348" sldId="2147483808"/>
            <pc:sldLayoutMk cId="2926551043" sldId="2147483963"/>
          </pc:sldLayoutMkLst>
        </pc:sldLayoutChg>
        <pc:sldLayoutChg chg="add">
          <pc:chgData name="Karen Carera" userId="d7ab29075f1d4f00" providerId="Windows Live" clId="Web-{81606F31-9C6E-4D28-AF58-4CCC784373AA}" dt="2023-10-18T22:15:08.815" v="30"/>
          <pc:sldLayoutMkLst>
            <pc:docMk/>
            <pc:sldMasterMk cId="2969961348" sldId="2147483808"/>
            <pc:sldLayoutMk cId="298209606" sldId="2147483964"/>
          </pc:sldLayoutMkLst>
        </pc:sldLayoutChg>
        <pc:sldLayoutChg chg="add">
          <pc:chgData name="Karen Carera" userId="d7ab29075f1d4f00" providerId="Windows Live" clId="Web-{81606F31-9C6E-4D28-AF58-4CCC784373AA}" dt="2023-10-18T22:15:08.815" v="30"/>
          <pc:sldLayoutMkLst>
            <pc:docMk/>
            <pc:sldMasterMk cId="2969961348" sldId="2147483808"/>
            <pc:sldLayoutMk cId="1460842956" sldId="2147483965"/>
          </pc:sldLayoutMkLst>
        </pc:sldLayoutChg>
        <pc:sldLayoutChg chg="add">
          <pc:chgData name="Karen Carera" userId="d7ab29075f1d4f00" providerId="Windows Live" clId="Web-{81606F31-9C6E-4D28-AF58-4CCC784373AA}" dt="2023-10-18T22:15:08.815" v="30"/>
          <pc:sldLayoutMkLst>
            <pc:docMk/>
            <pc:sldMasterMk cId="2969961348" sldId="2147483808"/>
            <pc:sldLayoutMk cId="82517304" sldId="2147483966"/>
          </pc:sldLayoutMkLst>
        </pc:sldLayoutChg>
        <pc:sldLayoutChg chg="add">
          <pc:chgData name="Karen Carera" userId="d7ab29075f1d4f00" providerId="Windows Live" clId="Web-{81606F31-9C6E-4D28-AF58-4CCC784373AA}" dt="2023-10-18T22:15:08.815" v="30"/>
          <pc:sldLayoutMkLst>
            <pc:docMk/>
            <pc:sldMasterMk cId="2969961348" sldId="2147483808"/>
            <pc:sldLayoutMk cId="1460842956" sldId="2147483967"/>
          </pc:sldLayoutMkLst>
        </pc:sldLayoutChg>
        <pc:sldLayoutChg chg="add">
          <pc:chgData name="Karen Carera" userId="d7ab29075f1d4f00" providerId="Windows Live" clId="Web-{81606F31-9C6E-4D28-AF58-4CCC784373AA}" dt="2023-10-18T22:15:08.815" v="30"/>
          <pc:sldLayoutMkLst>
            <pc:docMk/>
            <pc:sldMasterMk cId="2969961348" sldId="2147483808"/>
            <pc:sldLayoutMk cId="82517304" sldId="2147483968"/>
          </pc:sldLayoutMkLst>
        </pc:sldLayoutChg>
      </pc:sldMasterChg>
    </pc:docChg>
  </pc:docChgLst>
  <pc:docChgLst>
    <pc:chgData name="Andrea Pepper" userId="ca6d0049c06f6b0a" providerId="Windows Live" clId="Web-{2783527A-FF07-4641-B4E9-11DD06E0144F}"/>
    <pc:docChg chg="addSld modSld modSection">
      <pc:chgData name="Andrea Pepper" userId="ca6d0049c06f6b0a" providerId="Windows Live" clId="Web-{2783527A-FF07-4641-B4E9-11DD06E0144F}" dt="2023-09-08T19:37:58.401" v="309" actId="20577"/>
      <pc:docMkLst>
        <pc:docMk/>
      </pc:docMkLst>
      <pc:sldChg chg="modSp">
        <pc:chgData name="Andrea Pepper" userId="ca6d0049c06f6b0a" providerId="Windows Live" clId="Web-{2783527A-FF07-4641-B4E9-11DD06E0144F}" dt="2023-09-08T19:03:21.015" v="15" actId="20577"/>
        <pc:sldMkLst>
          <pc:docMk/>
          <pc:sldMk cId="3577019796" sldId="562"/>
        </pc:sldMkLst>
        <pc:spChg chg="mod">
          <ac:chgData name="Andrea Pepper" userId="ca6d0049c06f6b0a" providerId="Windows Live" clId="Web-{2783527A-FF07-4641-B4E9-11DD06E0144F}" dt="2023-09-08T19:03:21.015" v="15" actId="20577"/>
          <ac:spMkLst>
            <pc:docMk/>
            <pc:sldMk cId="3577019796" sldId="562"/>
            <ac:spMk id="3" creationId="{A602ADE9-97E7-A961-C6CB-DD7BEA1162C1}"/>
          </ac:spMkLst>
        </pc:spChg>
      </pc:sldChg>
      <pc:sldChg chg="modSp">
        <pc:chgData name="Andrea Pepper" userId="ca6d0049c06f6b0a" providerId="Windows Live" clId="Web-{2783527A-FF07-4641-B4E9-11DD06E0144F}" dt="2023-09-08T19:00:10.181" v="7" actId="20577"/>
        <pc:sldMkLst>
          <pc:docMk/>
          <pc:sldMk cId="3295882512" sldId="706"/>
        </pc:sldMkLst>
        <pc:spChg chg="mod">
          <ac:chgData name="Andrea Pepper" userId="ca6d0049c06f6b0a" providerId="Windows Live" clId="Web-{2783527A-FF07-4641-B4E9-11DD06E0144F}" dt="2023-09-08T19:00:10.181" v="7" actId="20577"/>
          <ac:spMkLst>
            <pc:docMk/>
            <pc:sldMk cId="3295882512" sldId="706"/>
            <ac:spMk id="3" creationId="{B19953CB-2B30-FDBC-308F-50B8CBDFAB35}"/>
          </ac:spMkLst>
        </pc:spChg>
      </pc:sldChg>
      <pc:sldChg chg="addSp delSp modSp add replId modNotes">
        <pc:chgData name="Andrea Pepper" userId="ca6d0049c06f6b0a" providerId="Windows Live" clId="Web-{2783527A-FF07-4641-B4E9-11DD06E0144F}" dt="2023-09-08T19:09:59.182" v="115" actId="1076"/>
        <pc:sldMkLst>
          <pc:docMk/>
          <pc:sldMk cId="3045840062" sldId="719"/>
        </pc:sldMkLst>
        <pc:spChg chg="mod">
          <ac:chgData name="Andrea Pepper" userId="ca6d0049c06f6b0a" providerId="Windows Live" clId="Web-{2783527A-FF07-4641-B4E9-11DD06E0144F}" dt="2023-09-08T19:07:50.132" v="101" actId="14100"/>
          <ac:spMkLst>
            <pc:docMk/>
            <pc:sldMk cId="3045840062" sldId="719"/>
            <ac:spMk id="3" creationId="{F0488D4F-B372-3E27-8F3C-312304CD624E}"/>
          </ac:spMkLst>
        </pc:spChg>
        <pc:picChg chg="add mod">
          <ac:chgData name="Andrea Pepper" userId="ca6d0049c06f6b0a" providerId="Windows Live" clId="Web-{2783527A-FF07-4641-B4E9-11DD06E0144F}" dt="2023-09-08T19:09:59.182" v="115" actId="1076"/>
          <ac:picMkLst>
            <pc:docMk/>
            <pc:sldMk cId="3045840062" sldId="719"/>
            <ac:picMk id="4" creationId="{4EF66820-0B43-EDEF-DFCB-906107FE6C40}"/>
          </ac:picMkLst>
        </pc:picChg>
        <pc:picChg chg="del">
          <ac:chgData name="Andrea Pepper" userId="ca6d0049c06f6b0a" providerId="Windows Live" clId="Web-{2783527A-FF07-4641-B4E9-11DD06E0144F}" dt="2023-09-08T19:08:02.679" v="102"/>
          <ac:picMkLst>
            <pc:docMk/>
            <pc:sldMk cId="3045840062" sldId="719"/>
            <ac:picMk id="7" creationId="{CBF6D473-858A-6C85-788E-4902C44E745E}"/>
          </ac:picMkLst>
        </pc:picChg>
      </pc:sldChg>
      <pc:sldChg chg="addSp delSp modSp add replId modNotes">
        <pc:chgData name="Andrea Pepper" userId="ca6d0049c06f6b0a" providerId="Windows Live" clId="Web-{2783527A-FF07-4641-B4E9-11DD06E0144F}" dt="2023-09-08T19:23:23.642" v="161" actId="14100"/>
        <pc:sldMkLst>
          <pc:docMk/>
          <pc:sldMk cId="3270568414" sldId="720"/>
        </pc:sldMkLst>
        <pc:spChg chg="mod">
          <ac:chgData name="Andrea Pepper" userId="ca6d0049c06f6b0a" providerId="Windows Live" clId="Web-{2783527A-FF07-4641-B4E9-11DD06E0144F}" dt="2023-09-08T19:20:04.543" v="146" actId="20577"/>
          <ac:spMkLst>
            <pc:docMk/>
            <pc:sldMk cId="3270568414" sldId="720"/>
            <ac:spMk id="3" creationId="{2579E3FA-ED5A-B534-9CB3-BACABE8A7EF0}"/>
          </ac:spMkLst>
        </pc:spChg>
        <pc:spChg chg="add del mod">
          <ac:chgData name="Andrea Pepper" userId="ca6d0049c06f6b0a" providerId="Windows Live" clId="Web-{2783527A-FF07-4641-B4E9-11DD06E0144F}" dt="2023-09-08T19:20:32.809" v="148"/>
          <ac:spMkLst>
            <pc:docMk/>
            <pc:sldMk cId="3270568414" sldId="720"/>
            <ac:spMk id="6" creationId="{87D760C1-B9FD-D283-4A6D-2770E7378752}"/>
          </ac:spMkLst>
        </pc:spChg>
        <pc:picChg chg="add mod ord">
          <ac:chgData name="Andrea Pepper" userId="ca6d0049c06f6b0a" providerId="Windows Live" clId="Web-{2783527A-FF07-4641-B4E9-11DD06E0144F}" dt="2023-09-08T19:23:23.642" v="161" actId="14100"/>
          <ac:picMkLst>
            <pc:docMk/>
            <pc:sldMk cId="3270568414" sldId="720"/>
            <ac:picMk id="7" creationId="{5F71D2A2-A290-2491-F3E6-69E05C9D80A6}"/>
          </ac:picMkLst>
        </pc:picChg>
        <pc:picChg chg="del">
          <ac:chgData name="Andrea Pepper" userId="ca6d0049c06f6b0a" providerId="Windows Live" clId="Web-{2783527A-FF07-4641-B4E9-11DD06E0144F}" dt="2023-09-08T19:20:30.872" v="147"/>
          <ac:picMkLst>
            <pc:docMk/>
            <pc:sldMk cId="3270568414" sldId="720"/>
            <ac:picMk id="1026" creationId="{5B3955C3-68CD-3D1B-9395-09D6CA6BAB8B}"/>
          </ac:picMkLst>
        </pc:picChg>
      </pc:sldChg>
      <pc:sldChg chg="modSp add replId">
        <pc:chgData name="Andrea Pepper" userId="ca6d0049c06f6b0a" providerId="Windows Live" clId="Web-{2783527A-FF07-4641-B4E9-11DD06E0144F}" dt="2023-09-08T19:37:58.401" v="309" actId="20577"/>
        <pc:sldMkLst>
          <pc:docMk/>
          <pc:sldMk cId="663330986" sldId="721"/>
        </pc:sldMkLst>
        <pc:spChg chg="mod">
          <ac:chgData name="Andrea Pepper" userId="ca6d0049c06f6b0a" providerId="Windows Live" clId="Web-{2783527A-FF07-4641-B4E9-11DD06E0144F}" dt="2023-09-08T19:37:58.401" v="309" actId="20577"/>
          <ac:spMkLst>
            <pc:docMk/>
            <pc:sldMk cId="663330986" sldId="721"/>
            <ac:spMk id="3" creationId="{462DB2AE-679C-29E2-CC94-E931624C5519}"/>
          </ac:spMkLst>
        </pc:spChg>
      </pc:sldChg>
      <pc:sldChg chg="modSp add modNotes">
        <pc:chgData name="Andrea Pepper" userId="ca6d0049c06f6b0a" providerId="Windows Live" clId="Web-{2783527A-FF07-4641-B4E9-11DD06E0144F}" dt="2023-09-08T19:36:22.179" v="289"/>
        <pc:sldMkLst>
          <pc:docMk/>
          <pc:sldMk cId="3046707770" sldId="722"/>
        </pc:sldMkLst>
        <pc:spChg chg="mod">
          <ac:chgData name="Andrea Pepper" userId="ca6d0049c06f6b0a" providerId="Windows Live" clId="Web-{2783527A-FF07-4641-B4E9-11DD06E0144F}" dt="2023-09-08T19:33:51.066" v="281" actId="20577"/>
          <ac:spMkLst>
            <pc:docMk/>
            <pc:sldMk cId="3046707770" sldId="722"/>
            <ac:spMk id="3" creationId="{F0488D4F-B372-3E27-8F3C-312304CD624E}"/>
          </ac:spMkLst>
        </pc:spChg>
      </pc:sldChg>
      <pc:sldMasterChg chg="addSldLayout">
        <pc:chgData name="Andrea Pepper" userId="ca6d0049c06f6b0a" providerId="Windows Live" clId="Web-{2783527A-FF07-4641-B4E9-11DD06E0144F}" dt="2023-09-08T19:30:41.060" v="216"/>
        <pc:sldMasterMkLst>
          <pc:docMk/>
          <pc:sldMasterMk cId="2969961348" sldId="2147483808"/>
        </pc:sldMasterMkLst>
        <pc:sldLayoutChg chg="add">
          <pc:chgData name="Andrea Pepper" userId="ca6d0049c06f6b0a" providerId="Windows Live" clId="Web-{2783527A-FF07-4641-B4E9-11DD06E0144F}" dt="2023-09-08T19:30:41.060" v="216"/>
          <pc:sldLayoutMkLst>
            <pc:docMk/>
            <pc:sldMasterMk cId="2969961348" sldId="2147483808"/>
            <pc:sldLayoutMk cId="3298130443" sldId="2147483929"/>
          </pc:sldLayoutMkLst>
        </pc:sldLayoutChg>
        <pc:sldLayoutChg chg="add">
          <pc:chgData name="Andrea Pepper" userId="ca6d0049c06f6b0a" providerId="Windows Live" clId="Web-{2783527A-FF07-4641-B4E9-11DD06E0144F}" dt="2023-09-08T19:30:41.060" v="216"/>
          <pc:sldLayoutMkLst>
            <pc:docMk/>
            <pc:sldMasterMk cId="2969961348" sldId="2147483808"/>
            <pc:sldLayoutMk cId="4100664395" sldId="2147483930"/>
          </pc:sldLayoutMkLst>
        </pc:sldLayoutChg>
        <pc:sldLayoutChg chg="add">
          <pc:chgData name="Andrea Pepper" userId="ca6d0049c06f6b0a" providerId="Windows Live" clId="Web-{2783527A-FF07-4641-B4E9-11DD06E0144F}" dt="2023-09-08T19:30:41.060" v="216"/>
          <pc:sldLayoutMkLst>
            <pc:docMk/>
            <pc:sldMasterMk cId="2969961348" sldId="2147483808"/>
            <pc:sldLayoutMk cId="1828527430" sldId="2147483931"/>
          </pc:sldLayoutMkLst>
        </pc:sldLayoutChg>
        <pc:sldLayoutChg chg="add">
          <pc:chgData name="Andrea Pepper" userId="ca6d0049c06f6b0a" providerId="Windows Live" clId="Web-{2783527A-FF07-4641-B4E9-11DD06E0144F}" dt="2023-09-08T19:30:41.060" v="216"/>
          <pc:sldLayoutMkLst>
            <pc:docMk/>
            <pc:sldMasterMk cId="2969961348" sldId="2147483808"/>
            <pc:sldLayoutMk cId="2926551043" sldId="2147483932"/>
          </pc:sldLayoutMkLst>
        </pc:sldLayoutChg>
      </pc:sldMasterChg>
    </pc:docChg>
  </pc:docChgLst>
  <pc:docChgLst>
    <pc:chgData name="Karen Carera" userId="d7ab29075f1d4f00" providerId="Windows Live" clId="Web-{BC1DCBF0-37F0-48BF-8038-E43DB63CAD26}"/>
    <pc:docChg chg="modSld">
      <pc:chgData name="Karen Carera" userId="d7ab29075f1d4f00" providerId="Windows Live" clId="Web-{BC1DCBF0-37F0-48BF-8038-E43DB63CAD26}" dt="2023-10-02T17:47:36.595" v="20" actId="20577"/>
      <pc:docMkLst>
        <pc:docMk/>
      </pc:docMkLst>
      <pc:sldChg chg="modSp">
        <pc:chgData name="Karen Carera" userId="d7ab29075f1d4f00" providerId="Windows Live" clId="Web-{BC1DCBF0-37F0-48BF-8038-E43DB63CAD26}" dt="2023-10-02T17:47:32.610" v="19" actId="20577"/>
        <pc:sldMkLst>
          <pc:docMk/>
          <pc:sldMk cId="3582135558" sldId="654"/>
        </pc:sldMkLst>
        <pc:spChg chg="mod">
          <ac:chgData name="Karen Carera" userId="d7ab29075f1d4f00" providerId="Windows Live" clId="Web-{BC1DCBF0-37F0-48BF-8038-E43DB63CAD26}" dt="2023-10-02T17:47:32.610" v="19" actId="20577"/>
          <ac:spMkLst>
            <pc:docMk/>
            <pc:sldMk cId="3582135558" sldId="654"/>
            <ac:spMk id="3" creationId="{1BFF82AF-7109-506B-D279-61CDC934832D}"/>
          </ac:spMkLst>
        </pc:spChg>
      </pc:sldChg>
      <pc:sldChg chg="modSp">
        <pc:chgData name="Karen Carera" userId="d7ab29075f1d4f00" providerId="Windows Live" clId="Web-{BC1DCBF0-37F0-48BF-8038-E43DB63CAD26}" dt="2023-10-02T17:47:06.359" v="17" actId="20577"/>
        <pc:sldMkLst>
          <pc:docMk/>
          <pc:sldMk cId="1803249001" sldId="655"/>
        </pc:sldMkLst>
        <pc:spChg chg="mod">
          <ac:chgData name="Karen Carera" userId="d7ab29075f1d4f00" providerId="Windows Live" clId="Web-{BC1DCBF0-37F0-48BF-8038-E43DB63CAD26}" dt="2023-10-02T17:47:06.359" v="17" actId="20577"/>
          <ac:spMkLst>
            <pc:docMk/>
            <pc:sldMk cId="1803249001" sldId="655"/>
            <ac:spMk id="3" creationId="{1BFF82AF-7109-506B-D279-61CDC934832D}"/>
          </ac:spMkLst>
        </pc:spChg>
      </pc:sldChg>
      <pc:sldChg chg="modSp">
        <pc:chgData name="Karen Carera" userId="d7ab29075f1d4f00" providerId="Windows Live" clId="Web-{BC1DCBF0-37F0-48BF-8038-E43DB63CAD26}" dt="2023-10-02T17:47:36.595" v="20" actId="20577"/>
        <pc:sldMkLst>
          <pc:docMk/>
          <pc:sldMk cId="2180283415" sldId="656"/>
        </pc:sldMkLst>
        <pc:spChg chg="mod">
          <ac:chgData name="Karen Carera" userId="d7ab29075f1d4f00" providerId="Windows Live" clId="Web-{BC1DCBF0-37F0-48BF-8038-E43DB63CAD26}" dt="2023-10-02T17:47:36.595" v="20" actId="20577"/>
          <ac:spMkLst>
            <pc:docMk/>
            <pc:sldMk cId="2180283415" sldId="656"/>
            <ac:spMk id="3" creationId="{1BFF82AF-7109-506B-D279-61CDC934832D}"/>
          </ac:spMkLst>
        </pc:spChg>
      </pc:sldChg>
      <pc:sldChg chg="modSp">
        <pc:chgData name="Karen Carera" userId="d7ab29075f1d4f00" providerId="Windows Live" clId="Web-{BC1DCBF0-37F0-48BF-8038-E43DB63CAD26}" dt="2023-10-02T17:46:36.608" v="6" actId="20577"/>
        <pc:sldMkLst>
          <pc:docMk/>
          <pc:sldMk cId="1431913384" sldId="657"/>
        </pc:sldMkLst>
        <pc:spChg chg="mod">
          <ac:chgData name="Karen Carera" userId="d7ab29075f1d4f00" providerId="Windows Live" clId="Web-{BC1DCBF0-37F0-48BF-8038-E43DB63CAD26}" dt="2023-10-02T17:46:36.608" v="6" actId="20577"/>
          <ac:spMkLst>
            <pc:docMk/>
            <pc:sldMk cId="1431913384" sldId="657"/>
            <ac:spMk id="3" creationId="{1BFF82AF-7109-506B-D279-61CDC934832D}"/>
          </ac:spMkLst>
        </pc:spChg>
      </pc:sldChg>
    </pc:docChg>
  </pc:docChgLst>
  <pc:docChgLst>
    <pc:chgData name="Andrea Pepper" userId="ca6d0049c06f6b0a" providerId="Windows Live" clId="Web-{5316F205-AA62-47B2-AEBB-8BC3845D8B45}"/>
    <pc:docChg chg="modSld">
      <pc:chgData name="Andrea Pepper" userId="ca6d0049c06f6b0a" providerId="Windows Live" clId="Web-{5316F205-AA62-47B2-AEBB-8BC3845D8B45}" dt="2023-08-28T19:00:06.366" v="4" actId="20577"/>
      <pc:docMkLst>
        <pc:docMk/>
      </pc:docMkLst>
      <pc:sldChg chg="modSp">
        <pc:chgData name="Andrea Pepper" userId="ca6d0049c06f6b0a" providerId="Windows Live" clId="Web-{5316F205-AA62-47B2-AEBB-8BC3845D8B45}" dt="2023-08-28T19:00:06.366" v="4" actId="20577"/>
        <pc:sldMkLst>
          <pc:docMk/>
          <pc:sldMk cId="3295882512" sldId="706"/>
        </pc:sldMkLst>
        <pc:spChg chg="mod">
          <ac:chgData name="Andrea Pepper" userId="ca6d0049c06f6b0a" providerId="Windows Live" clId="Web-{5316F205-AA62-47B2-AEBB-8BC3845D8B45}" dt="2023-08-28T19:00:06.366" v="4" actId="20577"/>
          <ac:spMkLst>
            <pc:docMk/>
            <pc:sldMk cId="3295882512" sldId="706"/>
            <ac:spMk id="3" creationId="{B19953CB-2B30-FDBC-308F-50B8CBDFAB35}"/>
          </ac:spMkLst>
        </pc:spChg>
      </pc:sldChg>
    </pc:docChg>
  </pc:docChgLst>
  <pc:docChgLst>
    <pc:chgData name="kevin caspary" userId="27138f1f4eaa4829" providerId="Windows Live" clId="Web-{0AB1300D-A114-4AB0-822E-9168501AAD78}"/>
    <pc:docChg chg="addSld delSld modSld sldOrd modSection">
      <pc:chgData name="kevin caspary" userId="27138f1f4eaa4829" providerId="Windows Live" clId="Web-{0AB1300D-A114-4AB0-822E-9168501AAD78}" dt="2023-07-30T22:09:52.276" v="147"/>
      <pc:docMkLst>
        <pc:docMk/>
      </pc:docMkLst>
      <pc:sldChg chg="modSp ord">
        <pc:chgData name="kevin caspary" userId="27138f1f4eaa4829" providerId="Windows Live" clId="Web-{0AB1300D-A114-4AB0-822E-9168501AAD78}" dt="2023-07-30T21:41:10.442" v="54"/>
        <pc:sldMkLst>
          <pc:docMk/>
          <pc:sldMk cId="354703879" sldId="561"/>
        </pc:sldMkLst>
        <pc:spChg chg="mod">
          <ac:chgData name="kevin caspary" userId="27138f1f4eaa4829" providerId="Windows Live" clId="Web-{0AB1300D-A114-4AB0-822E-9168501AAD78}" dt="2023-07-30T21:41:03.755" v="52" actId="20577"/>
          <ac:spMkLst>
            <pc:docMk/>
            <pc:sldMk cId="354703879" sldId="561"/>
            <ac:spMk id="3" creationId="{A602ADE9-97E7-A961-C6CB-DD7BEA1162C1}"/>
          </ac:spMkLst>
        </pc:spChg>
      </pc:sldChg>
      <pc:sldChg chg="modSp">
        <pc:chgData name="kevin caspary" userId="27138f1f4eaa4829" providerId="Windows Live" clId="Web-{0AB1300D-A114-4AB0-822E-9168501AAD78}" dt="2023-07-30T21:40:54.645" v="49" actId="20577"/>
        <pc:sldMkLst>
          <pc:docMk/>
          <pc:sldMk cId="3577019796" sldId="562"/>
        </pc:sldMkLst>
        <pc:spChg chg="mod">
          <ac:chgData name="kevin caspary" userId="27138f1f4eaa4829" providerId="Windows Live" clId="Web-{0AB1300D-A114-4AB0-822E-9168501AAD78}" dt="2023-07-30T21:40:54.645" v="49" actId="20577"/>
          <ac:spMkLst>
            <pc:docMk/>
            <pc:sldMk cId="3577019796" sldId="562"/>
            <ac:spMk id="3" creationId="{A602ADE9-97E7-A961-C6CB-DD7BEA1162C1}"/>
          </ac:spMkLst>
        </pc:spChg>
      </pc:sldChg>
      <pc:sldChg chg="addSp delSp modSp add replId">
        <pc:chgData name="kevin caspary" userId="27138f1f4eaa4829" providerId="Windows Live" clId="Web-{0AB1300D-A114-4AB0-822E-9168501AAD78}" dt="2023-07-30T21:42:54.540" v="120" actId="20577"/>
        <pc:sldMkLst>
          <pc:docMk/>
          <pc:sldMk cId="622916846" sldId="665"/>
        </pc:sldMkLst>
        <pc:spChg chg="mod">
          <ac:chgData name="kevin caspary" userId="27138f1f4eaa4829" providerId="Windows Live" clId="Web-{0AB1300D-A114-4AB0-822E-9168501AAD78}" dt="2023-07-30T21:42:47.696" v="113" actId="20577"/>
          <ac:spMkLst>
            <pc:docMk/>
            <pc:sldMk cId="622916846" sldId="665"/>
            <ac:spMk id="3" creationId="{A602ADE9-97E7-A961-C6CB-DD7BEA1162C1}"/>
          </ac:spMkLst>
        </pc:spChg>
        <pc:spChg chg="add mod">
          <ac:chgData name="kevin caspary" userId="27138f1f4eaa4829" providerId="Windows Live" clId="Web-{0AB1300D-A114-4AB0-822E-9168501AAD78}" dt="2023-07-30T21:42:54.540" v="120" actId="20577"/>
          <ac:spMkLst>
            <pc:docMk/>
            <pc:sldMk cId="622916846" sldId="665"/>
            <ac:spMk id="6" creationId="{3ECB86CD-751D-CC37-75CB-09402DFF61B4}"/>
          </ac:spMkLst>
        </pc:spChg>
        <pc:picChg chg="del">
          <ac:chgData name="kevin caspary" userId="27138f1f4eaa4829" providerId="Windows Live" clId="Web-{0AB1300D-A114-4AB0-822E-9168501AAD78}" dt="2023-07-30T21:40:20.956" v="47"/>
          <ac:picMkLst>
            <pc:docMk/>
            <pc:sldMk cId="622916846" sldId="665"/>
            <ac:picMk id="13" creationId="{BF58404B-891D-B147-A4C4-D5F509C07B6F}"/>
          </ac:picMkLst>
        </pc:picChg>
      </pc:sldChg>
      <pc:sldChg chg="modSp del">
        <pc:chgData name="kevin caspary" userId="27138f1f4eaa4829" providerId="Windows Live" clId="Web-{0AB1300D-A114-4AB0-822E-9168501AAD78}" dt="2023-07-30T22:08:24.820" v="145"/>
        <pc:sldMkLst>
          <pc:docMk/>
          <pc:sldMk cId="343056815" sldId="666"/>
        </pc:sldMkLst>
        <pc:spChg chg="mod">
          <ac:chgData name="kevin caspary" userId="27138f1f4eaa4829" providerId="Windows Live" clId="Web-{0AB1300D-A114-4AB0-822E-9168501AAD78}" dt="2023-07-30T22:05:37.732" v="122" actId="20577"/>
          <ac:spMkLst>
            <pc:docMk/>
            <pc:sldMk cId="343056815" sldId="666"/>
            <ac:spMk id="3" creationId="{16FB0B55-6F76-D771-53DB-A38B632EA79F}"/>
          </ac:spMkLst>
        </pc:spChg>
      </pc:sldChg>
      <pc:sldChg chg="modSp add ord replId addCm">
        <pc:chgData name="kevin caspary" userId="27138f1f4eaa4829" providerId="Windows Live" clId="Web-{0AB1300D-A114-4AB0-822E-9168501AAD78}" dt="2023-07-30T22:09:52.276" v="147"/>
        <pc:sldMkLst>
          <pc:docMk/>
          <pc:sldMk cId="966684308" sldId="667"/>
        </pc:sldMkLst>
        <pc:spChg chg="mod">
          <ac:chgData name="kevin caspary" userId="27138f1f4eaa4829" providerId="Windows Live" clId="Web-{0AB1300D-A114-4AB0-822E-9168501AAD78}" dt="2023-07-30T22:08:21.336" v="144" actId="20577"/>
          <ac:spMkLst>
            <pc:docMk/>
            <pc:sldMk cId="966684308" sldId="667"/>
            <ac:spMk id="3" creationId="{16FB0B55-6F76-D771-53DB-A38B632EA79F}"/>
          </ac:spMkLst>
        </pc:spChg>
      </pc:sldChg>
    </pc:docChg>
  </pc:docChgLst>
  <pc:docChgLst>
    <pc:chgData name="Karen Carera" userId="d7ab29075f1d4f00" providerId="Windows Live" clId="Web-{52DAEFE3-8E6E-49C5-BF78-5B7CCF5DCADB}"/>
    <pc:docChg chg="modSld">
      <pc:chgData name="Karen Carera" userId="d7ab29075f1d4f00" providerId="Windows Live" clId="Web-{52DAEFE3-8E6E-49C5-BF78-5B7CCF5DCADB}" dt="2023-10-01T02:53:24.667" v="161" actId="1076"/>
      <pc:docMkLst>
        <pc:docMk/>
      </pc:docMkLst>
      <pc:sldChg chg="addSp delSp modSp delCm modNotes">
        <pc:chgData name="Karen Carera" userId="d7ab29075f1d4f00" providerId="Windows Live" clId="Web-{52DAEFE3-8E6E-49C5-BF78-5B7CCF5DCADB}" dt="2023-10-01T02:53:24.667" v="161" actId="1076"/>
        <pc:sldMkLst>
          <pc:docMk/>
          <pc:sldMk cId="745943494" sldId="603"/>
        </pc:sldMkLst>
        <pc:spChg chg="mod">
          <ac:chgData name="Karen Carera" userId="d7ab29075f1d4f00" providerId="Windows Live" clId="Web-{52DAEFE3-8E6E-49C5-BF78-5B7CCF5DCADB}" dt="2023-10-01T02:52:51.307" v="155" actId="14100"/>
          <ac:spMkLst>
            <pc:docMk/>
            <pc:sldMk cId="745943494" sldId="603"/>
            <ac:spMk id="3" creationId="{B69EA3E4-2FA2-5F55-79B2-A58CC4DB0255}"/>
          </ac:spMkLst>
        </pc:spChg>
        <pc:spChg chg="del mod">
          <ac:chgData name="Karen Carera" userId="d7ab29075f1d4f00" providerId="Windows Live" clId="Web-{52DAEFE3-8E6E-49C5-BF78-5B7CCF5DCADB}" dt="2023-10-01T02:50:20.053" v="47"/>
          <ac:spMkLst>
            <pc:docMk/>
            <pc:sldMk cId="745943494" sldId="603"/>
            <ac:spMk id="6" creationId="{6E60BD66-6675-8B00-0F6E-AF2055BC90C1}"/>
          </ac:spMkLst>
        </pc:spChg>
        <pc:spChg chg="add mod">
          <ac:chgData name="Karen Carera" userId="d7ab29075f1d4f00" providerId="Windows Live" clId="Web-{52DAEFE3-8E6E-49C5-BF78-5B7CCF5DCADB}" dt="2023-10-01T02:53:18.761" v="160" actId="20577"/>
          <ac:spMkLst>
            <pc:docMk/>
            <pc:sldMk cId="745943494" sldId="603"/>
            <ac:spMk id="8" creationId="{509C8366-5109-B407-1923-C0767F2A67C9}"/>
          </ac:spMkLst>
        </pc:spChg>
        <pc:picChg chg="del">
          <ac:chgData name="Karen Carera" userId="d7ab29075f1d4f00" providerId="Windows Live" clId="Web-{52DAEFE3-8E6E-49C5-BF78-5B7CCF5DCADB}" dt="2023-10-01T02:50:11.053" v="43"/>
          <ac:picMkLst>
            <pc:docMk/>
            <pc:sldMk cId="745943494" sldId="603"/>
            <ac:picMk id="5" creationId="{6F37EBFF-A709-E9B8-1081-BCBE37196D92}"/>
          </ac:picMkLst>
        </pc:picChg>
        <pc:picChg chg="add mod">
          <ac:chgData name="Karen Carera" userId="d7ab29075f1d4f00" providerId="Windows Live" clId="Web-{52DAEFE3-8E6E-49C5-BF78-5B7CCF5DCADB}" dt="2023-10-01T02:53:24.667" v="161" actId="1076"/>
          <ac:picMkLst>
            <pc:docMk/>
            <pc:sldMk cId="745943494" sldId="603"/>
            <ac:picMk id="7" creationId="{C6E31187-BA64-E3F5-2CE6-DD38F34643C9}"/>
          </ac:picMkLst>
        </pc:picChg>
        <pc:picChg chg="del">
          <ac:chgData name="Karen Carera" userId="d7ab29075f1d4f00" providerId="Windows Live" clId="Web-{52DAEFE3-8E6E-49C5-BF78-5B7CCF5DCADB}" dt="2023-10-01T02:50:21.741" v="48"/>
          <ac:picMkLst>
            <pc:docMk/>
            <pc:sldMk cId="745943494" sldId="603"/>
            <ac:picMk id="10" creationId="{0F35CD08-517B-35C1-3A5C-BC2CC757B312}"/>
          </ac:picMkLst>
        </pc:picChg>
        <pc:extLst>
          <p:ext xmlns:p="http://schemas.openxmlformats.org/presentationml/2006/main" uri="{D6D511B9-2390-475A-947B-AFAB55BFBCF1}">
            <pc226:cmChg xmlns:pc226="http://schemas.microsoft.com/office/powerpoint/2022/06/main/command" chg="del">
              <pc226:chgData name="Karen Carera" userId="d7ab29075f1d4f00" providerId="Windows Live" clId="Web-{52DAEFE3-8E6E-49C5-BF78-5B7CCF5DCADB}" dt="2023-10-01T02:50:15.334" v="44"/>
              <pc2:cmMkLst xmlns:pc2="http://schemas.microsoft.com/office/powerpoint/2019/9/main/command">
                <pc:docMk/>
                <pc:sldMk cId="745943494" sldId="603"/>
                <pc2:cmMk id="{31DDA368-11A9-4463-948C-285DA631E795}"/>
              </pc2:cmMkLst>
            </pc226:cmChg>
          </p:ext>
        </pc:extLst>
      </pc:sldChg>
      <pc:sldChg chg="addSp delSp modSp modNotes">
        <pc:chgData name="Karen Carera" userId="d7ab29075f1d4f00" providerId="Windows Live" clId="Web-{52DAEFE3-8E6E-49C5-BF78-5B7CCF5DCADB}" dt="2023-10-01T02:48:23.816" v="42"/>
        <pc:sldMkLst>
          <pc:docMk/>
          <pc:sldMk cId="3903618480" sldId="611"/>
        </pc:sldMkLst>
        <pc:spChg chg="add del mod">
          <ac:chgData name="Karen Carera" userId="d7ab29075f1d4f00" providerId="Windows Live" clId="Web-{52DAEFE3-8E6E-49C5-BF78-5B7CCF5DCADB}" dt="2023-10-01T02:44:37.325" v="3"/>
          <ac:spMkLst>
            <pc:docMk/>
            <pc:sldMk cId="3903618480" sldId="611"/>
            <ac:spMk id="4" creationId="{A36BE22C-386F-AB9D-9C0D-62866F19A1C3}"/>
          </ac:spMkLst>
        </pc:spChg>
        <pc:spChg chg="add mod">
          <ac:chgData name="Karen Carera" userId="d7ab29075f1d4f00" providerId="Windows Live" clId="Web-{52DAEFE3-8E6E-49C5-BF78-5B7CCF5DCADB}" dt="2023-10-01T02:46:27.453" v="17"/>
          <ac:spMkLst>
            <pc:docMk/>
            <pc:sldMk cId="3903618480" sldId="611"/>
            <ac:spMk id="5" creationId="{04126BD7-EDEC-C074-C65A-7F4A2BBB1871}"/>
          </ac:spMkLst>
        </pc:spChg>
        <pc:picChg chg="mod">
          <ac:chgData name="Karen Carera" userId="d7ab29075f1d4f00" providerId="Windows Live" clId="Web-{52DAEFE3-8E6E-49C5-BF78-5B7CCF5DCADB}" dt="2023-10-01T02:47:15.892" v="20"/>
          <ac:picMkLst>
            <pc:docMk/>
            <pc:sldMk cId="3903618480" sldId="611"/>
            <ac:picMk id="7" creationId="{D97EC843-6C5B-13BA-D3DE-BF573F464FC0}"/>
          </ac:picMkLst>
        </pc:picChg>
      </pc:sldChg>
    </pc:docChg>
  </pc:docChgLst>
  <pc:docChgLst>
    <pc:chgData name="Andrea Pepper" userId="ca6d0049c06f6b0a" providerId="Windows Live" clId="Web-{BC73E89D-9AA3-456F-8FC9-ADCE5EA478A9}"/>
    <pc:docChg chg="addSld modSld modSection">
      <pc:chgData name="Andrea Pepper" userId="ca6d0049c06f6b0a" providerId="Windows Live" clId="Web-{BC73E89D-9AA3-456F-8FC9-ADCE5EA478A9}" dt="2023-08-11T20:37:07.915" v="25"/>
      <pc:docMkLst>
        <pc:docMk/>
      </pc:docMkLst>
      <pc:sldChg chg="mod modShow">
        <pc:chgData name="Andrea Pepper" userId="ca6d0049c06f6b0a" providerId="Windows Live" clId="Web-{BC73E89D-9AA3-456F-8FC9-ADCE5EA478A9}" dt="2023-08-11T20:31:11.634" v="1"/>
        <pc:sldMkLst>
          <pc:docMk/>
          <pc:sldMk cId="3612238523" sldId="604"/>
        </pc:sldMkLst>
      </pc:sldChg>
      <pc:sldChg chg="addSp delSp modSp add replId addCm">
        <pc:chgData name="Andrea Pepper" userId="ca6d0049c06f6b0a" providerId="Windows Live" clId="Web-{BC73E89D-9AA3-456F-8FC9-ADCE5EA478A9}" dt="2023-08-11T20:37:07.915" v="25"/>
        <pc:sldMkLst>
          <pc:docMk/>
          <pc:sldMk cId="2497185824" sldId="697"/>
        </pc:sldMkLst>
        <pc:spChg chg="mod">
          <ac:chgData name="Andrea Pepper" userId="ca6d0049c06f6b0a" providerId="Windows Live" clId="Web-{BC73E89D-9AA3-456F-8FC9-ADCE5EA478A9}" dt="2023-08-11T20:36:18.085" v="21" actId="20577"/>
          <ac:spMkLst>
            <pc:docMk/>
            <pc:sldMk cId="2497185824" sldId="697"/>
            <ac:spMk id="21" creationId="{E1650C4A-64C1-6D17-D518-2B10276E2B3A}"/>
          </ac:spMkLst>
        </pc:spChg>
        <pc:spChg chg="del">
          <ac:chgData name="Andrea Pepper" userId="ca6d0049c06f6b0a" providerId="Windows Live" clId="Web-{BC73E89D-9AA3-456F-8FC9-ADCE5EA478A9}" dt="2023-08-11T20:36:35.429" v="24"/>
          <ac:spMkLst>
            <pc:docMk/>
            <pc:sldMk cId="2497185824" sldId="697"/>
            <ac:spMk id="25" creationId="{75607527-49AE-D409-A6C9-36B550781DA8}"/>
          </ac:spMkLst>
        </pc:spChg>
        <pc:picChg chg="add mod">
          <ac:chgData name="Andrea Pepper" userId="ca6d0049c06f6b0a" providerId="Windows Live" clId="Web-{BC73E89D-9AA3-456F-8FC9-ADCE5EA478A9}" dt="2023-08-11T20:36:29.991" v="23" actId="14100"/>
          <ac:picMkLst>
            <pc:docMk/>
            <pc:sldMk cId="2497185824" sldId="697"/>
            <ac:picMk id="5" creationId="{334AADC6-F74B-BBD8-8B8D-C4F47A1E2AE6}"/>
          </ac:picMkLst>
        </pc:picChg>
        <pc:picChg chg="del">
          <ac:chgData name="Andrea Pepper" userId="ca6d0049c06f6b0a" providerId="Windows Live" clId="Web-{BC73E89D-9AA3-456F-8FC9-ADCE5EA478A9}" dt="2023-08-11T20:35:40.708" v="3"/>
          <ac:picMkLst>
            <pc:docMk/>
            <pc:sldMk cId="2497185824" sldId="697"/>
            <ac:picMk id="7" creationId="{400C27E3-940A-8404-D687-D7D0AF3971D1}"/>
          </ac:picMkLst>
        </pc:picChg>
        <pc:picChg chg="del">
          <ac:chgData name="Andrea Pepper" userId="ca6d0049c06f6b0a" providerId="Windows Live" clId="Web-{BC73E89D-9AA3-456F-8FC9-ADCE5EA478A9}" dt="2023-08-11T20:35:43.661" v="4"/>
          <ac:picMkLst>
            <pc:docMk/>
            <pc:sldMk cId="2497185824" sldId="697"/>
            <ac:picMk id="15" creationId="{A4E84FF1-184A-90DD-100D-5A1961DE4A28}"/>
          </ac:picMkLst>
        </pc:picChg>
      </pc:sldChg>
    </pc:docChg>
  </pc:docChgLst>
  <pc:docChgLst>
    <pc:chgData name="Karen Carera" userId="d7ab29075f1d4f00" providerId="Windows Live" clId="Web-{1DEBCDF9-E43F-4357-A816-351251335D07}"/>
    <pc:docChg chg="modSld">
      <pc:chgData name="Karen Carera" userId="d7ab29075f1d4f00" providerId="Windows Live" clId="Web-{1DEBCDF9-E43F-4357-A816-351251335D07}" dt="2023-09-25T16:56:43.646" v="0"/>
      <pc:docMkLst>
        <pc:docMk/>
      </pc:docMkLst>
      <pc:sldChg chg="mod modShow">
        <pc:chgData name="Karen Carera" userId="d7ab29075f1d4f00" providerId="Windows Live" clId="Web-{1DEBCDF9-E43F-4357-A816-351251335D07}" dt="2023-09-25T16:56:43.646" v="0"/>
        <pc:sldMkLst>
          <pc:docMk/>
          <pc:sldMk cId="516059477" sldId="560"/>
        </pc:sldMkLst>
      </pc:sldChg>
    </pc:docChg>
  </pc:docChgLst>
  <pc:docChgLst>
    <pc:chgData name="Karen Carera" userId="d7ab29075f1d4f00" providerId="Windows Live" clId="Web-{D918E7B3-DA26-4537-ADA2-28442039D5C5}"/>
    <pc:docChg chg="modSld">
      <pc:chgData name="Karen Carera" userId="d7ab29075f1d4f00" providerId="Windows Live" clId="Web-{D918E7B3-DA26-4537-ADA2-28442039D5C5}" dt="2023-08-01T17:39:23.491" v="50"/>
      <pc:docMkLst>
        <pc:docMk/>
      </pc:docMkLst>
      <pc:sldChg chg="modSp modNotes">
        <pc:chgData name="Karen Carera" userId="d7ab29075f1d4f00" providerId="Windows Live" clId="Web-{D918E7B3-DA26-4537-ADA2-28442039D5C5}" dt="2023-08-01T17:39:23.491" v="50"/>
        <pc:sldMkLst>
          <pc:docMk/>
          <pc:sldMk cId="2194424090" sldId="559"/>
        </pc:sldMkLst>
        <pc:spChg chg="mod">
          <ac:chgData name="Karen Carera" userId="d7ab29075f1d4f00" providerId="Windows Live" clId="Web-{D918E7B3-DA26-4537-ADA2-28442039D5C5}" dt="2023-08-01T17:37:58.911" v="42"/>
          <ac:spMkLst>
            <pc:docMk/>
            <pc:sldMk cId="2194424090" sldId="559"/>
            <ac:spMk id="3" creationId="{D8263450-8620-6361-C24A-748014A40469}"/>
          </ac:spMkLst>
        </pc:spChg>
      </pc:sldChg>
    </pc:docChg>
  </pc:docChgLst>
  <pc:docChgLst>
    <pc:chgData name="Karen Carera" userId="d7ab29075f1d4f00" providerId="Windows Live" clId="Web-{189EC9A3-6E7F-476F-96DC-6D8CBFE0E543}"/>
    <pc:docChg chg="modSld">
      <pc:chgData name="Karen Carera" userId="d7ab29075f1d4f00" providerId="Windows Live" clId="Web-{189EC9A3-6E7F-476F-96DC-6D8CBFE0E543}" dt="2023-08-04T15:45:57.173" v="21" actId="20577"/>
      <pc:docMkLst>
        <pc:docMk/>
      </pc:docMkLst>
      <pc:sldChg chg="modSp">
        <pc:chgData name="Karen Carera" userId="d7ab29075f1d4f00" providerId="Windows Live" clId="Web-{189EC9A3-6E7F-476F-96DC-6D8CBFE0E543}" dt="2023-08-04T15:45:57.173" v="21" actId="20577"/>
        <pc:sldMkLst>
          <pc:docMk/>
          <pc:sldMk cId="1684855285" sldId="584"/>
        </pc:sldMkLst>
        <pc:spChg chg="mod">
          <ac:chgData name="Karen Carera" userId="d7ab29075f1d4f00" providerId="Windows Live" clId="Web-{189EC9A3-6E7F-476F-96DC-6D8CBFE0E543}" dt="2023-08-04T15:45:57.173" v="21" actId="20577"/>
          <ac:spMkLst>
            <pc:docMk/>
            <pc:sldMk cId="1684855285" sldId="584"/>
            <ac:spMk id="3" creationId="{659B6332-C22A-F941-29E5-2A43C6CE812C}"/>
          </ac:spMkLst>
        </pc:spChg>
      </pc:sldChg>
    </pc:docChg>
  </pc:docChgLst>
  <pc:docChgLst>
    <pc:chgData name="Karen Carera" userId="d7ab29075f1d4f00" providerId="Windows Live" clId="Web-{B770EFA3-3ED6-4EC5-9057-BC12B9E9A5C4}"/>
    <pc:docChg chg="modSld sldOrd">
      <pc:chgData name="Karen Carera" userId="d7ab29075f1d4f00" providerId="Windows Live" clId="Web-{B770EFA3-3ED6-4EC5-9057-BC12B9E9A5C4}" dt="2023-09-25T15:16:55.301" v="64" actId="20577"/>
      <pc:docMkLst>
        <pc:docMk/>
      </pc:docMkLst>
      <pc:sldChg chg="modSp">
        <pc:chgData name="Karen Carera" userId="d7ab29075f1d4f00" providerId="Windows Live" clId="Web-{B770EFA3-3ED6-4EC5-9057-BC12B9E9A5C4}" dt="2023-09-25T15:16:38.941" v="61" actId="20577"/>
        <pc:sldMkLst>
          <pc:docMk/>
          <pc:sldMk cId="3093504045" sldId="623"/>
        </pc:sldMkLst>
        <pc:spChg chg="mod">
          <ac:chgData name="Karen Carera" userId="d7ab29075f1d4f00" providerId="Windows Live" clId="Web-{B770EFA3-3ED6-4EC5-9057-BC12B9E9A5C4}" dt="2023-09-25T15:16:38.941" v="61" actId="20577"/>
          <ac:spMkLst>
            <pc:docMk/>
            <pc:sldMk cId="3093504045" sldId="623"/>
            <ac:spMk id="3" creationId="{50B4B599-7468-E95B-94F1-462421EEC82D}"/>
          </ac:spMkLst>
        </pc:spChg>
      </pc:sldChg>
      <pc:sldChg chg="modSp ord">
        <pc:chgData name="Karen Carera" userId="d7ab29075f1d4f00" providerId="Windows Live" clId="Web-{B770EFA3-3ED6-4EC5-9057-BC12B9E9A5C4}" dt="2023-09-25T15:16:55.301" v="64" actId="20577"/>
        <pc:sldMkLst>
          <pc:docMk/>
          <pc:sldMk cId="3845078371" sldId="684"/>
        </pc:sldMkLst>
        <pc:spChg chg="mod">
          <ac:chgData name="Karen Carera" userId="d7ab29075f1d4f00" providerId="Windows Live" clId="Web-{B770EFA3-3ED6-4EC5-9057-BC12B9E9A5C4}" dt="2023-09-25T15:16:55.301" v="64" actId="20577"/>
          <ac:spMkLst>
            <pc:docMk/>
            <pc:sldMk cId="3845078371" sldId="684"/>
            <ac:spMk id="3" creationId="{50B4B599-7468-E95B-94F1-462421EEC82D}"/>
          </ac:spMkLst>
        </pc:spChg>
      </pc:sldChg>
    </pc:docChg>
  </pc:docChgLst>
  <pc:docChgLst>
    <pc:chgData name="Karen Carera" userId="d7ab29075f1d4f00" providerId="Windows Live" clId="Web-{7EC81167-6B15-43F7-AE69-572CFD58D30C}"/>
    <pc:docChg chg="addSld modSld sldOrd modSection">
      <pc:chgData name="Karen Carera" userId="d7ab29075f1d4f00" providerId="Windows Live" clId="Web-{7EC81167-6B15-43F7-AE69-572CFD58D30C}" dt="2023-08-30T16:00:09.109" v="156" actId="20577"/>
      <pc:docMkLst>
        <pc:docMk/>
      </pc:docMkLst>
      <pc:sldChg chg="modSp">
        <pc:chgData name="Karen Carera" userId="d7ab29075f1d4f00" providerId="Windows Live" clId="Web-{7EC81167-6B15-43F7-AE69-572CFD58D30C}" dt="2023-08-30T13:42:36.830" v="29" actId="20577"/>
        <pc:sldMkLst>
          <pc:docMk/>
          <pc:sldMk cId="2194424090" sldId="559"/>
        </pc:sldMkLst>
        <pc:spChg chg="mod">
          <ac:chgData name="Karen Carera" userId="d7ab29075f1d4f00" providerId="Windows Live" clId="Web-{7EC81167-6B15-43F7-AE69-572CFD58D30C}" dt="2023-08-30T13:42:36.830" v="29" actId="20577"/>
          <ac:spMkLst>
            <pc:docMk/>
            <pc:sldMk cId="2194424090" sldId="559"/>
            <ac:spMk id="3" creationId="{D8263450-8620-6361-C24A-748014A40469}"/>
          </ac:spMkLst>
        </pc:spChg>
      </pc:sldChg>
      <pc:sldChg chg="modSp">
        <pc:chgData name="Karen Carera" userId="d7ab29075f1d4f00" providerId="Windows Live" clId="Web-{7EC81167-6B15-43F7-AE69-572CFD58D30C}" dt="2023-08-30T13:42:48.924" v="31" actId="20577"/>
        <pc:sldMkLst>
          <pc:docMk/>
          <pc:sldMk cId="516059477" sldId="560"/>
        </pc:sldMkLst>
        <pc:spChg chg="mod">
          <ac:chgData name="Karen Carera" userId="d7ab29075f1d4f00" providerId="Windows Live" clId="Web-{7EC81167-6B15-43F7-AE69-572CFD58D30C}" dt="2023-08-30T13:42:48.924" v="31" actId="20577"/>
          <ac:spMkLst>
            <pc:docMk/>
            <pc:sldMk cId="516059477" sldId="560"/>
            <ac:spMk id="3" creationId="{735184A3-0432-287F-ADAE-A596897C3FA7}"/>
          </ac:spMkLst>
        </pc:spChg>
      </pc:sldChg>
      <pc:sldChg chg="modSp">
        <pc:chgData name="Karen Carera" userId="d7ab29075f1d4f00" providerId="Windows Live" clId="Web-{7EC81167-6B15-43F7-AE69-572CFD58D30C}" dt="2023-08-30T13:49:35.575" v="33" actId="20577"/>
        <pc:sldMkLst>
          <pc:docMk/>
          <pc:sldMk cId="2997762231" sldId="583"/>
        </pc:sldMkLst>
        <pc:spChg chg="mod">
          <ac:chgData name="Karen Carera" userId="d7ab29075f1d4f00" providerId="Windows Live" clId="Web-{7EC81167-6B15-43F7-AE69-572CFD58D30C}" dt="2023-08-30T13:49:35.575" v="33" actId="20577"/>
          <ac:spMkLst>
            <pc:docMk/>
            <pc:sldMk cId="2997762231" sldId="583"/>
            <ac:spMk id="3" creationId="{846B2FFD-776D-9574-1A44-65CB8F9B7CD6}"/>
          </ac:spMkLst>
        </pc:spChg>
      </pc:sldChg>
      <pc:sldChg chg="modSp">
        <pc:chgData name="Karen Carera" userId="d7ab29075f1d4f00" providerId="Windows Live" clId="Web-{7EC81167-6B15-43F7-AE69-572CFD58D30C}" dt="2023-08-30T15:55:20.038" v="138" actId="20577"/>
        <pc:sldMkLst>
          <pc:docMk/>
          <pc:sldMk cId="1684855285" sldId="584"/>
        </pc:sldMkLst>
        <pc:spChg chg="mod">
          <ac:chgData name="Karen Carera" userId="d7ab29075f1d4f00" providerId="Windows Live" clId="Web-{7EC81167-6B15-43F7-AE69-572CFD58D30C}" dt="2023-08-30T15:55:20.038" v="138" actId="20577"/>
          <ac:spMkLst>
            <pc:docMk/>
            <pc:sldMk cId="1684855285" sldId="584"/>
            <ac:spMk id="3" creationId="{659B6332-C22A-F941-29E5-2A43C6CE812C}"/>
          </ac:spMkLst>
        </pc:spChg>
      </pc:sldChg>
      <pc:sldChg chg="modSp">
        <pc:chgData name="Karen Carera" userId="d7ab29075f1d4f00" providerId="Windows Live" clId="Web-{7EC81167-6B15-43F7-AE69-572CFD58D30C}" dt="2023-08-30T15:09:25.432" v="108" actId="20577"/>
        <pc:sldMkLst>
          <pc:docMk/>
          <pc:sldMk cId="3093504045" sldId="623"/>
        </pc:sldMkLst>
        <pc:spChg chg="mod">
          <ac:chgData name="Karen Carera" userId="d7ab29075f1d4f00" providerId="Windows Live" clId="Web-{7EC81167-6B15-43F7-AE69-572CFD58D30C}" dt="2023-08-30T15:09:25.432" v="108" actId="20577"/>
          <ac:spMkLst>
            <pc:docMk/>
            <pc:sldMk cId="3093504045" sldId="623"/>
            <ac:spMk id="3" creationId="{50B4B599-7468-E95B-94F1-462421EEC82D}"/>
          </ac:spMkLst>
        </pc:spChg>
      </pc:sldChg>
      <pc:sldChg chg="modNotes">
        <pc:chgData name="Karen Carera" userId="d7ab29075f1d4f00" providerId="Windows Live" clId="Web-{7EC81167-6B15-43F7-AE69-572CFD58D30C}" dt="2023-08-30T15:05:59.285" v="93"/>
        <pc:sldMkLst>
          <pc:docMk/>
          <pc:sldMk cId="1250321059" sldId="626"/>
        </pc:sldMkLst>
      </pc:sldChg>
      <pc:sldChg chg="modSp">
        <pc:chgData name="Karen Carera" userId="d7ab29075f1d4f00" providerId="Windows Live" clId="Web-{7EC81167-6B15-43F7-AE69-572CFD58D30C}" dt="2023-08-30T16:00:09.109" v="156" actId="20577"/>
        <pc:sldMkLst>
          <pc:docMk/>
          <pc:sldMk cId="3793932273" sldId="643"/>
        </pc:sldMkLst>
        <pc:spChg chg="mod">
          <ac:chgData name="Karen Carera" userId="d7ab29075f1d4f00" providerId="Windows Live" clId="Web-{7EC81167-6B15-43F7-AE69-572CFD58D30C}" dt="2023-08-30T16:00:09.109" v="156" actId="20577"/>
          <ac:spMkLst>
            <pc:docMk/>
            <pc:sldMk cId="3793932273" sldId="643"/>
            <ac:spMk id="3" creationId="{16FB0B55-6F76-D771-53DB-A38B632EA79F}"/>
          </ac:spMkLst>
        </pc:spChg>
      </pc:sldChg>
      <pc:sldChg chg="modSp">
        <pc:chgData name="Karen Carera" userId="d7ab29075f1d4f00" providerId="Windows Live" clId="Web-{7EC81167-6B15-43F7-AE69-572CFD58D30C}" dt="2023-08-30T13:50:58.608" v="56" actId="20577"/>
        <pc:sldMkLst>
          <pc:docMk/>
          <pc:sldMk cId="1803249001" sldId="655"/>
        </pc:sldMkLst>
        <pc:spChg chg="mod">
          <ac:chgData name="Karen Carera" userId="d7ab29075f1d4f00" providerId="Windows Live" clId="Web-{7EC81167-6B15-43F7-AE69-572CFD58D30C}" dt="2023-08-30T13:50:58.608" v="56" actId="20577"/>
          <ac:spMkLst>
            <pc:docMk/>
            <pc:sldMk cId="1803249001" sldId="655"/>
            <ac:spMk id="3" creationId="{1BFF82AF-7109-506B-D279-61CDC934832D}"/>
          </ac:spMkLst>
        </pc:spChg>
      </pc:sldChg>
      <pc:sldChg chg="modSp">
        <pc:chgData name="Karen Carera" userId="d7ab29075f1d4f00" providerId="Windows Live" clId="Web-{7EC81167-6B15-43F7-AE69-572CFD58D30C}" dt="2023-08-30T13:27:19.371" v="21" actId="20577"/>
        <pc:sldMkLst>
          <pc:docMk/>
          <pc:sldMk cId="1431913384" sldId="657"/>
        </pc:sldMkLst>
        <pc:spChg chg="mod">
          <ac:chgData name="Karen Carera" userId="d7ab29075f1d4f00" providerId="Windows Live" clId="Web-{7EC81167-6B15-43F7-AE69-572CFD58D30C}" dt="2023-08-30T13:27:19.371" v="21" actId="20577"/>
          <ac:spMkLst>
            <pc:docMk/>
            <pc:sldMk cId="1431913384" sldId="657"/>
            <ac:spMk id="3" creationId="{1BFF82AF-7109-506B-D279-61CDC934832D}"/>
          </ac:spMkLst>
        </pc:spChg>
      </pc:sldChg>
      <pc:sldChg chg="modSp">
        <pc:chgData name="Karen Carera" userId="d7ab29075f1d4f00" providerId="Windows Live" clId="Web-{7EC81167-6B15-43F7-AE69-572CFD58D30C}" dt="2023-08-30T15:40:25.980" v="121" actId="20577"/>
        <pc:sldMkLst>
          <pc:docMk/>
          <pc:sldMk cId="1930742903" sldId="660"/>
        </pc:sldMkLst>
        <pc:spChg chg="mod">
          <ac:chgData name="Karen Carera" userId="d7ab29075f1d4f00" providerId="Windows Live" clId="Web-{7EC81167-6B15-43F7-AE69-572CFD58D30C}" dt="2023-08-30T15:40:25.980" v="121" actId="20577"/>
          <ac:spMkLst>
            <pc:docMk/>
            <pc:sldMk cId="1930742903" sldId="660"/>
            <ac:spMk id="3" creationId="{A602ADE9-97E7-A961-C6CB-DD7BEA1162C1}"/>
          </ac:spMkLst>
        </pc:spChg>
      </pc:sldChg>
      <pc:sldChg chg="ord">
        <pc:chgData name="Karen Carera" userId="d7ab29075f1d4f00" providerId="Windows Live" clId="Web-{7EC81167-6B15-43F7-AE69-572CFD58D30C}" dt="2023-08-30T15:11:12.060" v="110"/>
        <pc:sldMkLst>
          <pc:docMk/>
          <pc:sldMk cId="3845078371" sldId="684"/>
        </pc:sldMkLst>
      </pc:sldChg>
      <pc:sldChg chg="modSp">
        <pc:chgData name="Karen Carera" userId="d7ab29075f1d4f00" providerId="Windows Live" clId="Web-{7EC81167-6B15-43F7-AE69-572CFD58D30C}" dt="2023-08-30T13:58:48.557" v="80" actId="20577"/>
        <pc:sldMkLst>
          <pc:docMk/>
          <pc:sldMk cId="1050604093" sldId="698"/>
        </pc:sldMkLst>
        <pc:spChg chg="mod">
          <ac:chgData name="Karen Carera" userId="d7ab29075f1d4f00" providerId="Windows Live" clId="Web-{7EC81167-6B15-43F7-AE69-572CFD58D30C}" dt="2023-08-30T13:58:48.557" v="80" actId="20577"/>
          <ac:spMkLst>
            <pc:docMk/>
            <pc:sldMk cId="1050604093" sldId="698"/>
            <ac:spMk id="3" creationId="{16FB0B55-6F76-D771-53DB-A38B632EA79F}"/>
          </ac:spMkLst>
        </pc:spChg>
      </pc:sldChg>
      <pc:sldChg chg="modSp add replId">
        <pc:chgData name="Karen Carera" userId="d7ab29075f1d4f00" providerId="Windows Live" clId="Web-{7EC81167-6B15-43F7-AE69-572CFD58D30C}" dt="2023-08-30T15:55:40.726" v="144" actId="20577"/>
        <pc:sldMkLst>
          <pc:docMk/>
          <pc:sldMk cId="3961578131" sldId="718"/>
        </pc:sldMkLst>
        <pc:spChg chg="mod">
          <ac:chgData name="Karen Carera" userId="d7ab29075f1d4f00" providerId="Windows Live" clId="Web-{7EC81167-6B15-43F7-AE69-572CFD58D30C}" dt="2023-08-30T15:55:40.726" v="144" actId="20577"/>
          <ac:spMkLst>
            <pc:docMk/>
            <pc:sldMk cId="3961578131" sldId="718"/>
            <ac:spMk id="2" creationId="{F7D3F34A-DF2A-118A-8B02-51D601A13845}"/>
          </ac:spMkLst>
        </pc:spChg>
        <pc:spChg chg="mod">
          <ac:chgData name="Karen Carera" userId="d7ab29075f1d4f00" providerId="Windows Live" clId="Web-{7EC81167-6B15-43F7-AE69-572CFD58D30C}" dt="2023-08-30T15:54:56.553" v="137" actId="20577"/>
          <ac:spMkLst>
            <pc:docMk/>
            <pc:sldMk cId="3961578131" sldId="718"/>
            <ac:spMk id="3" creationId="{659B6332-C22A-F941-29E5-2A43C6CE812C}"/>
          </ac:spMkLst>
        </pc:spChg>
      </pc:sldChg>
    </pc:docChg>
  </pc:docChgLst>
  <pc:docChgLst>
    <pc:chgData name="Guest User" userId="43eb9730e73ff287" providerId="Windows Live" clId="Web-{340B927C-FD0F-40F1-9788-3B78255C76EC}"/>
    <pc:docChg chg="modSld">
      <pc:chgData name="Guest User" userId="43eb9730e73ff287" providerId="Windows Live" clId="Web-{340B927C-FD0F-40F1-9788-3B78255C76EC}" dt="2023-09-24T22:48:49.130" v="16" actId="20577"/>
      <pc:docMkLst>
        <pc:docMk/>
      </pc:docMkLst>
      <pc:sldChg chg="modSp">
        <pc:chgData name="Guest User" userId="43eb9730e73ff287" providerId="Windows Live" clId="Web-{340B927C-FD0F-40F1-9788-3B78255C76EC}" dt="2023-09-24T22:48:49.130" v="16" actId="20577"/>
        <pc:sldMkLst>
          <pc:docMk/>
          <pc:sldMk cId="1803249001" sldId="655"/>
        </pc:sldMkLst>
        <pc:spChg chg="mod">
          <ac:chgData name="Guest User" userId="43eb9730e73ff287" providerId="Windows Live" clId="Web-{340B927C-FD0F-40F1-9788-3B78255C76EC}" dt="2023-09-24T22:48:49.130" v="16" actId="20577"/>
          <ac:spMkLst>
            <pc:docMk/>
            <pc:sldMk cId="1803249001" sldId="655"/>
            <ac:spMk id="3" creationId="{1BFF82AF-7109-506B-D279-61CDC934832D}"/>
          </ac:spMkLst>
        </pc:spChg>
      </pc:sldChg>
      <pc:sldChg chg="modSp">
        <pc:chgData name="Guest User" userId="43eb9730e73ff287" providerId="Windows Live" clId="Web-{340B927C-FD0F-40F1-9788-3B78255C76EC}" dt="2023-09-24T22:41:57.597" v="7" actId="20577"/>
        <pc:sldMkLst>
          <pc:docMk/>
          <pc:sldMk cId="1431913384" sldId="657"/>
        </pc:sldMkLst>
        <pc:spChg chg="mod">
          <ac:chgData name="Guest User" userId="43eb9730e73ff287" providerId="Windows Live" clId="Web-{340B927C-FD0F-40F1-9788-3B78255C76EC}" dt="2023-09-24T22:41:57.597" v="7" actId="20577"/>
          <ac:spMkLst>
            <pc:docMk/>
            <pc:sldMk cId="1431913384" sldId="657"/>
            <ac:spMk id="3" creationId="{1BFF82AF-7109-506B-D279-61CDC934832D}"/>
          </ac:spMkLst>
        </pc:spChg>
      </pc:sldChg>
    </pc:docChg>
  </pc:docChgLst>
  <pc:docChgLst>
    <pc:chgData name="adela salame-alfie" userId="a4a07e8158afa334" providerId="Windows Live" clId="Web-{0486704E-173D-417C-BB0F-ED3390B74501}"/>
    <pc:docChg chg="">
      <pc:chgData name="adela salame-alfie" userId="a4a07e8158afa334" providerId="Windows Live" clId="Web-{0486704E-173D-417C-BB0F-ED3390B74501}" dt="2023-10-23T19:33:46.779" v="0"/>
      <pc:docMkLst>
        <pc:docMk/>
      </pc:docMkLst>
      <pc:sldChg chg="delCm">
        <pc:chgData name="adela salame-alfie" userId="a4a07e8158afa334" providerId="Windows Live" clId="Web-{0486704E-173D-417C-BB0F-ED3390B74501}" dt="2023-10-23T19:33:46.779" v="0"/>
        <pc:sldMkLst>
          <pc:docMk/>
          <pc:sldMk cId="2740841025" sldId="705"/>
        </pc:sldMkLst>
        <pc:extLst>
          <p:ext xmlns:p="http://schemas.openxmlformats.org/presentationml/2006/main" uri="{D6D511B9-2390-475A-947B-AFAB55BFBCF1}">
            <pc226:cmChg xmlns:pc226="http://schemas.microsoft.com/office/powerpoint/2022/06/main/command" chg="del">
              <pc226:chgData name="adela salame-alfie" userId="a4a07e8158afa334" providerId="Windows Live" clId="Web-{0486704E-173D-417C-BB0F-ED3390B74501}" dt="2023-10-23T19:33:46.779" v="0"/>
              <pc2:cmMkLst xmlns:pc2="http://schemas.microsoft.com/office/powerpoint/2019/9/main/command">
                <pc:docMk/>
                <pc:sldMk cId="2740841025" sldId="705"/>
                <pc2:cmMk id="{A8240EBD-F5BF-457E-9336-F09FB0390784}"/>
              </pc2:cmMkLst>
            </pc226:cmChg>
          </p:ext>
        </pc:extLst>
      </pc:sldChg>
    </pc:docChg>
  </pc:docChgLst>
  <pc:docChgLst>
    <pc:chgData name="Guest User" userId="43eb9730e73ff287" providerId="Windows Live" clId="Web-{187C256C-708F-4421-B2D4-50A37169C536}"/>
    <pc:docChg chg="modSld">
      <pc:chgData name="Guest User" userId="43eb9730e73ff287" providerId="Windows Live" clId="Web-{187C256C-708F-4421-B2D4-50A37169C536}" dt="2023-10-07T22:54:19.726" v="46" actId="1076"/>
      <pc:docMkLst>
        <pc:docMk/>
      </pc:docMkLst>
      <pc:sldChg chg="modSp">
        <pc:chgData name="Guest User" userId="43eb9730e73ff287" providerId="Windows Live" clId="Web-{187C256C-708F-4421-B2D4-50A37169C536}" dt="2023-10-07T22:46:17.041" v="16" actId="20577"/>
        <pc:sldMkLst>
          <pc:docMk/>
          <pc:sldMk cId="251604834" sldId="468"/>
        </pc:sldMkLst>
        <pc:spChg chg="mod">
          <ac:chgData name="Guest User" userId="43eb9730e73ff287" providerId="Windows Live" clId="Web-{187C256C-708F-4421-B2D4-50A37169C536}" dt="2023-10-07T22:46:17.041" v="16" actId="20577"/>
          <ac:spMkLst>
            <pc:docMk/>
            <pc:sldMk cId="251604834" sldId="468"/>
            <ac:spMk id="5" creationId="{250D1F2B-9CB8-57C9-A2C1-29D6EC5D8F40}"/>
          </ac:spMkLst>
        </pc:spChg>
      </pc:sldChg>
      <pc:sldChg chg="modSp">
        <pc:chgData name="Guest User" userId="43eb9730e73ff287" providerId="Windows Live" clId="Web-{187C256C-708F-4421-B2D4-50A37169C536}" dt="2023-10-07T22:54:19.726" v="46" actId="1076"/>
        <pc:sldMkLst>
          <pc:docMk/>
          <pc:sldMk cId="4236929607" sldId="542"/>
        </pc:sldMkLst>
        <pc:spChg chg="mod">
          <ac:chgData name="Guest User" userId="43eb9730e73ff287" providerId="Windows Live" clId="Web-{187C256C-708F-4421-B2D4-50A37169C536}" dt="2023-10-07T22:54:19.726" v="46" actId="1076"/>
          <ac:spMkLst>
            <pc:docMk/>
            <pc:sldMk cId="4236929607" sldId="542"/>
            <ac:spMk id="6" creationId="{499ED03E-35D2-8182-63A6-D4170840B4EA}"/>
          </ac:spMkLst>
        </pc:spChg>
      </pc:sldChg>
      <pc:sldChg chg="modSp">
        <pc:chgData name="Guest User" userId="43eb9730e73ff287" providerId="Windows Live" clId="Web-{187C256C-708F-4421-B2D4-50A37169C536}" dt="2023-10-07T22:46:59.027" v="18"/>
        <pc:sldMkLst>
          <pc:docMk/>
          <pc:sldMk cId="1473848686" sldId="548"/>
        </pc:sldMkLst>
        <pc:spChg chg="mod">
          <ac:chgData name="Guest User" userId="43eb9730e73ff287" providerId="Windows Live" clId="Web-{187C256C-708F-4421-B2D4-50A37169C536}" dt="2023-10-07T22:46:59.027" v="18"/>
          <ac:spMkLst>
            <pc:docMk/>
            <pc:sldMk cId="1473848686" sldId="548"/>
            <ac:spMk id="4" creationId="{FDEFFD5F-9EEF-3703-4217-ADD90B9F8372}"/>
          </ac:spMkLst>
        </pc:spChg>
      </pc:sldChg>
      <pc:sldChg chg="modSp">
        <pc:chgData name="Guest User" userId="43eb9730e73ff287" providerId="Windows Live" clId="Web-{187C256C-708F-4421-B2D4-50A37169C536}" dt="2023-10-07T22:43:56.537" v="12" actId="14100"/>
        <pc:sldMkLst>
          <pc:docMk/>
          <pc:sldMk cId="3577019796" sldId="562"/>
        </pc:sldMkLst>
        <pc:spChg chg="mod">
          <ac:chgData name="Guest User" userId="43eb9730e73ff287" providerId="Windows Live" clId="Web-{187C256C-708F-4421-B2D4-50A37169C536}" dt="2023-10-07T22:43:56.537" v="12" actId="14100"/>
          <ac:spMkLst>
            <pc:docMk/>
            <pc:sldMk cId="3577019796" sldId="562"/>
            <ac:spMk id="4" creationId="{8D50BEFF-A202-A2E9-FDA5-32FFF3EC8FA7}"/>
          </ac:spMkLst>
        </pc:spChg>
      </pc:sldChg>
      <pc:sldChg chg="modSp">
        <pc:chgData name="Guest User" userId="43eb9730e73ff287" providerId="Windows Live" clId="Web-{187C256C-708F-4421-B2D4-50A37169C536}" dt="2023-10-07T22:43:23.115" v="9" actId="14100"/>
        <pc:sldMkLst>
          <pc:docMk/>
          <pc:sldMk cId="2506458307" sldId="563"/>
        </pc:sldMkLst>
        <pc:spChg chg="mod">
          <ac:chgData name="Guest User" userId="43eb9730e73ff287" providerId="Windows Live" clId="Web-{187C256C-708F-4421-B2D4-50A37169C536}" dt="2023-10-07T22:43:23.115" v="9" actId="14100"/>
          <ac:spMkLst>
            <pc:docMk/>
            <pc:sldMk cId="2506458307" sldId="563"/>
            <ac:spMk id="4" creationId="{2F904260-F597-92FF-4873-7AD20C7C847A}"/>
          </ac:spMkLst>
        </pc:spChg>
      </pc:sldChg>
      <pc:sldChg chg="modNotes">
        <pc:chgData name="Guest User" userId="43eb9730e73ff287" providerId="Windows Live" clId="Web-{187C256C-708F-4421-B2D4-50A37169C536}" dt="2023-10-07T22:52:18.738" v="41"/>
        <pc:sldMkLst>
          <pc:docMk/>
          <pc:sldMk cId="3230174715" sldId="566"/>
        </pc:sldMkLst>
      </pc:sldChg>
      <pc:sldChg chg="modSp">
        <pc:chgData name="Guest User" userId="43eb9730e73ff287" providerId="Windows Live" clId="Web-{187C256C-708F-4421-B2D4-50A37169C536}" dt="2023-10-07T22:51:14.440" v="31" actId="1076"/>
        <pc:sldMkLst>
          <pc:docMk/>
          <pc:sldMk cId="2805177915" sldId="593"/>
        </pc:sldMkLst>
        <pc:spChg chg="mod">
          <ac:chgData name="Guest User" userId="43eb9730e73ff287" providerId="Windows Live" clId="Web-{187C256C-708F-4421-B2D4-50A37169C536}" dt="2023-10-07T22:50:39.626" v="26" actId="20577"/>
          <ac:spMkLst>
            <pc:docMk/>
            <pc:sldMk cId="2805177915" sldId="593"/>
            <ac:spMk id="3" creationId="{FD1BA0AC-7316-23BD-625D-D069D91CF1E9}"/>
          </ac:spMkLst>
        </pc:spChg>
        <pc:spChg chg="mod">
          <ac:chgData name="Guest User" userId="43eb9730e73ff287" providerId="Windows Live" clId="Web-{187C256C-708F-4421-B2D4-50A37169C536}" dt="2023-10-07T22:51:14.440" v="31" actId="1076"/>
          <ac:spMkLst>
            <pc:docMk/>
            <pc:sldMk cId="2805177915" sldId="593"/>
            <ac:spMk id="4" creationId="{AF875F4B-80B1-7794-3CFB-BD05E5FA7FAC}"/>
          </ac:spMkLst>
        </pc:spChg>
      </pc:sldChg>
      <pc:sldChg chg="modNotes">
        <pc:chgData name="Guest User" userId="43eb9730e73ff287" providerId="Windows Live" clId="Web-{187C256C-708F-4421-B2D4-50A37169C536}" dt="2023-10-07T22:52:32.786" v="43"/>
        <pc:sldMkLst>
          <pc:docMk/>
          <pc:sldMk cId="125562218" sldId="594"/>
        </pc:sldMkLst>
      </pc:sldChg>
      <pc:sldChg chg="modSp">
        <pc:chgData name="Guest User" userId="43eb9730e73ff287" providerId="Windows Live" clId="Web-{187C256C-708F-4421-B2D4-50A37169C536}" dt="2023-10-07T22:49:52.641" v="23" actId="1076"/>
        <pc:sldMkLst>
          <pc:docMk/>
          <pc:sldMk cId="607716060" sldId="596"/>
        </pc:sldMkLst>
        <pc:spChg chg="mod">
          <ac:chgData name="Guest User" userId="43eb9730e73ff287" providerId="Windows Live" clId="Web-{187C256C-708F-4421-B2D4-50A37169C536}" dt="2023-10-07T22:49:26.578" v="20" actId="14100"/>
          <ac:spMkLst>
            <pc:docMk/>
            <pc:sldMk cId="607716060" sldId="596"/>
            <ac:spMk id="3" creationId="{B5CCB68F-24B5-CEC4-C3E0-F20FC60E2FD2}"/>
          </ac:spMkLst>
        </pc:spChg>
        <pc:spChg chg="mod">
          <ac:chgData name="Guest User" userId="43eb9730e73ff287" providerId="Windows Live" clId="Web-{187C256C-708F-4421-B2D4-50A37169C536}" dt="2023-10-07T22:49:52.641" v="23" actId="1076"/>
          <ac:spMkLst>
            <pc:docMk/>
            <pc:sldMk cId="607716060" sldId="596"/>
            <ac:spMk id="7" creationId="{9DDEB650-FA03-B9B4-8B7A-B508ACB03C75}"/>
          </ac:spMkLst>
        </pc:spChg>
      </pc:sldChg>
      <pc:sldChg chg="modSp">
        <pc:chgData name="Guest User" userId="43eb9730e73ff287" providerId="Windows Live" clId="Web-{187C256C-708F-4421-B2D4-50A37169C536}" dt="2023-10-07T22:50:22.954" v="25" actId="20577"/>
        <pc:sldMkLst>
          <pc:docMk/>
          <pc:sldMk cId="2320983200" sldId="609"/>
        </pc:sldMkLst>
        <pc:spChg chg="mod">
          <ac:chgData name="Guest User" userId="43eb9730e73ff287" providerId="Windows Live" clId="Web-{187C256C-708F-4421-B2D4-50A37169C536}" dt="2023-10-07T22:50:10.751" v="24" actId="1076"/>
          <ac:spMkLst>
            <pc:docMk/>
            <pc:sldMk cId="2320983200" sldId="609"/>
            <ac:spMk id="2" creationId="{051565BE-8699-81D4-A07F-722478CDA074}"/>
          </ac:spMkLst>
        </pc:spChg>
        <pc:spChg chg="mod">
          <ac:chgData name="Guest User" userId="43eb9730e73ff287" providerId="Windows Live" clId="Web-{187C256C-708F-4421-B2D4-50A37169C536}" dt="2023-10-07T22:50:22.954" v="25" actId="20577"/>
          <ac:spMkLst>
            <pc:docMk/>
            <pc:sldMk cId="2320983200" sldId="609"/>
            <ac:spMk id="3" creationId="{1BFF82AF-7109-506B-D279-61CDC934832D}"/>
          </ac:spMkLst>
        </pc:spChg>
      </pc:sldChg>
      <pc:sldChg chg="modSp">
        <pc:chgData name="Guest User" userId="43eb9730e73ff287" providerId="Windows Live" clId="Web-{187C256C-708F-4421-B2D4-50A37169C536}" dt="2023-10-07T22:41:42.799" v="1" actId="20577"/>
        <pc:sldMkLst>
          <pc:docMk/>
          <pc:sldMk cId="4187617526" sldId="636"/>
        </pc:sldMkLst>
        <pc:spChg chg="mod">
          <ac:chgData name="Guest User" userId="43eb9730e73ff287" providerId="Windows Live" clId="Web-{187C256C-708F-4421-B2D4-50A37169C536}" dt="2023-10-07T22:41:42.799" v="1" actId="20577"/>
          <ac:spMkLst>
            <pc:docMk/>
            <pc:sldMk cId="4187617526" sldId="636"/>
            <ac:spMk id="3" creationId="{1BFF82AF-7109-506B-D279-61CDC934832D}"/>
          </ac:spMkLst>
        </pc:spChg>
      </pc:sldChg>
      <pc:sldChg chg="modSp">
        <pc:chgData name="Guest User" userId="43eb9730e73ff287" providerId="Windows Live" clId="Web-{187C256C-708F-4421-B2D4-50A37169C536}" dt="2023-10-07T22:41:26.299" v="0" actId="20577"/>
        <pc:sldMkLst>
          <pc:docMk/>
          <pc:sldMk cId="1431913384" sldId="657"/>
        </pc:sldMkLst>
        <pc:spChg chg="mod">
          <ac:chgData name="Guest User" userId="43eb9730e73ff287" providerId="Windows Live" clId="Web-{187C256C-708F-4421-B2D4-50A37169C536}" dt="2023-10-07T22:41:26.299" v="0" actId="20577"/>
          <ac:spMkLst>
            <pc:docMk/>
            <pc:sldMk cId="1431913384" sldId="657"/>
            <ac:spMk id="3" creationId="{1BFF82AF-7109-506B-D279-61CDC934832D}"/>
          </ac:spMkLst>
        </pc:spChg>
      </pc:sldChg>
      <pc:sldChg chg="modSp">
        <pc:chgData name="Guest User" userId="43eb9730e73ff287" providerId="Windows Live" clId="Web-{187C256C-708F-4421-B2D4-50A37169C536}" dt="2023-10-07T22:51:51.738" v="34" actId="20577"/>
        <pc:sldMkLst>
          <pc:docMk/>
          <pc:sldMk cId="1930742903" sldId="660"/>
        </pc:sldMkLst>
        <pc:spChg chg="mod">
          <ac:chgData name="Guest User" userId="43eb9730e73ff287" providerId="Windows Live" clId="Web-{187C256C-708F-4421-B2D4-50A37169C536}" dt="2023-10-07T22:51:31.268" v="32" actId="20577"/>
          <ac:spMkLst>
            <pc:docMk/>
            <pc:sldMk cId="1930742903" sldId="660"/>
            <ac:spMk id="3" creationId="{A602ADE9-97E7-A961-C6CB-DD7BEA1162C1}"/>
          </ac:spMkLst>
        </pc:spChg>
        <pc:spChg chg="mod">
          <ac:chgData name="Guest User" userId="43eb9730e73ff287" providerId="Windows Live" clId="Web-{187C256C-708F-4421-B2D4-50A37169C536}" dt="2023-10-07T22:51:51.738" v="34" actId="20577"/>
          <ac:spMkLst>
            <pc:docMk/>
            <pc:sldMk cId="1930742903" sldId="660"/>
            <ac:spMk id="4" creationId="{3261B84C-FF03-41AE-13A9-2E549DBF5D3C}"/>
          </ac:spMkLst>
        </pc:spChg>
      </pc:sldChg>
      <pc:sldChg chg="modSp">
        <pc:chgData name="Guest User" userId="43eb9730e73ff287" providerId="Windows Live" clId="Web-{187C256C-708F-4421-B2D4-50A37169C536}" dt="2023-10-07T22:42:37.504" v="3" actId="14100"/>
        <pc:sldMkLst>
          <pc:docMk/>
          <pc:sldMk cId="622916846" sldId="665"/>
        </pc:sldMkLst>
        <pc:spChg chg="mod">
          <ac:chgData name="Guest User" userId="43eb9730e73ff287" providerId="Windows Live" clId="Web-{187C256C-708F-4421-B2D4-50A37169C536}" dt="2023-10-07T22:42:37.504" v="3" actId="14100"/>
          <ac:spMkLst>
            <pc:docMk/>
            <pc:sldMk cId="622916846" sldId="665"/>
            <ac:spMk id="3" creationId="{A602ADE9-97E7-A961-C6CB-DD7BEA1162C1}"/>
          </ac:spMkLst>
        </pc:spChg>
      </pc:sldChg>
    </pc:docChg>
  </pc:docChgLst>
  <pc:docChgLst>
    <pc:chgData name="Karen Carera" userId="d7ab29075f1d4f00" providerId="Windows Live" clId="Web-{FFC33E7F-BD67-4673-9680-7DD5816224FA}"/>
    <pc:docChg chg="modSld">
      <pc:chgData name="Karen Carera" userId="d7ab29075f1d4f00" providerId="Windows Live" clId="Web-{FFC33E7F-BD67-4673-9680-7DD5816224FA}" dt="2023-10-24T13:54:43.748" v="2" actId="20577"/>
      <pc:docMkLst>
        <pc:docMk/>
      </pc:docMkLst>
      <pc:sldChg chg="modSp delCm">
        <pc:chgData name="Karen Carera" userId="d7ab29075f1d4f00" providerId="Windows Live" clId="Web-{FFC33E7F-BD67-4673-9680-7DD5816224FA}" dt="2023-10-24T13:54:43.748" v="2" actId="20577"/>
        <pc:sldMkLst>
          <pc:docMk/>
          <pc:sldMk cId="1796536276" sldId="642"/>
        </pc:sldMkLst>
        <pc:spChg chg="mod">
          <ac:chgData name="Karen Carera" userId="d7ab29075f1d4f00" providerId="Windows Live" clId="Web-{FFC33E7F-BD67-4673-9680-7DD5816224FA}" dt="2023-10-24T13:54:43.748" v="2" actId="20577"/>
          <ac:spMkLst>
            <pc:docMk/>
            <pc:sldMk cId="1796536276" sldId="642"/>
            <ac:spMk id="3" creationId="{16FB0B55-6F76-D771-53DB-A38B632EA79F}"/>
          </ac:spMkLst>
        </pc:spChg>
        <pc:extLst>
          <p:ext xmlns:p="http://schemas.openxmlformats.org/presentationml/2006/main" uri="{D6D511B9-2390-475A-947B-AFAB55BFBCF1}">
            <pc226:cmChg xmlns:pc226="http://schemas.microsoft.com/office/powerpoint/2022/06/main/command" chg="del">
              <pc226:chgData name="Karen Carera" userId="d7ab29075f1d4f00" providerId="Windows Live" clId="Web-{FFC33E7F-BD67-4673-9680-7DD5816224FA}" dt="2023-10-24T13:54:30.841" v="0"/>
              <pc2:cmMkLst xmlns:pc2="http://schemas.microsoft.com/office/powerpoint/2019/9/main/command">
                <pc:docMk/>
                <pc:sldMk cId="1796536276" sldId="642"/>
                <pc2:cmMk id="{A6679268-4C96-4D58-82DD-070D35BC2F46}"/>
              </pc2:cmMkLst>
            </pc226:cmChg>
          </p:ext>
        </pc:extLst>
      </pc:sldChg>
    </pc:docChg>
  </pc:docChgLst>
  <pc:docChgLst>
    <pc:chgData name="Guest User" userId="43eb9730e73ff287" providerId="Windows Live" clId="Web-{823385A3-B667-473D-8201-901801F7AB22}"/>
    <pc:docChg chg="modSld">
      <pc:chgData name="Guest User" userId="43eb9730e73ff287" providerId="Windows Live" clId="Web-{823385A3-B667-473D-8201-901801F7AB22}" dt="2023-10-04T16:42:58.092" v="1"/>
      <pc:docMkLst>
        <pc:docMk/>
      </pc:docMkLst>
      <pc:sldChg chg="modSp">
        <pc:chgData name="Guest User" userId="43eb9730e73ff287" providerId="Windows Live" clId="Web-{823385A3-B667-473D-8201-901801F7AB22}" dt="2023-10-04T16:42:58.092" v="1"/>
        <pc:sldMkLst>
          <pc:docMk/>
          <pc:sldMk cId="4011844823" sldId="394"/>
        </pc:sldMkLst>
        <pc:picChg chg="mod">
          <ac:chgData name="Guest User" userId="43eb9730e73ff287" providerId="Windows Live" clId="Web-{823385A3-B667-473D-8201-901801F7AB22}" dt="2023-10-04T16:42:58.092" v="1"/>
          <ac:picMkLst>
            <pc:docMk/>
            <pc:sldMk cId="4011844823" sldId="394"/>
            <ac:picMk id="13" creationId="{BF58404B-891D-B147-A4C4-D5F509C07B6F}"/>
          </ac:picMkLst>
        </pc:picChg>
      </pc:sldChg>
    </pc:docChg>
  </pc:docChgLst>
  <pc:docChgLst>
    <pc:chgData name="Andrea Pepper" userId="ca6d0049c06f6b0a" providerId="Windows Live" clId="Web-{54B6A9F7-D5B3-41FE-ABDC-04519F83F9D4}"/>
    <pc:docChg chg="modSld">
      <pc:chgData name="Andrea Pepper" userId="ca6d0049c06f6b0a" providerId="Windows Live" clId="Web-{54B6A9F7-D5B3-41FE-ABDC-04519F83F9D4}" dt="2023-08-01T19:22:22.253" v="183" actId="20577"/>
      <pc:docMkLst>
        <pc:docMk/>
      </pc:docMkLst>
      <pc:sldChg chg="modSp">
        <pc:chgData name="Andrea Pepper" userId="ca6d0049c06f6b0a" providerId="Windows Live" clId="Web-{54B6A9F7-D5B3-41FE-ABDC-04519F83F9D4}" dt="2023-08-01T19:22:22.253" v="183" actId="20577"/>
        <pc:sldMkLst>
          <pc:docMk/>
          <pc:sldMk cId="3177592393" sldId="662"/>
        </pc:sldMkLst>
        <pc:spChg chg="mod">
          <ac:chgData name="Andrea Pepper" userId="ca6d0049c06f6b0a" providerId="Windows Live" clId="Web-{54B6A9F7-D5B3-41FE-ABDC-04519F83F9D4}" dt="2023-08-01T19:13:06.411" v="6" actId="20577"/>
          <ac:spMkLst>
            <pc:docMk/>
            <pc:sldMk cId="3177592393" sldId="662"/>
            <ac:spMk id="2" creationId="{36F7DDC0-5D71-AAC4-C338-3B4E7758A932}"/>
          </ac:spMkLst>
        </pc:spChg>
        <pc:spChg chg="mod">
          <ac:chgData name="Andrea Pepper" userId="ca6d0049c06f6b0a" providerId="Windows Live" clId="Web-{54B6A9F7-D5B3-41FE-ABDC-04519F83F9D4}" dt="2023-08-01T19:22:22.253" v="183" actId="20577"/>
          <ac:spMkLst>
            <pc:docMk/>
            <pc:sldMk cId="3177592393" sldId="662"/>
            <ac:spMk id="3" creationId="{02A58794-5555-7EE5-0485-ED0294469546}"/>
          </ac:spMkLst>
        </pc:spChg>
        <pc:picChg chg="mod">
          <ac:chgData name="Andrea Pepper" userId="ca6d0049c06f6b0a" providerId="Windows Live" clId="Web-{54B6A9F7-D5B3-41FE-ABDC-04519F83F9D4}" dt="2023-08-01T19:13:36.881" v="11" actId="14100"/>
          <ac:picMkLst>
            <pc:docMk/>
            <pc:sldMk cId="3177592393" sldId="662"/>
            <ac:picMk id="4" creationId="{BD8E7346-C837-EC92-B71F-0D6F45FFCB89}"/>
          </ac:picMkLst>
        </pc:picChg>
      </pc:sldChg>
    </pc:docChg>
  </pc:docChgLst>
  <pc:docChgLst>
    <pc:chgData name="Karen Carera" userId="d7ab29075f1d4f00" providerId="Windows Live" clId="Web-{338A7361-E136-4594-9B9E-DF4623D8F7EF}"/>
    <pc:docChg chg="">
      <pc:chgData name="Karen Carera" userId="d7ab29075f1d4f00" providerId="Windows Live" clId="Web-{338A7361-E136-4594-9B9E-DF4623D8F7EF}" dt="2023-08-04T15:59:13.727" v="0"/>
      <pc:docMkLst>
        <pc:docMk/>
      </pc:docMkLst>
      <pc:sldChg chg="delCm">
        <pc:chgData name="Karen Carera" userId="d7ab29075f1d4f00" providerId="Windows Live" clId="Web-{338A7361-E136-4594-9B9E-DF4623D8F7EF}" dt="2023-08-04T15:59:13.727" v="0"/>
        <pc:sldMkLst>
          <pc:docMk/>
          <pc:sldMk cId="622916846" sldId="665"/>
        </pc:sldMkLst>
      </pc:sldChg>
    </pc:docChg>
  </pc:docChgLst>
  <pc:docChgLst>
    <pc:chgData name="kevin caspary" userId="27138f1f4eaa4829" providerId="Windows Live" clId="Web-{80A9E0D7-1345-4601-843F-4D4584A2AB08}"/>
    <pc:docChg chg="modSld">
      <pc:chgData name="kevin caspary" userId="27138f1f4eaa4829" providerId="Windows Live" clId="Web-{80A9E0D7-1345-4601-843F-4D4584A2AB08}" dt="2023-08-28T12:23:45.308" v="1" actId="20577"/>
      <pc:docMkLst>
        <pc:docMk/>
      </pc:docMkLst>
      <pc:sldChg chg="modSp">
        <pc:chgData name="kevin caspary" userId="27138f1f4eaa4829" providerId="Windows Live" clId="Web-{80A9E0D7-1345-4601-843F-4D4584A2AB08}" dt="2023-08-28T12:23:45.308" v="1" actId="20577"/>
        <pc:sldMkLst>
          <pc:docMk/>
          <pc:sldMk cId="4158932770" sldId="717"/>
        </pc:sldMkLst>
        <pc:spChg chg="mod">
          <ac:chgData name="kevin caspary" userId="27138f1f4eaa4829" providerId="Windows Live" clId="Web-{80A9E0D7-1345-4601-843F-4D4584A2AB08}" dt="2023-08-28T12:23:45.308" v="1" actId="20577"/>
          <ac:spMkLst>
            <pc:docMk/>
            <pc:sldMk cId="4158932770" sldId="717"/>
            <ac:spMk id="3" creationId="{AA82C6BF-EC3E-CECB-5811-8F2FD9ADEEA8}"/>
          </ac:spMkLst>
        </pc:spChg>
      </pc:sldChg>
    </pc:docChg>
  </pc:docChgLst>
  <pc:docChgLst>
    <pc:chgData name="Karen Carera" userId="d7ab29075f1d4f00" providerId="Windows Live" clId="Web-{BD29D426-AE88-42FE-9A5A-EBC8588FBEA7}"/>
    <pc:docChg chg="modSld">
      <pc:chgData name="Karen Carera" userId="d7ab29075f1d4f00" providerId="Windows Live" clId="Web-{BD29D426-AE88-42FE-9A5A-EBC8588FBEA7}" dt="2023-08-18T17:52:34.068" v="6"/>
      <pc:docMkLst>
        <pc:docMk/>
      </pc:docMkLst>
      <pc:sldChg chg="delCm">
        <pc:chgData name="Karen Carera" userId="d7ab29075f1d4f00" providerId="Windows Live" clId="Web-{BD29D426-AE88-42FE-9A5A-EBC8588FBEA7}" dt="2023-08-18T17:47:41.435" v="0"/>
        <pc:sldMkLst>
          <pc:docMk/>
          <pc:sldMk cId="1432309612" sldId="601"/>
        </pc:sldMkLst>
      </pc:sldChg>
      <pc:sldChg chg="delCm">
        <pc:chgData name="Karen Carera" userId="d7ab29075f1d4f00" providerId="Windows Live" clId="Web-{BD29D426-AE88-42FE-9A5A-EBC8588FBEA7}" dt="2023-08-18T17:49:44.251" v="2"/>
        <pc:sldMkLst>
          <pc:docMk/>
          <pc:sldMk cId="3326820848" sldId="632"/>
        </pc:sldMkLst>
      </pc:sldChg>
      <pc:sldChg chg="delCm">
        <pc:chgData name="Karen Carera" userId="d7ab29075f1d4f00" providerId="Windows Live" clId="Web-{BD29D426-AE88-42FE-9A5A-EBC8588FBEA7}" dt="2023-08-18T17:49:15.453" v="1"/>
        <pc:sldMkLst>
          <pc:docMk/>
          <pc:sldMk cId="4187617526" sldId="636"/>
        </pc:sldMkLst>
      </pc:sldChg>
      <pc:sldChg chg="mod modShow delCm">
        <pc:chgData name="Karen Carera" userId="d7ab29075f1d4f00" providerId="Windows Live" clId="Web-{BD29D426-AE88-42FE-9A5A-EBC8588FBEA7}" dt="2023-08-18T17:52:26.412" v="5"/>
        <pc:sldMkLst>
          <pc:docMk/>
          <pc:sldMk cId="4106382056" sldId="644"/>
        </pc:sldMkLst>
      </pc:sldChg>
      <pc:sldChg chg="delCm">
        <pc:chgData name="Karen Carera" userId="d7ab29075f1d4f00" providerId="Windows Live" clId="Web-{BD29D426-AE88-42FE-9A5A-EBC8588FBEA7}" dt="2023-08-18T17:50:43.581" v="3"/>
        <pc:sldMkLst>
          <pc:docMk/>
          <pc:sldMk cId="966684308" sldId="667"/>
        </pc:sldMkLst>
      </pc:sldChg>
      <pc:sldChg chg="delCm">
        <pc:chgData name="Karen Carera" userId="d7ab29075f1d4f00" providerId="Windows Live" clId="Web-{BD29D426-AE88-42FE-9A5A-EBC8588FBEA7}" dt="2023-08-18T17:52:34.068" v="6"/>
        <pc:sldMkLst>
          <pc:docMk/>
          <pc:sldMk cId="2740841025" sldId="705"/>
        </pc:sldMkLst>
      </pc:sldChg>
    </pc:docChg>
  </pc:docChgLst>
  <pc:docChgLst>
    <pc:chgData name="Guest User" userId="43eb9730e73ff287" providerId="Windows Live" clId="Web-{D85F3271-F368-4CC6-BEC9-9B89A5FF0EC1}"/>
    <pc:docChg chg="addSld modSld modSection">
      <pc:chgData name="Guest User" userId="43eb9730e73ff287" providerId="Windows Live" clId="Web-{D85F3271-F368-4CC6-BEC9-9B89A5FF0EC1}" dt="2023-09-26T22:16:02.735" v="230" actId="1076"/>
      <pc:docMkLst>
        <pc:docMk/>
      </pc:docMkLst>
      <pc:sldChg chg="modNotes">
        <pc:chgData name="Guest User" userId="43eb9730e73ff287" providerId="Windows Live" clId="Web-{D85F3271-F368-4CC6-BEC9-9B89A5FF0EC1}" dt="2023-09-26T21:56:22.749" v="56"/>
        <pc:sldMkLst>
          <pc:docMk/>
          <pc:sldMk cId="3903618480" sldId="611"/>
        </pc:sldMkLst>
      </pc:sldChg>
      <pc:sldChg chg="modSp">
        <pc:chgData name="Guest User" userId="43eb9730e73ff287" providerId="Windows Live" clId="Web-{D85F3271-F368-4CC6-BEC9-9B89A5FF0EC1}" dt="2023-09-26T22:01:13.148" v="58" actId="20577"/>
        <pc:sldMkLst>
          <pc:docMk/>
          <pc:sldMk cId="1124824458" sldId="661"/>
        </pc:sldMkLst>
        <pc:spChg chg="mod">
          <ac:chgData name="Guest User" userId="43eb9730e73ff287" providerId="Windows Live" clId="Web-{D85F3271-F368-4CC6-BEC9-9B89A5FF0EC1}" dt="2023-09-26T22:01:13.148" v="58" actId="20577"/>
          <ac:spMkLst>
            <pc:docMk/>
            <pc:sldMk cId="1124824458" sldId="661"/>
            <ac:spMk id="2" creationId="{D6E18EC4-92E1-7F59-C720-58A81DB97CB1}"/>
          </ac:spMkLst>
        </pc:spChg>
      </pc:sldChg>
      <pc:sldChg chg="modSp">
        <pc:chgData name="Guest User" userId="43eb9730e73ff287" providerId="Windows Live" clId="Web-{D85F3271-F368-4CC6-BEC9-9B89A5FF0EC1}" dt="2023-09-26T22:01:41.774" v="64" actId="20577"/>
        <pc:sldMkLst>
          <pc:docMk/>
          <pc:sldMk cId="3177592393" sldId="662"/>
        </pc:sldMkLst>
        <pc:spChg chg="mod">
          <ac:chgData name="Guest User" userId="43eb9730e73ff287" providerId="Windows Live" clId="Web-{D85F3271-F368-4CC6-BEC9-9B89A5FF0EC1}" dt="2023-09-26T22:01:41.774" v="64" actId="20577"/>
          <ac:spMkLst>
            <pc:docMk/>
            <pc:sldMk cId="3177592393" sldId="662"/>
            <ac:spMk id="2" creationId="{36F7DDC0-5D71-AAC4-C338-3B4E7758A932}"/>
          </ac:spMkLst>
        </pc:spChg>
      </pc:sldChg>
      <pc:sldChg chg="addSp delSp modSp add mod replId modClrScheme chgLayout">
        <pc:chgData name="Guest User" userId="43eb9730e73ff287" providerId="Windows Live" clId="Web-{D85F3271-F368-4CC6-BEC9-9B89A5FF0EC1}" dt="2023-09-26T22:16:02.735" v="230" actId="1076"/>
        <pc:sldMkLst>
          <pc:docMk/>
          <pc:sldMk cId="2442135387" sldId="723"/>
        </pc:sldMkLst>
        <pc:spChg chg="mod ord">
          <ac:chgData name="Guest User" userId="43eb9730e73ff287" providerId="Windows Live" clId="Web-{D85F3271-F368-4CC6-BEC9-9B89A5FF0EC1}" dt="2023-09-26T22:06:22.281" v="75"/>
          <ac:spMkLst>
            <pc:docMk/>
            <pc:sldMk cId="2442135387" sldId="723"/>
            <ac:spMk id="2" creationId="{36F7DDC0-5D71-AAC4-C338-3B4E7758A932}"/>
          </ac:spMkLst>
        </pc:spChg>
        <pc:spChg chg="mod ord">
          <ac:chgData name="Guest User" userId="43eb9730e73ff287" providerId="Windows Live" clId="Web-{D85F3271-F368-4CC6-BEC9-9B89A5FF0EC1}" dt="2023-09-26T22:13:36.153" v="226" actId="20577"/>
          <ac:spMkLst>
            <pc:docMk/>
            <pc:sldMk cId="2442135387" sldId="723"/>
            <ac:spMk id="3" creationId="{02A58794-5555-7EE5-0485-ED0294469546}"/>
          </ac:spMkLst>
        </pc:spChg>
        <pc:spChg chg="add del mod ord">
          <ac:chgData name="Guest User" userId="43eb9730e73ff287" providerId="Windows Live" clId="Web-{D85F3271-F368-4CC6-BEC9-9B89A5FF0EC1}" dt="2023-09-26T22:07:19.814" v="76"/>
          <ac:spMkLst>
            <pc:docMk/>
            <pc:sldMk cId="2442135387" sldId="723"/>
            <ac:spMk id="6" creationId="{1E107F47-189F-4314-D937-69400F4E3E01}"/>
          </ac:spMkLst>
        </pc:spChg>
        <pc:picChg chg="del">
          <ac:chgData name="Guest User" userId="43eb9730e73ff287" providerId="Windows Live" clId="Web-{D85F3271-F368-4CC6-BEC9-9B89A5FF0EC1}" dt="2023-09-26T22:05:37.827" v="74"/>
          <ac:picMkLst>
            <pc:docMk/>
            <pc:sldMk cId="2442135387" sldId="723"/>
            <ac:picMk id="4" creationId="{BD8E7346-C837-EC92-B71F-0D6F45FFCB89}"/>
          </ac:picMkLst>
        </pc:picChg>
        <pc:picChg chg="add mod ord">
          <ac:chgData name="Guest User" userId="43eb9730e73ff287" providerId="Windows Live" clId="Web-{D85F3271-F368-4CC6-BEC9-9B89A5FF0EC1}" dt="2023-09-26T22:16:02.735" v="230" actId="1076"/>
          <ac:picMkLst>
            <pc:docMk/>
            <pc:sldMk cId="2442135387" sldId="723"/>
            <ac:picMk id="7" creationId="{53E22B2A-55F2-ABDF-9203-F602AD75A5D9}"/>
          </ac:picMkLst>
        </pc:picChg>
        <pc:picChg chg="add mod">
          <ac:chgData name="Guest User" userId="43eb9730e73ff287" providerId="Windows Live" clId="Web-{D85F3271-F368-4CC6-BEC9-9B89A5FF0EC1}" dt="2023-09-26T22:11:17.993" v="173" actId="1076"/>
          <ac:picMkLst>
            <pc:docMk/>
            <pc:sldMk cId="2442135387" sldId="723"/>
            <ac:picMk id="8" creationId="{3BCC6B14-71B8-C7FE-6842-ACD35843D420}"/>
          </ac:picMkLst>
        </pc:picChg>
      </pc:sldChg>
    </pc:docChg>
  </pc:docChgLst>
  <pc:docChgLst>
    <pc:chgData name="Karen Carera" userId="d7ab29075f1d4f00" providerId="Windows Live" clId="Web-{92F9CD82-F8A6-43B6-B349-F908532AB3C7}"/>
    <pc:docChg chg="modSld">
      <pc:chgData name="Karen Carera" userId="d7ab29075f1d4f00" providerId="Windows Live" clId="Web-{92F9CD82-F8A6-43B6-B349-F908532AB3C7}" dt="2023-09-25T19:18:56.978" v="44" actId="14100"/>
      <pc:docMkLst>
        <pc:docMk/>
      </pc:docMkLst>
      <pc:sldChg chg="addSp delSp modSp">
        <pc:chgData name="Karen Carera" userId="d7ab29075f1d4f00" providerId="Windows Live" clId="Web-{92F9CD82-F8A6-43B6-B349-F908532AB3C7}" dt="2023-09-25T19:18:56.978" v="44" actId="14100"/>
        <pc:sldMkLst>
          <pc:docMk/>
          <pc:sldMk cId="745943494" sldId="603"/>
        </pc:sldMkLst>
        <pc:spChg chg="mod">
          <ac:chgData name="Karen Carera" userId="d7ab29075f1d4f00" providerId="Windows Live" clId="Web-{92F9CD82-F8A6-43B6-B349-F908532AB3C7}" dt="2023-09-25T19:18:56.978" v="44" actId="14100"/>
          <ac:spMkLst>
            <pc:docMk/>
            <pc:sldMk cId="745943494" sldId="603"/>
            <ac:spMk id="3" creationId="{B69EA3E4-2FA2-5F55-79B2-A58CC4DB0255}"/>
          </ac:spMkLst>
        </pc:spChg>
        <pc:spChg chg="add del mod">
          <ac:chgData name="Karen Carera" userId="d7ab29075f1d4f00" providerId="Windows Live" clId="Web-{92F9CD82-F8A6-43B6-B349-F908532AB3C7}" dt="2023-09-25T19:15:00.145" v="19"/>
          <ac:spMkLst>
            <pc:docMk/>
            <pc:sldMk cId="745943494" sldId="603"/>
            <ac:spMk id="6" creationId="{1A7569A3-5030-EE0E-0740-D1FF1C0AA49B}"/>
          </ac:spMkLst>
        </pc:spChg>
      </pc:sldChg>
      <pc:sldChg chg="addSp modSp">
        <pc:chgData name="Karen Carera" userId="d7ab29075f1d4f00" providerId="Windows Live" clId="Web-{92F9CD82-F8A6-43B6-B349-F908532AB3C7}" dt="2023-09-25T19:18:34.040" v="40" actId="20577"/>
        <pc:sldMkLst>
          <pc:docMk/>
          <pc:sldMk cId="2497185824" sldId="697"/>
        </pc:sldMkLst>
        <pc:spChg chg="mod">
          <ac:chgData name="Karen Carera" userId="d7ab29075f1d4f00" providerId="Windows Live" clId="Web-{92F9CD82-F8A6-43B6-B349-F908532AB3C7}" dt="2023-09-25T19:13:52.456" v="13" actId="20577"/>
          <ac:spMkLst>
            <pc:docMk/>
            <pc:sldMk cId="2497185824" sldId="697"/>
            <ac:spMk id="2" creationId="{0B2867C6-58F6-D9D1-6529-A6FCD5D11F4E}"/>
          </ac:spMkLst>
        </pc:spChg>
        <pc:spChg chg="add mod">
          <ac:chgData name="Karen Carera" userId="d7ab29075f1d4f00" providerId="Windows Live" clId="Web-{92F9CD82-F8A6-43B6-B349-F908532AB3C7}" dt="2023-09-25T19:18:34.040" v="40" actId="20577"/>
          <ac:spMkLst>
            <pc:docMk/>
            <pc:sldMk cId="2497185824" sldId="697"/>
            <ac:spMk id="6" creationId="{2BC41ED9-B645-0971-3C3E-328C7CB0B95A}"/>
          </ac:spMkLst>
        </pc:spChg>
      </pc:sldChg>
    </pc:docChg>
  </pc:docChgLst>
  <pc:docChgLst>
    <pc:chgData name="Andrea Pepper" userId="ca6d0049c06f6b0a" providerId="Windows Live" clId="Web-{C6449B86-A7DD-4A36-8E29-B80999905447}"/>
    <pc:docChg chg="modSld">
      <pc:chgData name="Andrea Pepper" userId="ca6d0049c06f6b0a" providerId="Windows Live" clId="Web-{C6449B86-A7DD-4A36-8E29-B80999905447}" dt="2023-08-22T20:45:02.695" v="15" actId="20577"/>
      <pc:docMkLst>
        <pc:docMk/>
      </pc:docMkLst>
      <pc:sldChg chg="modSp">
        <pc:chgData name="Andrea Pepper" userId="ca6d0049c06f6b0a" providerId="Windows Live" clId="Web-{C6449B86-A7DD-4A36-8E29-B80999905447}" dt="2023-08-22T20:43:53.113" v="10" actId="20577"/>
        <pc:sldMkLst>
          <pc:docMk/>
          <pc:sldMk cId="2055167256" sldId="590"/>
        </pc:sldMkLst>
        <pc:spChg chg="mod">
          <ac:chgData name="Andrea Pepper" userId="ca6d0049c06f6b0a" providerId="Windows Live" clId="Web-{C6449B86-A7DD-4A36-8E29-B80999905447}" dt="2023-08-22T20:43:53.113" v="10" actId="20577"/>
          <ac:spMkLst>
            <pc:docMk/>
            <pc:sldMk cId="2055167256" sldId="590"/>
            <ac:spMk id="3" creationId="{462DB2AE-679C-29E2-CC94-E931624C5519}"/>
          </ac:spMkLst>
        </pc:spChg>
      </pc:sldChg>
      <pc:sldChg chg="modSp">
        <pc:chgData name="Andrea Pepper" userId="ca6d0049c06f6b0a" providerId="Windows Live" clId="Web-{C6449B86-A7DD-4A36-8E29-B80999905447}" dt="2023-08-22T20:45:02.695" v="15" actId="20577"/>
        <pc:sldMkLst>
          <pc:docMk/>
          <pc:sldMk cId="3579502249" sldId="591"/>
        </pc:sldMkLst>
        <pc:spChg chg="mod">
          <ac:chgData name="Andrea Pepper" userId="ca6d0049c06f6b0a" providerId="Windows Live" clId="Web-{C6449B86-A7DD-4A36-8E29-B80999905447}" dt="2023-08-22T20:45:02.695" v="15" actId="20577"/>
          <ac:spMkLst>
            <pc:docMk/>
            <pc:sldMk cId="3579502249" sldId="591"/>
            <ac:spMk id="3" creationId="{331D8206-8B50-27D7-3948-5925B94AC30F}"/>
          </ac:spMkLst>
        </pc:spChg>
      </pc:sldChg>
    </pc:docChg>
  </pc:docChgLst>
  <pc:docChgLst>
    <pc:chgData name="Karen Carera" userId="d7ab29075f1d4f00" providerId="Windows Live" clId="Web-{19FBD29B-E37C-4BBB-945D-A6562E2FD724}"/>
    <pc:docChg chg="modSld">
      <pc:chgData name="Karen Carera" userId="d7ab29075f1d4f00" providerId="Windows Live" clId="Web-{19FBD29B-E37C-4BBB-945D-A6562E2FD724}" dt="2023-10-19T17:39:05.925" v="2"/>
      <pc:docMkLst>
        <pc:docMk/>
      </pc:docMkLst>
      <pc:sldChg chg="modCm">
        <pc:chgData name="Karen Carera" userId="d7ab29075f1d4f00" providerId="Windows Live" clId="Web-{19FBD29B-E37C-4BBB-945D-A6562E2FD724}" dt="2023-10-19T17:39:05.925" v="2"/>
        <pc:sldMkLst>
          <pc:docMk/>
          <pc:sldMk cId="3326820848" sldId="632"/>
        </pc:sldMkLst>
        <pc:extLst>
          <p:ext xmlns:p="http://schemas.openxmlformats.org/presentationml/2006/main" uri="{D6D511B9-2390-475A-947B-AFAB55BFBCF1}">
            <pc226:cmChg xmlns:pc226="http://schemas.microsoft.com/office/powerpoint/2022/06/main/command" chg="">
              <pc226:chgData name="Karen Carera" userId="d7ab29075f1d4f00" providerId="Windows Live" clId="Web-{19FBD29B-E37C-4BBB-945D-A6562E2FD724}" dt="2023-10-19T17:39:05.925" v="2"/>
              <pc2:cmMkLst xmlns:pc2="http://schemas.microsoft.com/office/powerpoint/2019/9/main/command">
                <pc:docMk/>
                <pc:sldMk cId="3326820848" sldId="632"/>
                <pc2:cmMk id="{95227AF6-4E8E-4DE5-9065-5A107DE123D9}"/>
              </pc2:cmMkLst>
              <pc226:cmRplyChg chg="add">
                <pc226:chgData name="Karen Carera" userId="d7ab29075f1d4f00" providerId="Windows Live" clId="Web-{19FBD29B-E37C-4BBB-945D-A6562E2FD724}" dt="2023-10-19T17:39:05.925" v="2"/>
                <pc2:cmRplyMkLst xmlns:pc2="http://schemas.microsoft.com/office/powerpoint/2019/9/main/command">
                  <pc:docMk/>
                  <pc:sldMk cId="3326820848" sldId="632"/>
                  <pc2:cmMk id="{95227AF6-4E8E-4DE5-9065-5A107DE123D9}"/>
                  <pc2:cmRplyMk id="{F4C0FB84-122F-4B36-9341-EEDB8B423102}"/>
                </pc2:cmRplyMkLst>
              </pc226:cmRplyChg>
            </pc226:cmChg>
          </p:ext>
        </pc:extLst>
      </pc:sldChg>
      <pc:sldChg chg="modSp">
        <pc:chgData name="Karen Carera" userId="d7ab29075f1d4f00" providerId="Windows Live" clId="Web-{19FBD29B-E37C-4BBB-945D-A6562E2FD724}" dt="2023-10-19T17:36:37.061" v="1"/>
        <pc:sldMkLst>
          <pc:docMk/>
          <pc:sldMk cId="4158932770" sldId="717"/>
        </pc:sldMkLst>
        <pc:picChg chg="mod">
          <ac:chgData name="Karen Carera" userId="d7ab29075f1d4f00" providerId="Windows Live" clId="Web-{19FBD29B-E37C-4BBB-945D-A6562E2FD724}" dt="2023-10-19T17:36:37.061" v="1"/>
          <ac:picMkLst>
            <pc:docMk/>
            <pc:sldMk cId="4158932770" sldId="717"/>
            <ac:picMk id="4" creationId="{341CE9BB-8606-8034-7CF0-63C888F9A1E4}"/>
          </ac:picMkLst>
        </pc:picChg>
      </pc:sldChg>
    </pc:docChg>
  </pc:docChgLst>
  <pc:docChgLst>
    <pc:chgData name="Karen Carera" userId="d7ab29075f1d4f00" providerId="Windows Live" clId="Web-{01566CED-E32B-4F68-8E7A-6625E7548788}"/>
    <pc:docChg chg="delSld modSld modSection">
      <pc:chgData name="Karen Carera" userId="d7ab29075f1d4f00" providerId="Windows Live" clId="Web-{01566CED-E32B-4F68-8E7A-6625E7548788}" dt="2023-10-04T17:43:21.919" v="45" actId="20577"/>
      <pc:docMkLst>
        <pc:docMk/>
      </pc:docMkLst>
      <pc:sldChg chg="modSp">
        <pc:chgData name="Karen Carera" userId="d7ab29075f1d4f00" providerId="Windows Live" clId="Web-{01566CED-E32B-4F68-8E7A-6625E7548788}" dt="2023-10-04T17:41:38.151" v="5" actId="20577"/>
        <pc:sldMkLst>
          <pc:docMk/>
          <pc:sldMk cId="2111559127" sldId="477"/>
        </pc:sldMkLst>
        <pc:spChg chg="mod">
          <ac:chgData name="Karen Carera" userId="d7ab29075f1d4f00" providerId="Windows Live" clId="Web-{01566CED-E32B-4F68-8E7A-6625E7548788}" dt="2023-10-04T17:41:38.151" v="5" actId="20577"/>
          <ac:spMkLst>
            <pc:docMk/>
            <pc:sldMk cId="2111559127" sldId="477"/>
            <ac:spMk id="2" creationId="{CA40130E-0122-266E-0C11-75ECB6D38350}"/>
          </ac:spMkLst>
        </pc:spChg>
      </pc:sldChg>
      <pc:sldChg chg="del">
        <pc:chgData name="Karen Carera" userId="d7ab29075f1d4f00" providerId="Windows Live" clId="Web-{01566CED-E32B-4F68-8E7A-6625E7548788}" dt="2023-10-04T17:41:57.167" v="16"/>
        <pc:sldMkLst>
          <pc:docMk/>
          <pc:sldMk cId="3649007031" sldId="558"/>
        </pc:sldMkLst>
      </pc:sldChg>
      <pc:sldChg chg="modSp">
        <pc:chgData name="Karen Carera" userId="d7ab29075f1d4f00" providerId="Windows Live" clId="Web-{01566CED-E32B-4F68-8E7A-6625E7548788}" dt="2023-10-04T17:43:21.919" v="45" actId="20577"/>
        <pc:sldMkLst>
          <pc:docMk/>
          <pc:sldMk cId="1967265243" sldId="585"/>
        </pc:sldMkLst>
        <pc:spChg chg="mod">
          <ac:chgData name="Karen Carera" userId="d7ab29075f1d4f00" providerId="Windows Live" clId="Web-{01566CED-E32B-4F68-8E7A-6625E7548788}" dt="2023-10-04T17:43:21.919" v="45" actId="20577"/>
          <ac:spMkLst>
            <pc:docMk/>
            <pc:sldMk cId="1967265243" sldId="585"/>
            <ac:spMk id="2" creationId="{CA40130E-0122-266E-0C11-75ECB6D38350}"/>
          </ac:spMkLst>
        </pc:spChg>
      </pc:sldChg>
      <pc:sldChg chg="modSp">
        <pc:chgData name="Karen Carera" userId="d7ab29075f1d4f00" providerId="Windows Live" clId="Web-{01566CED-E32B-4F68-8E7A-6625E7548788}" dt="2023-10-04T17:42:16.042" v="26" actId="20577"/>
        <pc:sldMkLst>
          <pc:docMk/>
          <pc:sldMk cId="2277318169" sldId="586"/>
        </pc:sldMkLst>
        <pc:spChg chg="mod">
          <ac:chgData name="Karen Carera" userId="d7ab29075f1d4f00" providerId="Windows Live" clId="Web-{01566CED-E32B-4F68-8E7A-6625E7548788}" dt="2023-10-04T17:42:16.042" v="26" actId="20577"/>
          <ac:spMkLst>
            <pc:docMk/>
            <pc:sldMk cId="2277318169" sldId="586"/>
            <ac:spMk id="2" creationId="{CA40130E-0122-266E-0C11-75ECB6D38350}"/>
          </ac:spMkLst>
        </pc:spChg>
      </pc:sldChg>
      <pc:sldChg chg="modSp">
        <pc:chgData name="Karen Carera" userId="d7ab29075f1d4f00" providerId="Windows Live" clId="Web-{01566CED-E32B-4F68-8E7A-6625E7548788}" dt="2023-10-04T17:42:57.168" v="28" actId="20577"/>
        <pc:sldMkLst>
          <pc:docMk/>
          <pc:sldMk cId="2250997616" sldId="589"/>
        </pc:sldMkLst>
        <pc:spChg chg="mod">
          <ac:chgData name="Karen Carera" userId="d7ab29075f1d4f00" providerId="Windows Live" clId="Web-{01566CED-E32B-4F68-8E7A-6625E7548788}" dt="2023-10-04T17:42:57.168" v="28" actId="20577"/>
          <ac:spMkLst>
            <pc:docMk/>
            <pc:sldMk cId="2250997616" sldId="589"/>
            <ac:spMk id="2" creationId="{ED3CA034-8BE0-C3A2-688F-10B4E34F8170}"/>
          </ac:spMkLst>
        </pc:spChg>
      </pc:sldChg>
    </pc:docChg>
  </pc:docChgLst>
  <pc:docChgLst>
    <pc:chgData name="Guest User" userId="43eb9730e73ff287" providerId="Windows Live" clId="Web-{0C7449A4-54F4-4FE3-BB1B-5AB747AF83F8}"/>
    <pc:docChg chg="modSld">
      <pc:chgData name="Guest User" userId="43eb9730e73ff287" providerId="Windows Live" clId="Web-{0C7449A4-54F4-4FE3-BB1B-5AB747AF83F8}" dt="2023-10-19T21:30:26.037" v="0" actId="14100"/>
      <pc:docMkLst>
        <pc:docMk/>
      </pc:docMkLst>
      <pc:sldChg chg="modSp">
        <pc:chgData name="Guest User" userId="43eb9730e73ff287" providerId="Windows Live" clId="Web-{0C7449A4-54F4-4FE3-BB1B-5AB747AF83F8}" dt="2023-10-19T21:30:26.037" v="0" actId="14100"/>
        <pc:sldMkLst>
          <pc:docMk/>
          <pc:sldMk cId="1819902390" sldId="750"/>
        </pc:sldMkLst>
        <pc:spChg chg="mod">
          <ac:chgData name="Guest User" userId="43eb9730e73ff287" providerId="Windows Live" clId="Web-{0C7449A4-54F4-4FE3-BB1B-5AB747AF83F8}" dt="2023-10-19T21:30:26.037" v="0" actId="14100"/>
          <ac:spMkLst>
            <pc:docMk/>
            <pc:sldMk cId="1819902390" sldId="750"/>
            <ac:spMk id="6" creationId="{028E37A9-5122-31FC-5EEA-3C99AD32C4CD}"/>
          </ac:spMkLst>
        </pc:spChg>
      </pc:sldChg>
    </pc:docChg>
  </pc:docChgLst>
  <pc:docChgLst>
    <pc:chgData name="Karen Carera" userId="d7ab29075f1d4f00" providerId="Windows Live" clId="Web-{0011E554-7FE1-4F8F-B769-552671527E4A}"/>
    <pc:docChg chg="modSld">
      <pc:chgData name="Karen Carera" userId="d7ab29075f1d4f00" providerId="Windows Live" clId="Web-{0011E554-7FE1-4F8F-B769-552671527E4A}" dt="2023-10-24T13:51:07.218" v="4" actId="20577"/>
      <pc:docMkLst>
        <pc:docMk/>
      </pc:docMkLst>
      <pc:sldChg chg="modSp delCm modCm">
        <pc:chgData name="Karen Carera" userId="d7ab29075f1d4f00" providerId="Windows Live" clId="Web-{0011E554-7FE1-4F8F-B769-552671527E4A}" dt="2023-10-24T13:51:07.218" v="4" actId="20577"/>
        <pc:sldMkLst>
          <pc:docMk/>
          <pc:sldMk cId="1796536276" sldId="642"/>
        </pc:sldMkLst>
        <pc:spChg chg="mod">
          <ac:chgData name="Karen Carera" userId="d7ab29075f1d4f00" providerId="Windows Live" clId="Web-{0011E554-7FE1-4F8F-B769-552671527E4A}" dt="2023-10-24T13:51:00.656" v="3" actId="20577"/>
          <ac:spMkLst>
            <pc:docMk/>
            <pc:sldMk cId="1796536276" sldId="642"/>
            <ac:spMk id="2" creationId="{44581C2B-E044-E2E6-6B86-6580076B69AA}"/>
          </ac:spMkLst>
        </pc:spChg>
        <pc:spChg chg="mod">
          <ac:chgData name="Karen Carera" userId="d7ab29075f1d4f00" providerId="Windows Live" clId="Web-{0011E554-7FE1-4F8F-B769-552671527E4A}" dt="2023-10-24T13:51:07.218" v="4" actId="20577"/>
          <ac:spMkLst>
            <pc:docMk/>
            <pc:sldMk cId="1796536276" sldId="642"/>
            <ac:spMk id="3" creationId="{16FB0B55-6F76-D771-53DB-A38B632EA79F}"/>
          </ac:spMkLst>
        </pc:spChg>
        <pc:extLst>
          <p:ext xmlns:p="http://schemas.openxmlformats.org/presentationml/2006/main" uri="{D6D511B9-2390-475A-947B-AFAB55BFBCF1}">
            <pc226:cmChg xmlns:pc226="http://schemas.microsoft.com/office/powerpoint/2022/06/main/command" chg="mod">
              <pc226:chgData name="Karen Carera" userId="d7ab29075f1d4f00" providerId="Windows Live" clId="Web-{0011E554-7FE1-4F8F-B769-552671527E4A}" dt="2023-10-24T13:51:07.218" v="4" actId="20577"/>
              <pc2:cmMkLst xmlns:pc2="http://schemas.microsoft.com/office/powerpoint/2019/9/main/command">
                <pc:docMk/>
                <pc:sldMk cId="1796536276" sldId="642"/>
                <pc2:cmMk id="{A6679268-4C96-4D58-82DD-070D35BC2F46}"/>
              </pc2:cmMkLst>
            </pc226:cmChg>
            <pc226:cmChg xmlns:pc226="http://schemas.microsoft.com/office/powerpoint/2022/06/main/command" chg="del">
              <pc226:chgData name="Karen Carera" userId="d7ab29075f1d4f00" providerId="Windows Live" clId="Web-{0011E554-7FE1-4F8F-B769-552671527E4A}" dt="2023-10-24T13:50:40.546" v="0"/>
              <pc2:cmMkLst xmlns:pc2="http://schemas.microsoft.com/office/powerpoint/2019/9/main/command">
                <pc:docMk/>
                <pc:sldMk cId="1796536276" sldId="642"/>
                <pc2:cmMk id="{F1C2A896-1BAC-420D-BD82-753A2050F026}"/>
              </pc2:cmMkLst>
            </pc226:cmChg>
          </p:ext>
        </pc:extLst>
      </pc:sldChg>
    </pc:docChg>
  </pc:docChgLst>
  <pc:docChgLst>
    <pc:chgData name="Guest User" userId="43eb9730e73ff287" providerId="Windows Live" clId="Web-{957DE8A7-2F55-4D33-94E4-EE32F8B56D98}"/>
    <pc:docChg chg="addSld delSld modSld addMainMaster modSection">
      <pc:chgData name="Guest User" userId="43eb9730e73ff287" providerId="Windows Live" clId="Web-{957DE8A7-2F55-4D33-94E4-EE32F8B56D98}" dt="2023-10-12T21:37:37.535" v="29"/>
      <pc:docMkLst>
        <pc:docMk/>
      </pc:docMkLst>
      <pc:sldChg chg="del">
        <pc:chgData name="Guest User" userId="43eb9730e73ff287" providerId="Windows Live" clId="Web-{957DE8A7-2F55-4D33-94E4-EE32F8B56D98}" dt="2023-10-12T21:22:17.584" v="20"/>
        <pc:sldMkLst>
          <pc:docMk/>
          <pc:sldMk cId="3919270129" sldId="526"/>
        </pc:sldMkLst>
      </pc:sldChg>
      <pc:sldChg chg="del">
        <pc:chgData name="Guest User" userId="43eb9730e73ff287" providerId="Windows Live" clId="Web-{957DE8A7-2F55-4D33-94E4-EE32F8B56D98}" dt="2023-10-12T21:23:51.462" v="26"/>
        <pc:sldMkLst>
          <pc:docMk/>
          <pc:sldMk cId="1467570165" sldId="549"/>
        </pc:sldMkLst>
      </pc:sldChg>
      <pc:sldChg chg="del">
        <pc:chgData name="Guest User" userId="43eb9730e73ff287" providerId="Windows Live" clId="Web-{957DE8A7-2F55-4D33-94E4-EE32F8B56D98}" dt="2023-10-12T21:17:43.606" v="1"/>
        <pc:sldMkLst>
          <pc:docMk/>
          <pc:sldMk cId="3053186283" sldId="574"/>
        </pc:sldMkLst>
      </pc:sldChg>
      <pc:sldChg chg="del">
        <pc:chgData name="Guest User" userId="43eb9730e73ff287" providerId="Windows Live" clId="Web-{957DE8A7-2F55-4D33-94E4-EE32F8B56D98}" dt="2023-10-12T21:23:21.601" v="24"/>
        <pc:sldMkLst>
          <pc:docMk/>
          <pc:sldMk cId="2054652956" sldId="625"/>
        </pc:sldMkLst>
      </pc:sldChg>
      <pc:sldChg chg="del">
        <pc:chgData name="Guest User" userId="43eb9730e73ff287" providerId="Windows Live" clId="Web-{957DE8A7-2F55-4D33-94E4-EE32F8B56D98}" dt="2023-10-12T21:19:32.531" v="10"/>
        <pc:sldMkLst>
          <pc:docMk/>
          <pc:sldMk cId="4020909010" sldId="735"/>
        </pc:sldMkLst>
      </pc:sldChg>
      <pc:sldChg chg="modSp add">
        <pc:chgData name="Guest User" userId="43eb9730e73ff287" providerId="Windows Live" clId="Web-{957DE8A7-2F55-4D33-94E4-EE32F8B56D98}" dt="2023-10-12T21:18:46.655" v="7" actId="14100"/>
        <pc:sldMkLst>
          <pc:docMk/>
          <pc:sldMk cId="1530073284" sldId="740"/>
        </pc:sldMkLst>
        <pc:spChg chg="mod">
          <ac:chgData name="Guest User" userId="43eb9730e73ff287" providerId="Windows Live" clId="Web-{957DE8A7-2F55-4D33-94E4-EE32F8B56D98}" dt="2023-10-12T21:18:46.655" v="7" actId="14100"/>
          <ac:spMkLst>
            <pc:docMk/>
            <pc:sldMk cId="1530073284" sldId="740"/>
            <ac:spMk id="6" creationId="{028E37A9-5122-31FC-5EEA-3C99AD32C4CD}"/>
          </ac:spMkLst>
        </pc:spChg>
        <pc:picChg chg="mod">
          <ac:chgData name="Guest User" userId="43eb9730e73ff287" providerId="Windows Live" clId="Web-{957DE8A7-2F55-4D33-94E4-EE32F8B56D98}" dt="2023-10-12T21:18:35.686" v="6" actId="1076"/>
          <ac:picMkLst>
            <pc:docMk/>
            <pc:sldMk cId="1530073284" sldId="740"/>
            <ac:picMk id="4" creationId="{1EDFFE55-B9D6-DEE7-7C59-D62B1157FADA}"/>
          </ac:picMkLst>
        </pc:picChg>
      </pc:sldChg>
      <pc:sldChg chg="add del replId">
        <pc:chgData name="Guest User" userId="43eb9730e73ff287" providerId="Windows Live" clId="Web-{957DE8A7-2F55-4D33-94E4-EE32F8B56D98}" dt="2023-10-12T21:37:37.535" v="29"/>
        <pc:sldMkLst>
          <pc:docMk/>
          <pc:sldMk cId="245850558" sldId="741"/>
        </pc:sldMkLst>
      </pc:sldChg>
      <pc:sldChg chg="modSp add">
        <pc:chgData name="Guest User" userId="43eb9730e73ff287" providerId="Windows Live" clId="Web-{957DE8A7-2F55-4D33-94E4-EE32F8B56D98}" dt="2023-10-12T21:20:49.159" v="17" actId="14100"/>
        <pc:sldMkLst>
          <pc:docMk/>
          <pc:sldMk cId="1177893144" sldId="742"/>
        </pc:sldMkLst>
        <pc:spChg chg="mod">
          <ac:chgData name="Guest User" userId="43eb9730e73ff287" providerId="Windows Live" clId="Web-{957DE8A7-2F55-4D33-94E4-EE32F8B56D98}" dt="2023-10-12T21:20:49.159" v="17" actId="14100"/>
          <ac:spMkLst>
            <pc:docMk/>
            <pc:sldMk cId="1177893144" sldId="742"/>
            <ac:spMk id="6" creationId="{028E37A9-5122-31FC-5EEA-3C99AD32C4CD}"/>
          </ac:spMkLst>
        </pc:spChg>
        <pc:picChg chg="mod">
          <ac:chgData name="Guest User" userId="43eb9730e73ff287" providerId="Windows Live" clId="Web-{957DE8A7-2F55-4D33-94E4-EE32F8B56D98}" dt="2023-10-12T21:20:43.320" v="16" actId="1076"/>
          <ac:picMkLst>
            <pc:docMk/>
            <pc:sldMk cId="1177893144" sldId="742"/>
            <ac:picMk id="4" creationId="{1EDFFE55-B9D6-DEE7-7C59-D62B1157FADA}"/>
          </ac:picMkLst>
        </pc:picChg>
      </pc:sldChg>
      <pc:sldChg chg="add replId">
        <pc:chgData name="Guest User" userId="43eb9730e73ff287" providerId="Windows Live" clId="Web-{957DE8A7-2F55-4D33-94E4-EE32F8B56D98}" dt="2023-10-12T21:21:23.910" v="18"/>
        <pc:sldMkLst>
          <pc:docMk/>
          <pc:sldMk cId="3220866314" sldId="743"/>
        </pc:sldMkLst>
      </pc:sldChg>
      <pc:sldChg chg="modSp add">
        <pc:chgData name="Guest User" userId="43eb9730e73ff287" providerId="Windows Live" clId="Web-{957DE8A7-2F55-4D33-94E4-EE32F8B56D98}" dt="2023-10-12T21:22:30.318" v="21" actId="14100"/>
        <pc:sldMkLst>
          <pc:docMk/>
          <pc:sldMk cId="740617151" sldId="744"/>
        </pc:sldMkLst>
        <pc:spChg chg="mod">
          <ac:chgData name="Guest User" userId="43eb9730e73ff287" providerId="Windows Live" clId="Web-{957DE8A7-2F55-4D33-94E4-EE32F8B56D98}" dt="2023-10-12T21:22:30.318" v="21" actId="14100"/>
          <ac:spMkLst>
            <pc:docMk/>
            <pc:sldMk cId="740617151" sldId="744"/>
            <ac:spMk id="6" creationId="{028E37A9-5122-31FC-5EEA-3C99AD32C4CD}"/>
          </ac:spMkLst>
        </pc:spChg>
      </pc:sldChg>
      <pc:sldChg chg="modSp add">
        <pc:chgData name="Guest User" userId="43eb9730e73ff287" providerId="Windows Live" clId="Web-{957DE8A7-2F55-4D33-94E4-EE32F8B56D98}" dt="2023-10-12T21:23:14.117" v="23" actId="14100"/>
        <pc:sldMkLst>
          <pc:docMk/>
          <pc:sldMk cId="4057306560" sldId="745"/>
        </pc:sldMkLst>
        <pc:spChg chg="mod">
          <ac:chgData name="Guest User" userId="43eb9730e73ff287" providerId="Windows Live" clId="Web-{957DE8A7-2F55-4D33-94E4-EE32F8B56D98}" dt="2023-10-12T21:23:14.117" v="23" actId="14100"/>
          <ac:spMkLst>
            <pc:docMk/>
            <pc:sldMk cId="4057306560" sldId="745"/>
            <ac:spMk id="6" creationId="{028E37A9-5122-31FC-5EEA-3C99AD32C4CD}"/>
          </ac:spMkLst>
        </pc:spChg>
      </pc:sldChg>
      <pc:sldChg chg="modSp add">
        <pc:chgData name="Guest User" userId="43eb9730e73ff287" providerId="Windows Live" clId="Web-{957DE8A7-2F55-4D33-94E4-EE32F8B56D98}" dt="2023-10-12T21:24:10.806" v="28" actId="14100"/>
        <pc:sldMkLst>
          <pc:docMk/>
          <pc:sldMk cId="4273680889" sldId="746"/>
        </pc:sldMkLst>
        <pc:spChg chg="mod">
          <ac:chgData name="Guest User" userId="43eb9730e73ff287" providerId="Windows Live" clId="Web-{957DE8A7-2F55-4D33-94E4-EE32F8B56D98}" dt="2023-10-12T21:24:10.806" v="28" actId="14100"/>
          <ac:spMkLst>
            <pc:docMk/>
            <pc:sldMk cId="4273680889" sldId="746"/>
            <ac:spMk id="6" creationId="{028E37A9-5122-31FC-5EEA-3C99AD32C4CD}"/>
          </ac:spMkLst>
        </pc:spChg>
      </pc:sldChg>
      <pc:sldMasterChg chg="add addSldLayout">
        <pc:chgData name="Guest User" userId="43eb9730e73ff287" providerId="Windows Live" clId="Web-{957DE8A7-2F55-4D33-94E4-EE32F8B56D98}" dt="2023-10-12T21:17:36.512" v="0"/>
        <pc:sldMasterMkLst>
          <pc:docMk/>
          <pc:sldMasterMk cId="2454068301" sldId="2147483828"/>
        </pc:sldMasterMkLst>
        <pc:sldLayoutChg chg="add">
          <pc:chgData name="Guest User" userId="43eb9730e73ff287" providerId="Windows Live" clId="Web-{957DE8A7-2F55-4D33-94E4-EE32F8B56D98}" dt="2023-10-12T21:17:36.512" v="0"/>
          <pc:sldLayoutMkLst>
            <pc:docMk/>
            <pc:sldMasterMk cId="2454068301" sldId="2147483828"/>
            <pc:sldLayoutMk cId="1671268135" sldId="2147483829"/>
          </pc:sldLayoutMkLst>
        </pc:sldLayoutChg>
        <pc:sldLayoutChg chg="add">
          <pc:chgData name="Guest User" userId="43eb9730e73ff287" providerId="Windows Live" clId="Web-{957DE8A7-2F55-4D33-94E4-EE32F8B56D98}" dt="2023-10-12T21:17:36.512" v="0"/>
          <pc:sldLayoutMkLst>
            <pc:docMk/>
            <pc:sldMasterMk cId="2454068301" sldId="2147483828"/>
            <pc:sldLayoutMk cId="613510854" sldId="2147483830"/>
          </pc:sldLayoutMkLst>
        </pc:sldLayoutChg>
        <pc:sldLayoutChg chg="add">
          <pc:chgData name="Guest User" userId="43eb9730e73ff287" providerId="Windows Live" clId="Web-{957DE8A7-2F55-4D33-94E4-EE32F8B56D98}" dt="2023-10-12T21:17:36.512" v="0"/>
          <pc:sldLayoutMkLst>
            <pc:docMk/>
            <pc:sldMasterMk cId="2454068301" sldId="2147483828"/>
            <pc:sldLayoutMk cId="3232338996" sldId="2147483831"/>
          </pc:sldLayoutMkLst>
        </pc:sldLayoutChg>
        <pc:sldLayoutChg chg="add">
          <pc:chgData name="Guest User" userId="43eb9730e73ff287" providerId="Windows Live" clId="Web-{957DE8A7-2F55-4D33-94E4-EE32F8B56D98}" dt="2023-10-12T21:17:36.512" v="0"/>
          <pc:sldLayoutMkLst>
            <pc:docMk/>
            <pc:sldMasterMk cId="2454068301" sldId="2147483828"/>
            <pc:sldLayoutMk cId="503546853" sldId="2147483832"/>
          </pc:sldLayoutMkLst>
        </pc:sldLayoutChg>
        <pc:sldLayoutChg chg="add">
          <pc:chgData name="Guest User" userId="43eb9730e73ff287" providerId="Windows Live" clId="Web-{957DE8A7-2F55-4D33-94E4-EE32F8B56D98}" dt="2023-10-12T21:17:36.512" v="0"/>
          <pc:sldLayoutMkLst>
            <pc:docMk/>
            <pc:sldMasterMk cId="2454068301" sldId="2147483828"/>
            <pc:sldLayoutMk cId="3086517510" sldId="2147483833"/>
          </pc:sldLayoutMkLst>
        </pc:sldLayoutChg>
        <pc:sldLayoutChg chg="add">
          <pc:chgData name="Guest User" userId="43eb9730e73ff287" providerId="Windows Live" clId="Web-{957DE8A7-2F55-4D33-94E4-EE32F8B56D98}" dt="2023-10-12T21:17:36.512" v="0"/>
          <pc:sldLayoutMkLst>
            <pc:docMk/>
            <pc:sldMasterMk cId="2454068301" sldId="2147483828"/>
            <pc:sldLayoutMk cId="890862487" sldId="2147483834"/>
          </pc:sldLayoutMkLst>
        </pc:sldLayoutChg>
        <pc:sldLayoutChg chg="add">
          <pc:chgData name="Guest User" userId="43eb9730e73ff287" providerId="Windows Live" clId="Web-{957DE8A7-2F55-4D33-94E4-EE32F8B56D98}" dt="2023-10-12T21:17:36.512" v="0"/>
          <pc:sldLayoutMkLst>
            <pc:docMk/>
            <pc:sldMasterMk cId="2454068301" sldId="2147483828"/>
            <pc:sldLayoutMk cId="3536167247" sldId="2147483835"/>
          </pc:sldLayoutMkLst>
        </pc:sldLayoutChg>
        <pc:sldLayoutChg chg="add">
          <pc:chgData name="Guest User" userId="43eb9730e73ff287" providerId="Windows Live" clId="Web-{957DE8A7-2F55-4D33-94E4-EE32F8B56D98}" dt="2023-10-12T21:17:36.512" v="0"/>
          <pc:sldLayoutMkLst>
            <pc:docMk/>
            <pc:sldMasterMk cId="2454068301" sldId="2147483828"/>
            <pc:sldLayoutMk cId="465843623" sldId="2147483836"/>
          </pc:sldLayoutMkLst>
        </pc:sldLayoutChg>
        <pc:sldLayoutChg chg="add">
          <pc:chgData name="Guest User" userId="43eb9730e73ff287" providerId="Windows Live" clId="Web-{957DE8A7-2F55-4D33-94E4-EE32F8B56D98}" dt="2023-10-12T21:17:36.512" v="0"/>
          <pc:sldLayoutMkLst>
            <pc:docMk/>
            <pc:sldMasterMk cId="2454068301" sldId="2147483828"/>
            <pc:sldLayoutMk cId="336853838" sldId="2147483837"/>
          </pc:sldLayoutMkLst>
        </pc:sldLayoutChg>
        <pc:sldLayoutChg chg="add">
          <pc:chgData name="Guest User" userId="43eb9730e73ff287" providerId="Windows Live" clId="Web-{957DE8A7-2F55-4D33-94E4-EE32F8B56D98}" dt="2023-10-12T21:17:36.512" v="0"/>
          <pc:sldLayoutMkLst>
            <pc:docMk/>
            <pc:sldMasterMk cId="2454068301" sldId="2147483828"/>
            <pc:sldLayoutMk cId="3815827958" sldId="2147483838"/>
          </pc:sldLayoutMkLst>
        </pc:sldLayoutChg>
        <pc:sldLayoutChg chg="add">
          <pc:chgData name="Guest User" userId="43eb9730e73ff287" providerId="Windows Live" clId="Web-{957DE8A7-2F55-4D33-94E4-EE32F8B56D98}" dt="2023-10-12T21:17:36.512" v="0"/>
          <pc:sldLayoutMkLst>
            <pc:docMk/>
            <pc:sldMasterMk cId="2454068301" sldId="2147483828"/>
            <pc:sldLayoutMk cId="318258278" sldId="2147483839"/>
          </pc:sldLayoutMkLst>
        </pc:sldLayoutChg>
      </pc:sldMasterChg>
    </pc:docChg>
  </pc:docChgLst>
  <pc:docChgLst>
    <pc:chgData name="Karen Carera" userId="d7ab29075f1d4f00" providerId="Windows Live" clId="Web-{00F19EAF-C051-47DB-B86F-AAA8BCC6E158}"/>
    <pc:docChg chg="addSld delSld modSld modSection">
      <pc:chgData name="Karen Carera" userId="d7ab29075f1d4f00" providerId="Windows Live" clId="Web-{00F19EAF-C051-47DB-B86F-AAA8BCC6E158}" dt="2023-08-11T19:39:35.307" v="52" actId="20577"/>
      <pc:docMkLst>
        <pc:docMk/>
      </pc:docMkLst>
      <pc:sldChg chg="modSp">
        <pc:chgData name="Karen Carera" userId="d7ab29075f1d4f00" providerId="Windows Live" clId="Web-{00F19EAF-C051-47DB-B86F-AAA8BCC6E158}" dt="2023-08-11T19:39:35.307" v="52" actId="20577"/>
        <pc:sldMkLst>
          <pc:docMk/>
          <pc:sldMk cId="3710918265" sldId="511"/>
        </pc:sldMkLst>
        <pc:spChg chg="mod">
          <ac:chgData name="Karen Carera" userId="d7ab29075f1d4f00" providerId="Windows Live" clId="Web-{00F19EAF-C051-47DB-B86F-AAA8BCC6E158}" dt="2023-08-11T19:39:35.307" v="52" actId="20577"/>
          <ac:spMkLst>
            <pc:docMk/>
            <pc:sldMk cId="3710918265" sldId="511"/>
            <ac:spMk id="3" creationId="{8294387E-2BB1-80FE-7CA3-8C7A4F236702}"/>
          </ac:spMkLst>
        </pc:spChg>
      </pc:sldChg>
      <pc:sldChg chg="del">
        <pc:chgData name="Karen Carera" userId="d7ab29075f1d4f00" providerId="Windows Live" clId="Web-{00F19EAF-C051-47DB-B86F-AAA8BCC6E158}" dt="2023-08-11T19:30:52.967" v="33"/>
        <pc:sldMkLst>
          <pc:docMk/>
          <pc:sldMk cId="2497304144" sldId="573"/>
        </pc:sldMkLst>
      </pc:sldChg>
      <pc:sldChg chg="delCm">
        <pc:chgData name="Karen Carera" userId="d7ab29075f1d4f00" providerId="Windows Live" clId="Web-{00F19EAF-C051-47DB-B86F-AAA8BCC6E158}" dt="2023-08-11T19:38:55.618" v="50"/>
        <pc:sldMkLst>
          <pc:docMk/>
          <pc:sldMk cId="1723781307" sldId="578"/>
        </pc:sldMkLst>
      </pc:sldChg>
      <pc:sldChg chg="delCm">
        <pc:chgData name="Karen Carera" userId="d7ab29075f1d4f00" providerId="Windows Live" clId="Web-{00F19EAF-C051-47DB-B86F-AAA8BCC6E158}" dt="2023-08-11T19:34:07.675" v="45"/>
        <pc:sldMkLst>
          <pc:docMk/>
          <pc:sldMk cId="2997762231" sldId="583"/>
        </pc:sldMkLst>
      </pc:sldChg>
      <pc:sldChg chg="modSp delCm modNotes">
        <pc:chgData name="Karen Carera" userId="d7ab29075f1d4f00" providerId="Windows Live" clId="Web-{00F19EAF-C051-47DB-B86F-AAA8BCC6E158}" dt="2023-08-11T19:24:52.991" v="18" actId="20577"/>
        <pc:sldMkLst>
          <pc:docMk/>
          <pc:sldMk cId="745943494" sldId="603"/>
        </pc:sldMkLst>
        <pc:spChg chg="mod">
          <ac:chgData name="Karen Carera" userId="d7ab29075f1d4f00" providerId="Windows Live" clId="Web-{00F19EAF-C051-47DB-B86F-AAA8BCC6E158}" dt="2023-08-11T19:24:52.991" v="18" actId="20577"/>
          <ac:spMkLst>
            <pc:docMk/>
            <pc:sldMk cId="745943494" sldId="603"/>
            <ac:spMk id="3" creationId="{B69EA3E4-2FA2-5F55-79B2-A58CC4DB0255}"/>
          </ac:spMkLst>
        </pc:spChg>
        <pc:spChg chg="mod">
          <ac:chgData name="Karen Carera" userId="d7ab29075f1d4f00" providerId="Windows Live" clId="Web-{00F19EAF-C051-47DB-B86F-AAA8BCC6E158}" dt="2023-08-11T19:24:45.428" v="17" actId="1076"/>
          <ac:spMkLst>
            <pc:docMk/>
            <pc:sldMk cId="745943494" sldId="603"/>
            <ac:spMk id="4" creationId="{2119EEB5-AF14-C8AD-DF1D-7292B9B01487}"/>
          </ac:spMkLst>
        </pc:spChg>
      </pc:sldChg>
      <pc:sldChg chg="mod modShow">
        <pc:chgData name="Karen Carera" userId="d7ab29075f1d4f00" providerId="Windows Live" clId="Web-{00F19EAF-C051-47DB-B86F-AAA8BCC6E158}" dt="2023-08-11T19:22:43.019" v="0"/>
        <pc:sldMkLst>
          <pc:docMk/>
          <pc:sldMk cId="3612238523" sldId="604"/>
        </pc:sldMkLst>
      </pc:sldChg>
      <pc:sldChg chg="delCm">
        <pc:chgData name="Karen Carera" userId="d7ab29075f1d4f00" providerId="Windows Live" clId="Web-{00F19EAF-C051-47DB-B86F-AAA8BCC6E158}" dt="2023-08-11T19:27:38.338" v="20"/>
        <pc:sldMkLst>
          <pc:docMk/>
          <pc:sldMk cId="1962944083" sldId="610"/>
        </pc:sldMkLst>
      </pc:sldChg>
      <pc:sldChg chg="mod modShow">
        <pc:chgData name="Karen Carera" userId="d7ab29075f1d4f00" providerId="Windows Live" clId="Web-{00F19EAF-C051-47DB-B86F-AAA8BCC6E158}" dt="2023-08-11T19:22:49.003" v="1"/>
        <pc:sldMkLst>
          <pc:docMk/>
          <pc:sldMk cId="2606955005" sldId="658"/>
        </pc:sldMkLst>
      </pc:sldChg>
      <pc:sldChg chg="mod modShow">
        <pc:chgData name="Karen Carera" userId="d7ab29075f1d4f00" providerId="Windows Live" clId="Web-{00F19EAF-C051-47DB-B86F-AAA8BCC6E158}" dt="2023-08-11T19:25:25.913" v="19"/>
        <pc:sldMkLst>
          <pc:docMk/>
          <pc:sldMk cId="3150455472" sldId="659"/>
        </pc:sldMkLst>
      </pc:sldChg>
      <pc:sldChg chg="delCm modNotes">
        <pc:chgData name="Karen Carera" userId="d7ab29075f1d4f00" providerId="Windows Live" clId="Web-{00F19EAF-C051-47DB-B86F-AAA8BCC6E158}" dt="2023-08-11T19:30:00.029" v="31"/>
        <pc:sldMkLst>
          <pc:docMk/>
          <pc:sldMk cId="1124824458" sldId="661"/>
        </pc:sldMkLst>
      </pc:sldChg>
      <pc:sldChg chg="delCm">
        <pc:chgData name="Karen Carera" userId="d7ab29075f1d4f00" providerId="Windows Live" clId="Web-{00F19EAF-C051-47DB-B86F-AAA8BCC6E158}" dt="2023-08-11T19:29:14.918" v="25"/>
        <pc:sldMkLst>
          <pc:docMk/>
          <pc:sldMk cId="3177592393" sldId="662"/>
        </pc:sldMkLst>
      </pc:sldChg>
      <pc:sldChg chg="modSp delCm">
        <pc:chgData name="Karen Carera" userId="d7ab29075f1d4f00" providerId="Windows Live" clId="Web-{00F19EAF-C051-47DB-B86F-AAA8BCC6E158}" dt="2023-08-11T19:31:05.155" v="38" actId="20577"/>
        <pc:sldMkLst>
          <pc:docMk/>
          <pc:sldMk cId="2153893501" sldId="677"/>
        </pc:sldMkLst>
        <pc:spChg chg="mod">
          <ac:chgData name="Karen Carera" userId="d7ab29075f1d4f00" providerId="Windows Live" clId="Web-{00F19EAF-C051-47DB-B86F-AAA8BCC6E158}" dt="2023-08-11T19:31:05.155" v="38" actId="20577"/>
          <ac:spMkLst>
            <pc:docMk/>
            <pc:sldMk cId="2153893501" sldId="677"/>
            <ac:spMk id="2" creationId="{C9E7A388-268F-93DD-D41E-C06EE4C2BA58}"/>
          </ac:spMkLst>
        </pc:spChg>
      </pc:sldChg>
      <pc:sldChg chg="modSp del delCm">
        <pc:chgData name="Karen Carera" userId="d7ab29075f1d4f00" providerId="Windows Live" clId="Web-{00F19EAF-C051-47DB-B86F-AAA8BCC6E158}" dt="2023-08-11T19:33:21.549" v="43"/>
        <pc:sldMkLst>
          <pc:docMk/>
          <pc:sldMk cId="535370070" sldId="680"/>
        </pc:sldMkLst>
        <pc:spChg chg="mod">
          <ac:chgData name="Karen Carera" userId="d7ab29075f1d4f00" providerId="Windows Live" clId="Web-{00F19EAF-C051-47DB-B86F-AAA8BCC6E158}" dt="2023-08-11T19:33:05.939" v="40" actId="20577"/>
          <ac:spMkLst>
            <pc:docMk/>
            <pc:sldMk cId="535370070" sldId="680"/>
            <ac:spMk id="3" creationId="{6DA5E4FE-01A4-CFA6-9A04-9D84A49A9790}"/>
          </ac:spMkLst>
        </pc:spChg>
      </pc:sldChg>
      <pc:sldChg chg="delCm">
        <pc:chgData name="Karen Carera" userId="d7ab29075f1d4f00" providerId="Windows Live" clId="Web-{00F19EAF-C051-47DB-B86F-AAA8BCC6E158}" dt="2023-08-11T19:34:20.925" v="46"/>
        <pc:sldMkLst>
          <pc:docMk/>
          <pc:sldMk cId="779814771" sldId="682"/>
        </pc:sldMkLst>
      </pc:sldChg>
      <pc:sldChg chg="delCm modNotes">
        <pc:chgData name="Karen Carera" userId="d7ab29075f1d4f00" providerId="Windows Live" clId="Web-{00F19EAF-C051-47DB-B86F-AAA8BCC6E158}" dt="2023-08-11T19:33:26.846" v="44"/>
        <pc:sldMkLst>
          <pc:docMk/>
          <pc:sldMk cId="3405190295" sldId="695"/>
        </pc:sldMkLst>
      </pc:sldChg>
      <pc:sldChg chg="del">
        <pc:chgData name="Karen Carera" userId="d7ab29075f1d4f00" providerId="Windows Live" clId="Web-{00F19EAF-C051-47DB-B86F-AAA8BCC6E158}" dt="2023-08-11T19:35:53.161" v="47"/>
        <pc:sldMkLst>
          <pc:docMk/>
          <pc:sldMk cId="3022044687" sldId="696"/>
        </pc:sldMkLst>
      </pc:sldChg>
      <pc:sldChg chg="add delCm">
        <pc:chgData name="Karen Carera" userId="d7ab29075f1d4f00" providerId="Windows Live" clId="Web-{00F19EAF-C051-47DB-B86F-AAA8BCC6E158}" dt="2023-08-11T19:36:14.990" v="49"/>
        <pc:sldMkLst>
          <pc:docMk/>
          <pc:sldMk cId="4040694419" sldId="696"/>
        </pc:sldMkLst>
      </pc:sldChg>
    </pc:docChg>
  </pc:docChgLst>
  <pc:docChgLst>
    <pc:chgData name="Guest User" userId="43eb9730e73ff287" providerId="Windows Live" clId="Web-{F2F4847A-D898-4150-B793-645C5E6FED9A}"/>
    <pc:docChg chg="modSld">
      <pc:chgData name="Guest User" userId="43eb9730e73ff287" providerId="Windows Live" clId="Web-{F2F4847A-D898-4150-B793-645C5E6FED9A}" dt="2023-10-03T21:57:06.005" v="102"/>
      <pc:docMkLst>
        <pc:docMk/>
      </pc:docMkLst>
      <pc:sldChg chg="modNotes">
        <pc:chgData name="Guest User" userId="43eb9730e73ff287" providerId="Windows Live" clId="Web-{F2F4847A-D898-4150-B793-645C5E6FED9A}" dt="2023-10-03T21:54:17.014" v="71"/>
        <pc:sldMkLst>
          <pc:docMk/>
          <pc:sldMk cId="251604834" sldId="468"/>
        </pc:sldMkLst>
      </pc:sldChg>
      <pc:sldChg chg="modNotes">
        <pc:chgData name="Guest User" userId="43eb9730e73ff287" providerId="Windows Live" clId="Web-{F2F4847A-D898-4150-B793-645C5E6FED9A}" dt="2023-10-03T21:52:44.042" v="57"/>
        <pc:sldMkLst>
          <pc:docMk/>
          <pc:sldMk cId="3577019796" sldId="562"/>
        </pc:sldMkLst>
      </pc:sldChg>
      <pc:sldChg chg="modNotes">
        <pc:chgData name="Guest User" userId="43eb9730e73ff287" providerId="Windows Live" clId="Web-{F2F4847A-D898-4150-B793-645C5E6FED9A}" dt="2023-10-03T21:57:06.005" v="102"/>
        <pc:sldMkLst>
          <pc:docMk/>
          <pc:sldMk cId="3230174715" sldId="566"/>
        </pc:sldMkLst>
      </pc:sldChg>
      <pc:sldChg chg="modSp modNotes">
        <pc:chgData name="Guest User" userId="43eb9730e73ff287" providerId="Windows Live" clId="Web-{F2F4847A-D898-4150-B793-645C5E6FED9A}" dt="2023-10-03T21:56:33.535" v="94"/>
        <pc:sldMkLst>
          <pc:docMk/>
          <pc:sldMk cId="2805177915" sldId="593"/>
        </pc:sldMkLst>
        <pc:picChg chg="mod">
          <ac:chgData name="Guest User" userId="43eb9730e73ff287" providerId="Windows Live" clId="Web-{F2F4847A-D898-4150-B793-645C5E6FED9A}" dt="2023-10-03T21:56:33.535" v="94"/>
          <ac:picMkLst>
            <pc:docMk/>
            <pc:sldMk cId="2805177915" sldId="593"/>
            <ac:picMk id="8" creationId="{B0FB2FEE-A1C8-BAF9-538B-DB7C7DFB3332}"/>
          </ac:picMkLst>
        </pc:picChg>
      </pc:sldChg>
      <pc:sldChg chg="modNotes">
        <pc:chgData name="Guest User" userId="43eb9730e73ff287" providerId="Windows Live" clId="Web-{F2F4847A-D898-4150-B793-645C5E6FED9A}" dt="2023-10-03T21:54:51.266" v="73"/>
        <pc:sldMkLst>
          <pc:docMk/>
          <pc:sldMk cId="3903618480" sldId="611"/>
        </pc:sldMkLst>
      </pc:sldChg>
      <pc:sldChg chg="delSp">
        <pc:chgData name="Guest User" userId="43eb9730e73ff287" providerId="Windows Live" clId="Web-{F2F4847A-D898-4150-B793-645C5E6FED9A}" dt="2023-10-03T21:55:26.751" v="74"/>
        <pc:sldMkLst>
          <pc:docMk/>
          <pc:sldMk cId="2497185824" sldId="697"/>
        </pc:sldMkLst>
        <pc:spChg chg="del">
          <ac:chgData name="Guest User" userId="43eb9730e73ff287" providerId="Windows Live" clId="Web-{F2F4847A-D898-4150-B793-645C5E6FED9A}" dt="2023-10-03T21:55:26.751" v="74"/>
          <ac:spMkLst>
            <pc:docMk/>
            <pc:sldMk cId="2497185824" sldId="697"/>
            <ac:spMk id="8" creationId="{1BDC3672-BC61-2998-1D51-A8602AD5329F}"/>
          </ac:spMkLst>
        </pc:spChg>
      </pc:sldChg>
      <pc:sldChg chg="delSp">
        <pc:chgData name="Guest User" userId="43eb9730e73ff287" providerId="Windows Live" clId="Web-{F2F4847A-D898-4150-B793-645C5E6FED9A}" dt="2023-10-03T21:51:51.353" v="0"/>
        <pc:sldMkLst>
          <pc:docMk/>
          <pc:sldMk cId="1931774055" sldId="707"/>
        </pc:sldMkLst>
        <pc:spChg chg="del">
          <ac:chgData name="Guest User" userId="43eb9730e73ff287" providerId="Windows Live" clId="Web-{F2F4847A-D898-4150-B793-645C5E6FED9A}" dt="2023-10-03T21:51:51.353" v="0"/>
          <ac:spMkLst>
            <pc:docMk/>
            <pc:sldMk cId="1931774055" sldId="707"/>
            <ac:spMk id="7" creationId="{25AD4C9C-C457-EB8A-856D-62D29B11EF3A}"/>
          </ac:spMkLst>
        </pc:spChg>
      </pc:sldChg>
      <pc:sldChg chg="modSp modNotes">
        <pc:chgData name="Guest User" userId="43eb9730e73ff287" providerId="Windows Live" clId="Web-{F2F4847A-D898-4150-B793-645C5E6FED9A}" dt="2023-10-03T21:53:53.685" v="69"/>
        <pc:sldMkLst>
          <pc:docMk/>
          <pc:sldMk cId="4158932770" sldId="717"/>
        </pc:sldMkLst>
        <pc:picChg chg="mod">
          <ac:chgData name="Guest User" userId="43eb9730e73ff287" providerId="Windows Live" clId="Web-{F2F4847A-D898-4150-B793-645C5E6FED9A}" dt="2023-10-03T21:53:40.654" v="65"/>
          <ac:picMkLst>
            <pc:docMk/>
            <pc:sldMk cId="4158932770" sldId="717"/>
            <ac:picMk id="4" creationId="{341CE9BB-8606-8034-7CF0-63C888F9A1E4}"/>
          </ac:picMkLst>
        </pc:picChg>
      </pc:sldChg>
    </pc:docChg>
  </pc:docChgLst>
  <pc:docChgLst>
    <pc:chgData name="adela salame-alfie" userId="a4a07e8158afa334" providerId="Windows Live" clId="Web-{02D8F4DB-DFDD-42C2-B341-80E45413BA43}"/>
    <pc:docChg chg="mod modSld">
      <pc:chgData name="adela salame-alfie" userId="a4a07e8158afa334" providerId="Windows Live" clId="Web-{02D8F4DB-DFDD-42C2-B341-80E45413BA43}" dt="2023-10-18T20:05:08.850" v="10"/>
      <pc:docMkLst>
        <pc:docMk/>
      </pc:docMkLst>
      <pc:sldChg chg="addCm">
        <pc:chgData name="adela salame-alfie" userId="a4a07e8158afa334" providerId="Windows Live" clId="Web-{02D8F4DB-DFDD-42C2-B341-80E45413BA43}" dt="2023-10-18T19:39:08.497" v="1"/>
        <pc:sldMkLst>
          <pc:docMk/>
          <pc:sldMk cId="84936079" sldId="631"/>
        </pc:sldMkLst>
        <pc:extLst>
          <p:ext xmlns:p="http://schemas.openxmlformats.org/presentationml/2006/main" uri="{D6D511B9-2390-475A-947B-AFAB55BFBCF1}">
            <pc226:cmChg xmlns:pc226="http://schemas.microsoft.com/office/powerpoint/2022/06/main/command" chg="add">
              <pc226:chgData name="adela salame-alfie" userId="a4a07e8158afa334" providerId="Windows Live" clId="Web-{02D8F4DB-DFDD-42C2-B341-80E45413BA43}" dt="2023-10-18T19:39:08.497" v="1"/>
              <pc2:cmMkLst xmlns:pc2="http://schemas.microsoft.com/office/powerpoint/2019/9/main/command">
                <pc:docMk/>
                <pc:sldMk cId="84936079" sldId="631"/>
                <pc2:cmMk id="{90EAB4CE-D841-47AC-A88B-A96E750127F2}"/>
              </pc2:cmMkLst>
            </pc226:cmChg>
          </p:ext>
        </pc:extLst>
      </pc:sldChg>
      <pc:sldChg chg="addCm">
        <pc:chgData name="adela salame-alfie" userId="a4a07e8158afa334" providerId="Windows Live" clId="Web-{02D8F4DB-DFDD-42C2-B341-80E45413BA43}" dt="2023-10-18T19:57:27.068" v="5"/>
        <pc:sldMkLst>
          <pc:docMk/>
          <pc:sldMk cId="3326820848" sldId="632"/>
        </pc:sldMkLst>
        <pc:extLst>
          <p:ext xmlns:p="http://schemas.openxmlformats.org/presentationml/2006/main" uri="{D6D511B9-2390-475A-947B-AFAB55BFBCF1}">
            <pc226:cmChg xmlns:pc226="http://schemas.microsoft.com/office/powerpoint/2022/06/main/command" chg="add">
              <pc226:chgData name="adela salame-alfie" userId="a4a07e8158afa334" providerId="Windows Live" clId="Web-{02D8F4DB-DFDD-42C2-B341-80E45413BA43}" dt="2023-10-18T19:57:27.068" v="5"/>
              <pc2:cmMkLst xmlns:pc2="http://schemas.microsoft.com/office/powerpoint/2019/9/main/command">
                <pc:docMk/>
                <pc:sldMk cId="3326820848" sldId="632"/>
                <pc2:cmMk id="{DC743CD3-B855-4682-A67E-3F9B8579991E}"/>
              </pc2:cmMkLst>
            </pc226:cmChg>
          </p:ext>
        </pc:extLst>
      </pc:sldChg>
      <pc:sldChg chg="addCm">
        <pc:chgData name="adela salame-alfie" userId="a4a07e8158afa334" providerId="Windows Live" clId="Web-{02D8F4DB-DFDD-42C2-B341-80E45413BA43}" dt="2023-10-18T19:56:02.158" v="4"/>
        <pc:sldMkLst>
          <pc:docMk/>
          <pc:sldMk cId="1878517184" sldId="633"/>
        </pc:sldMkLst>
        <pc:extLst>
          <p:ext xmlns:p="http://schemas.openxmlformats.org/presentationml/2006/main" uri="{D6D511B9-2390-475A-947B-AFAB55BFBCF1}">
            <pc226:cmChg xmlns:pc226="http://schemas.microsoft.com/office/powerpoint/2022/06/main/command" chg="add">
              <pc226:chgData name="adela salame-alfie" userId="a4a07e8158afa334" providerId="Windows Live" clId="Web-{02D8F4DB-DFDD-42C2-B341-80E45413BA43}" dt="2023-10-18T19:56:02.158" v="4"/>
              <pc2:cmMkLst xmlns:pc2="http://schemas.microsoft.com/office/powerpoint/2019/9/main/command">
                <pc:docMk/>
                <pc:sldMk cId="1878517184" sldId="633"/>
                <pc2:cmMk id="{5C365249-6BA5-4460-B7F4-FBCDF190E0EF}"/>
              </pc2:cmMkLst>
            </pc226:cmChg>
          </p:ext>
        </pc:extLst>
      </pc:sldChg>
      <pc:sldChg chg="addCm">
        <pc:chgData name="adela salame-alfie" userId="a4a07e8158afa334" providerId="Windows Live" clId="Web-{02D8F4DB-DFDD-42C2-B341-80E45413BA43}" dt="2023-10-18T19:51:07.491" v="3"/>
        <pc:sldMkLst>
          <pc:docMk/>
          <pc:sldMk cId="4187617526" sldId="636"/>
        </pc:sldMkLst>
        <pc:extLst>
          <p:ext xmlns:p="http://schemas.openxmlformats.org/presentationml/2006/main" uri="{D6D511B9-2390-475A-947B-AFAB55BFBCF1}">
            <pc226:cmChg xmlns:pc226="http://schemas.microsoft.com/office/powerpoint/2022/06/main/command" chg="add">
              <pc226:chgData name="adela salame-alfie" userId="a4a07e8158afa334" providerId="Windows Live" clId="Web-{02D8F4DB-DFDD-42C2-B341-80E45413BA43}" dt="2023-10-18T19:51:07.491" v="3"/>
              <pc2:cmMkLst xmlns:pc2="http://schemas.microsoft.com/office/powerpoint/2019/9/main/command">
                <pc:docMk/>
                <pc:sldMk cId="4187617526" sldId="636"/>
                <pc2:cmMk id="{7BE4B402-38DF-44D3-9F65-FE69C5579A0E}"/>
              </pc2:cmMkLst>
            </pc226:cmChg>
          </p:ext>
        </pc:extLst>
      </pc:sldChg>
      <pc:sldChg chg="addCm">
        <pc:chgData name="adela salame-alfie" userId="a4a07e8158afa334" providerId="Windows Live" clId="Web-{02D8F4DB-DFDD-42C2-B341-80E45413BA43}" dt="2023-10-18T19:50:16.974" v="2"/>
        <pc:sldMkLst>
          <pc:docMk/>
          <pc:sldMk cId="1431913384" sldId="657"/>
        </pc:sldMkLst>
        <pc:extLst>
          <p:ext xmlns:p="http://schemas.openxmlformats.org/presentationml/2006/main" uri="{D6D511B9-2390-475A-947B-AFAB55BFBCF1}">
            <pc226:cmChg xmlns:pc226="http://schemas.microsoft.com/office/powerpoint/2022/06/main/command" chg="add">
              <pc226:chgData name="adela salame-alfie" userId="a4a07e8158afa334" providerId="Windows Live" clId="Web-{02D8F4DB-DFDD-42C2-B341-80E45413BA43}" dt="2023-10-18T19:50:16.974" v="2"/>
              <pc2:cmMkLst xmlns:pc2="http://schemas.microsoft.com/office/powerpoint/2019/9/main/command">
                <pc:docMk/>
                <pc:sldMk cId="1431913384" sldId="657"/>
                <pc2:cmMk id="{EF327012-714A-4A95-9618-1D1A3F0CD587}"/>
              </pc2:cmMkLst>
            </pc226:cmChg>
          </p:ext>
        </pc:extLst>
      </pc:sldChg>
      <pc:sldChg chg="addCm modCm">
        <pc:chgData name="adela salame-alfie" userId="a4a07e8158afa334" providerId="Windows Live" clId="Web-{02D8F4DB-DFDD-42C2-B341-80E45413BA43}" dt="2023-10-18T20:01:49.233" v="7"/>
        <pc:sldMkLst>
          <pc:docMk/>
          <pc:sldMk cId="622916846" sldId="665"/>
        </pc:sldMkLst>
        <pc:extLst>
          <p:ext xmlns:p="http://schemas.openxmlformats.org/presentationml/2006/main" uri="{D6D511B9-2390-475A-947B-AFAB55BFBCF1}">
            <pc226:cmChg xmlns:pc226="http://schemas.microsoft.com/office/powerpoint/2022/06/main/command" chg="add mod">
              <pc226:chgData name="adela salame-alfie" userId="a4a07e8158afa334" providerId="Windows Live" clId="Web-{02D8F4DB-DFDD-42C2-B341-80E45413BA43}" dt="2023-10-18T20:01:49.233" v="7"/>
              <pc2:cmMkLst xmlns:pc2="http://schemas.microsoft.com/office/powerpoint/2019/9/main/command">
                <pc:docMk/>
                <pc:sldMk cId="622916846" sldId="665"/>
                <pc2:cmMk id="{C5706B2B-8DC8-476C-9002-BD3F74ACA8C6}"/>
              </pc2:cmMkLst>
            </pc226:cmChg>
          </p:ext>
        </pc:extLst>
      </pc:sldChg>
      <pc:sldChg chg="modNotes">
        <pc:chgData name="adela salame-alfie" userId="a4a07e8158afa334" providerId="Windows Live" clId="Web-{02D8F4DB-DFDD-42C2-B341-80E45413BA43}" dt="2023-10-18T20:05:08.850" v="10"/>
        <pc:sldMkLst>
          <pc:docMk/>
          <pc:sldMk cId="2446586599" sldId="737"/>
        </pc:sldMkLst>
      </pc:sldChg>
    </pc:docChg>
  </pc:docChgLst>
  <pc:docChgLst>
    <pc:chgData name="Karen Carera" userId="d7ab29075f1d4f00" providerId="Windows Live" clId="Web-{7D07FA1B-010F-4B9C-A051-39FC695CDF7B}"/>
    <pc:docChg chg="modSld">
      <pc:chgData name="Karen Carera" userId="d7ab29075f1d4f00" providerId="Windows Live" clId="Web-{7D07FA1B-010F-4B9C-A051-39FC695CDF7B}" dt="2023-08-11T18:56:54.314" v="3"/>
      <pc:docMkLst>
        <pc:docMk/>
      </pc:docMkLst>
      <pc:sldChg chg="addCm delCm modNotes">
        <pc:chgData name="Karen Carera" userId="d7ab29075f1d4f00" providerId="Windows Live" clId="Web-{7D07FA1B-010F-4B9C-A051-39FC695CDF7B}" dt="2023-08-11T18:56:54.314" v="3"/>
        <pc:sldMkLst>
          <pc:docMk/>
          <pc:sldMk cId="966684308" sldId="667"/>
        </pc:sldMkLst>
      </pc:sldChg>
    </pc:docChg>
  </pc:docChgLst>
  <pc:docChgLst>
    <pc:chgData name="Karen Carera" userId="d7ab29075f1d4f00" providerId="Windows Live" clId="Web-{F4244D0B-B0AF-4540-BC4C-590C56B16FFD}"/>
    <pc:docChg chg="addSld delSld modSld modSection">
      <pc:chgData name="Karen Carera" userId="d7ab29075f1d4f00" providerId="Windows Live" clId="Web-{F4244D0B-B0AF-4540-BC4C-590C56B16FFD}" dt="2023-07-30T22:05:36.060" v="362"/>
      <pc:docMkLst>
        <pc:docMk/>
      </pc:docMkLst>
      <pc:sldChg chg="modSp">
        <pc:chgData name="Karen Carera" userId="d7ab29075f1d4f00" providerId="Windows Live" clId="Web-{F4244D0B-B0AF-4540-BC4C-590C56B16FFD}" dt="2023-07-30T22:03:24.411" v="269" actId="20577"/>
        <pc:sldMkLst>
          <pc:docMk/>
          <pc:sldMk cId="595790681" sldId="639"/>
        </pc:sldMkLst>
        <pc:spChg chg="mod">
          <ac:chgData name="Karen Carera" userId="d7ab29075f1d4f00" providerId="Windows Live" clId="Web-{F4244D0B-B0AF-4540-BC4C-590C56B16FFD}" dt="2023-07-30T22:03:24.411" v="269" actId="20577"/>
          <ac:spMkLst>
            <pc:docMk/>
            <pc:sldMk cId="595790681" sldId="639"/>
            <ac:spMk id="2" creationId="{CC0B3E6E-40C6-6D1A-F3ED-5CD8D87E79E4}"/>
          </ac:spMkLst>
        </pc:spChg>
      </pc:sldChg>
      <pc:sldChg chg="modSp">
        <pc:chgData name="Karen Carera" userId="d7ab29075f1d4f00" providerId="Windows Live" clId="Web-{F4244D0B-B0AF-4540-BC4C-590C56B16FFD}" dt="2023-07-30T22:02:06.422" v="257" actId="20577"/>
        <pc:sldMkLst>
          <pc:docMk/>
          <pc:sldMk cId="2142888439" sldId="640"/>
        </pc:sldMkLst>
        <pc:spChg chg="mod">
          <ac:chgData name="Karen Carera" userId="d7ab29075f1d4f00" providerId="Windows Live" clId="Web-{F4244D0B-B0AF-4540-BC4C-590C56B16FFD}" dt="2023-07-30T22:02:06.422" v="257" actId="20577"/>
          <ac:spMkLst>
            <pc:docMk/>
            <pc:sldMk cId="2142888439" sldId="640"/>
            <ac:spMk id="3" creationId="{1BFF82AF-7109-506B-D279-61CDC934832D}"/>
          </ac:spMkLst>
        </pc:spChg>
      </pc:sldChg>
      <pc:sldChg chg="modSp">
        <pc:chgData name="Karen Carera" userId="d7ab29075f1d4f00" providerId="Windows Live" clId="Web-{F4244D0B-B0AF-4540-BC4C-590C56B16FFD}" dt="2023-07-30T22:03:27.427" v="270" actId="20577"/>
        <pc:sldMkLst>
          <pc:docMk/>
          <pc:sldMk cId="1803249001" sldId="655"/>
        </pc:sldMkLst>
        <pc:spChg chg="mod">
          <ac:chgData name="Karen Carera" userId="d7ab29075f1d4f00" providerId="Windows Live" clId="Web-{F4244D0B-B0AF-4540-BC4C-590C56B16FFD}" dt="2023-07-30T22:03:27.427" v="270" actId="20577"/>
          <ac:spMkLst>
            <pc:docMk/>
            <pc:sldMk cId="1803249001" sldId="655"/>
            <ac:spMk id="2" creationId="{CC0B3E6E-40C6-6D1A-F3ED-5CD8D87E79E4}"/>
          </ac:spMkLst>
        </pc:spChg>
      </pc:sldChg>
      <pc:sldChg chg="new del">
        <pc:chgData name="Karen Carera" userId="d7ab29075f1d4f00" providerId="Windows Live" clId="Web-{F4244D0B-B0AF-4540-BC4C-590C56B16FFD}" dt="2023-07-30T20:06:07.433" v="1"/>
        <pc:sldMkLst>
          <pc:docMk/>
          <pc:sldMk cId="1405302501" sldId="663"/>
        </pc:sldMkLst>
      </pc:sldChg>
      <pc:sldChg chg="addSp delSp modSp add replId modNotes">
        <pc:chgData name="Karen Carera" userId="d7ab29075f1d4f00" providerId="Windows Live" clId="Web-{F4244D0B-B0AF-4540-BC4C-590C56B16FFD}" dt="2023-07-30T20:22:03.378" v="129"/>
        <pc:sldMkLst>
          <pc:docMk/>
          <pc:sldMk cId="2997690903" sldId="663"/>
        </pc:sldMkLst>
        <pc:spChg chg="mod">
          <ac:chgData name="Karen Carera" userId="d7ab29075f1d4f00" providerId="Windows Live" clId="Web-{F4244D0B-B0AF-4540-BC4C-590C56B16FFD}" dt="2023-07-30T20:10:21.807" v="86" actId="20577"/>
          <ac:spMkLst>
            <pc:docMk/>
            <pc:sldMk cId="2997690903" sldId="663"/>
            <ac:spMk id="3" creationId="{78505527-6140-C6DD-61FD-C6A148BD66EB}"/>
          </ac:spMkLst>
        </pc:spChg>
        <pc:spChg chg="add del mod">
          <ac:chgData name="Karen Carera" userId="d7ab29075f1d4f00" providerId="Windows Live" clId="Web-{F4244D0B-B0AF-4540-BC4C-590C56B16FFD}" dt="2023-07-30T20:07:05.514" v="15"/>
          <ac:spMkLst>
            <pc:docMk/>
            <pc:sldMk cId="2997690903" sldId="663"/>
            <ac:spMk id="5" creationId="{97EF4595-827E-17CF-31D1-06B95515F60D}"/>
          </ac:spMkLst>
        </pc:spChg>
      </pc:sldChg>
      <pc:sldChg chg="modSp new">
        <pc:chgData name="Karen Carera" userId="d7ab29075f1d4f00" providerId="Windows Live" clId="Web-{F4244D0B-B0AF-4540-BC4C-590C56B16FFD}" dt="2023-07-30T20:57:58.598" v="139" actId="20577"/>
        <pc:sldMkLst>
          <pc:docMk/>
          <pc:sldMk cId="2824582541" sldId="664"/>
        </pc:sldMkLst>
        <pc:spChg chg="mod">
          <ac:chgData name="Karen Carera" userId="d7ab29075f1d4f00" providerId="Windows Live" clId="Web-{F4244D0B-B0AF-4540-BC4C-590C56B16FFD}" dt="2023-07-30T20:57:58.598" v="139" actId="20577"/>
          <ac:spMkLst>
            <pc:docMk/>
            <pc:sldMk cId="2824582541" sldId="664"/>
            <ac:spMk id="2" creationId="{2F11AA2E-05F6-21BE-FC46-98260F646E80}"/>
          </ac:spMkLst>
        </pc:spChg>
      </pc:sldChg>
      <pc:sldChg chg="addSp delSp modSp modNotes">
        <pc:chgData name="Karen Carera" userId="d7ab29075f1d4f00" providerId="Windows Live" clId="Web-{F4244D0B-B0AF-4540-BC4C-590C56B16FFD}" dt="2023-07-30T21:45:05.701" v="157"/>
        <pc:sldMkLst>
          <pc:docMk/>
          <pc:sldMk cId="622916846" sldId="665"/>
        </pc:sldMkLst>
        <pc:spChg chg="del mod">
          <ac:chgData name="Karen Carera" userId="d7ab29075f1d4f00" providerId="Windows Live" clId="Web-{F4244D0B-B0AF-4540-BC4C-590C56B16FFD}" dt="2023-07-30T21:43:35.711" v="143"/>
          <ac:spMkLst>
            <pc:docMk/>
            <pc:sldMk cId="622916846" sldId="665"/>
            <ac:spMk id="6" creationId="{3ECB86CD-751D-CC37-75CB-09402DFF61B4}"/>
          </ac:spMkLst>
        </pc:spChg>
        <pc:picChg chg="add mod ord">
          <ac:chgData name="Karen Carera" userId="d7ab29075f1d4f00" providerId="Windows Live" clId="Web-{F4244D0B-B0AF-4540-BC4C-590C56B16FFD}" dt="2023-07-30T21:43:43.743" v="144" actId="1076"/>
          <ac:picMkLst>
            <pc:docMk/>
            <pc:sldMk cId="622916846" sldId="665"/>
            <ac:picMk id="5" creationId="{95A533B0-24C8-6F52-9622-C0520CFB5526}"/>
          </ac:picMkLst>
        </pc:picChg>
      </pc:sldChg>
      <pc:sldChg chg="modSp add replId modNotes">
        <pc:chgData name="Karen Carera" userId="d7ab29075f1d4f00" providerId="Windows Live" clId="Web-{F4244D0B-B0AF-4540-BC4C-590C56B16FFD}" dt="2023-07-30T22:05:36.060" v="362"/>
        <pc:sldMkLst>
          <pc:docMk/>
          <pc:sldMk cId="343056815" sldId="666"/>
        </pc:sldMkLst>
        <pc:spChg chg="mod">
          <ac:chgData name="Karen Carera" userId="d7ab29075f1d4f00" providerId="Windows Live" clId="Web-{F4244D0B-B0AF-4540-BC4C-590C56B16FFD}" dt="2023-07-30T22:05:11.699" v="360" actId="20577"/>
          <ac:spMkLst>
            <pc:docMk/>
            <pc:sldMk cId="343056815" sldId="666"/>
            <ac:spMk id="3" creationId="{16FB0B55-6F76-D771-53DB-A38B632EA79F}"/>
          </ac:spMkLst>
        </pc:spChg>
      </pc:sldChg>
    </pc:docChg>
  </pc:docChgLst>
  <pc:docChgLst>
    <pc:chgData name="Andrea Pepper" userId="ca6d0049c06f6b0a" providerId="Windows Live" clId="Web-{3A9D3D79-0A18-45F0-9251-99D59FB87997}"/>
    <pc:docChg chg="addSld delSld modSld modSection">
      <pc:chgData name="Andrea Pepper" userId="ca6d0049c06f6b0a" providerId="Windows Live" clId="Web-{3A9D3D79-0A18-45F0-9251-99D59FB87997}" dt="2023-08-04T18:50:45.727" v="37"/>
      <pc:docMkLst>
        <pc:docMk/>
      </pc:docMkLst>
      <pc:sldChg chg="delCm">
        <pc:chgData name="Andrea Pepper" userId="ca6d0049c06f6b0a" providerId="Windows Live" clId="Web-{3A9D3D79-0A18-45F0-9251-99D59FB87997}" dt="2023-08-04T18:48:54.662" v="33"/>
        <pc:sldMkLst>
          <pc:docMk/>
          <pc:sldMk cId="4171308924" sldId="576"/>
        </pc:sldMkLst>
      </pc:sldChg>
      <pc:sldChg chg="delCm">
        <pc:chgData name="Andrea Pepper" userId="ca6d0049c06f6b0a" providerId="Windows Live" clId="Web-{3A9D3D79-0A18-45F0-9251-99D59FB87997}" dt="2023-08-04T18:50:14.273" v="36"/>
        <pc:sldMkLst>
          <pc:docMk/>
          <pc:sldMk cId="4106382056" sldId="644"/>
        </pc:sldMkLst>
      </pc:sldChg>
      <pc:sldChg chg="delCm">
        <pc:chgData name="Andrea Pepper" userId="ca6d0049c06f6b0a" providerId="Windows Live" clId="Web-{3A9D3D79-0A18-45F0-9251-99D59FB87997}" dt="2023-08-04T18:50:04.867" v="35"/>
        <pc:sldMkLst>
          <pc:docMk/>
          <pc:sldMk cId="3827273844" sldId="645"/>
        </pc:sldMkLst>
      </pc:sldChg>
      <pc:sldChg chg="delCm">
        <pc:chgData name="Andrea Pepper" userId="ca6d0049c06f6b0a" providerId="Windows Live" clId="Web-{3A9D3D79-0A18-45F0-9251-99D59FB87997}" dt="2023-08-04T18:49:30.413" v="34"/>
        <pc:sldMkLst>
          <pc:docMk/>
          <pc:sldMk cId="530130678" sldId="646"/>
        </pc:sldMkLst>
      </pc:sldChg>
      <pc:sldChg chg="del addCm">
        <pc:chgData name="Andrea Pepper" userId="ca6d0049c06f6b0a" providerId="Windows Live" clId="Web-{3A9D3D79-0A18-45F0-9251-99D59FB87997}" dt="2023-08-04T18:10:37.198" v="2"/>
        <pc:sldMkLst>
          <pc:docMk/>
          <pc:sldMk cId="996091185" sldId="657"/>
        </pc:sldMkLst>
      </pc:sldChg>
      <pc:sldChg chg="del">
        <pc:chgData name="Andrea Pepper" userId="ca6d0049c06f6b0a" providerId="Windows Live" clId="Web-{3A9D3D79-0A18-45F0-9251-99D59FB87997}" dt="2023-08-04T18:10:58.324" v="6"/>
        <pc:sldMkLst>
          <pc:docMk/>
          <pc:sldMk cId="2824582541" sldId="664"/>
        </pc:sldMkLst>
      </pc:sldChg>
      <pc:sldChg chg="addCm">
        <pc:chgData name="Andrea Pepper" userId="ca6d0049c06f6b0a" providerId="Windows Live" clId="Web-{3A9D3D79-0A18-45F0-9251-99D59FB87997}" dt="2023-08-04T18:44:56.140" v="32"/>
        <pc:sldMkLst>
          <pc:docMk/>
          <pc:sldMk cId="966684308" sldId="667"/>
        </pc:sldMkLst>
      </pc:sldChg>
      <pc:sldChg chg="del">
        <pc:chgData name="Andrea Pepper" userId="ca6d0049c06f6b0a" providerId="Windows Live" clId="Web-{3A9D3D79-0A18-45F0-9251-99D59FB87997}" dt="2023-08-04T18:10:37.198" v="1"/>
        <pc:sldMkLst>
          <pc:docMk/>
          <pc:sldMk cId="23334866" sldId="668"/>
        </pc:sldMkLst>
      </pc:sldChg>
      <pc:sldChg chg="del">
        <pc:chgData name="Andrea Pepper" userId="ca6d0049c06f6b0a" providerId="Windows Live" clId="Web-{3A9D3D79-0A18-45F0-9251-99D59FB87997}" dt="2023-08-04T18:12:23.295" v="16"/>
        <pc:sldMkLst>
          <pc:docMk/>
          <pc:sldMk cId="557756647" sldId="669"/>
        </pc:sldMkLst>
      </pc:sldChg>
      <pc:sldChg chg="del">
        <pc:chgData name="Andrea Pepper" userId="ca6d0049c06f6b0a" providerId="Windows Live" clId="Web-{3A9D3D79-0A18-45F0-9251-99D59FB87997}" dt="2023-08-04T18:12:23.295" v="17"/>
        <pc:sldMkLst>
          <pc:docMk/>
          <pc:sldMk cId="611524231" sldId="670"/>
        </pc:sldMkLst>
      </pc:sldChg>
      <pc:sldChg chg="del">
        <pc:chgData name="Andrea Pepper" userId="ca6d0049c06f6b0a" providerId="Windows Live" clId="Web-{3A9D3D79-0A18-45F0-9251-99D59FB87997}" dt="2023-08-04T18:11:55.685" v="13"/>
        <pc:sldMkLst>
          <pc:docMk/>
          <pc:sldMk cId="3783237969" sldId="671"/>
        </pc:sldMkLst>
      </pc:sldChg>
      <pc:sldChg chg="del">
        <pc:chgData name="Andrea Pepper" userId="ca6d0049c06f6b0a" providerId="Windows Live" clId="Web-{3A9D3D79-0A18-45F0-9251-99D59FB87997}" dt="2023-08-04T18:11:55.700" v="14"/>
        <pc:sldMkLst>
          <pc:docMk/>
          <pc:sldMk cId="1615333932" sldId="672"/>
        </pc:sldMkLst>
      </pc:sldChg>
      <pc:sldChg chg="del">
        <pc:chgData name="Andrea Pepper" userId="ca6d0049c06f6b0a" providerId="Windows Live" clId="Web-{3A9D3D79-0A18-45F0-9251-99D59FB87997}" dt="2023-08-04T18:11:27.262" v="9"/>
        <pc:sldMkLst>
          <pc:docMk/>
          <pc:sldMk cId="2152163382" sldId="673"/>
        </pc:sldMkLst>
      </pc:sldChg>
      <pc:sldChg chg="del">
        <pc:chgData name="Andrea Pepper" userId="ca6d0049c06f6b0a" providerId="Windows Live" clId="Web-{3A9D3D79-0A18-45F0-9251-99D59FB87997}" dt="2023-08-04T18:11:27.278" v="10"/>
        <pc:sldMkLst>
          <pc:docMk/>
          <pc:sldMk cId="3202744898" sldId="674"/>
        </pc:sldMkLst>
      </pc:sldChg>
      <pc:sldChg chg="del">
        <pc:chgData name="Andrea Pepper" userId="ca6d0049c06f6b0a" providerId="Windows Live" clId="Web-{3A9D3D79-0A18-45F0-9251-99D59FB87997}" dt="2023-08-04T18:10:58.324" v="5"/>
        <pc:sldMkLst>
          <pc:docMk/>
          <pc:sldMk cId="295387829" sldId="675"/>
        </pc:sldMkLst>
      </pc:sldChg>
      <pc:sldChg chg="del">
        <pc:chgData name="Andrea Pepper" userId="ca6d0049c06f6b0a" providerId="Windows Live" clId="Web-{3A9D3D79-0A18-45F0-9251-99D59FB87997}" dt="2023-08-04T18:12:43.655" v="20"/>
        <pc:sldMkLst>
          <pc:docMk/>
          <pc:sldMk cId="793023625" sldId="679"/>
        </pc:sldMkLst>
      </pc:sldChg>
      <pc:sldChg chg="add">
        <pc:chgData name="Andrea Pepper" userId="ca6d0049c06f6b0a" providerId="Windows Live" clId="Web-{3A9D3D79-0A18-45F0-9251-99D59FB87997}" dt="2023-08-04T18:10:42.620" v="3"/>
        <pc:sldMkLst>
          <pc:docMk/>
          <pc:sldMk cId="756107216" sldId="685"/>
        </pc:sldMkLst>
      </pc:sldChg>
      <pc:sldChg chg="add addCm">
        <pc:chgData name="Andrea Pepper" userId="ca6d0049c06f6b0a" providerId="Windows Live" clId="Web-{3A9D3D79-0A18-45F0-9251-99D59FB87997}" dt="2023-08-04T18:50:45.727" v="37"/>
        <pc:sldMkLst>
          <pc:docMk/>
          <pc:sldMk cId="2719010892" sldId="686"/>
        </pc:sldMkLst>
      </pc:sldChg>
      <pc:sldChg chg="add">
        <pc:chgData name="Andrea Pepper" userId="ca6d0049c06f6b0a" providerId="Windows Live" clId="Web-{3A9D3D79-0A18-45F0-9251-99D59FB87997}" dt="2023-08-04T18:11:07.215" v="7"/>
        <pc:sldMkLst>
          <pc:docMk/>
          <pc:sldMk cId="1219063434" sldId="687"/>
        </pc:sldMkLst>
      </pc:sldChg>
      <pc:sldChg chg="add">
        <pc:chgData name="Andrea Pepper" userId="ca6d0049c06f6b0a" providerId="Windows Live" clId="Web-{3A9D3D79-0A18-45F0-9251-99D59FB87997}" dt="2023-08-04T18:11:07.277" v="8"/>
        <pc:sldMkLst>
          <pc:docMk/>
          <pc:sldMk cId="3055409483" sldId="688"/>
        </pc:sldMkLst>
      </pc:sldChg>
      <pc:sldChg chg="add del">
        <pc:chgData name="Andrea Pepper" userId="ca6d0049c06f6b0a" providerId="Windows Live" clId="Web-{3A9D3D79-0A18-45F0-9251-99D59FB87997}" dt="2023-08-04T18:12:02.263" v="15"/>
        <pc:sldMkLst>
          <pc:docMk/>
          <pc:sldMk cId="3555136497" sldId="689"/>
        </pc:sldMkLst>
      </pc:sldChg>
      <pc:sldChg chg="add">
        <pc:chgData name="Andrea Pepper" userId="ca6d0049c06f6b0a" providerId="Windows Live" clId="Web-{3A9D3D79-0A18-45F0-9251-99D59FB87997}" dt="2023-08-04T18:11:34.231" v="12"/>
        <pc:sldMkLst>
          <pc:docMk/>
          <pc:sldMk cId="247620240" sldId="690"/>
        </pc:sldMkLst>
      </pc:sldChg>
      <pc:sldChg chg="add">
        <pc:chgData name="Andrea Pepper" userId="ca6d0049c06f6b0a" providerId="Windows Live" clId="Web-{3A9D3D79-0A18-45F0-9251-99D59FB87997}" dt="2023-08-04T18:12:34.764" v="18"/>
        <pc:sldMkLst>
          <pc:docMk/>
          <pc:sldMk cId="4171465811" sldId="691"/>
        </pc:sldMkLst>
      </pc:sldChg>
      <pc:sldChg chg="add">
        <pc:chgData name="Andrea Pepper" userId="ca6d0049c06f6b0a" providerId="Windows Live" clId="Web-{3A9D3D79-0A18-45F0-9251-99D59FB87997}" dt="2023-08-04T18:12:34.795" v="19"/>
        <pc:sldMkLst>
          <pc:docMk/>
          <pc:sldMk cId="2877809355" sldId="692"/>
        </pc:sldMkLst>
      </pc:sldChg>
      <pc:sldChg chg="add">
        <pc:chgData name="Andrea Pepper" userId="ca6d0049c06f6b0a" providerId="Windows Live" clId="Web-{3A9D3D79-0A18-45F0-9251-99D59FB87997}" dt="2023-08-04T18:12:52.874" v="21"/>
        <pc:sldMkLst>
          <pc:docMk/>
          <pc:sldMk cId="2368437215" sldId="693"/>
        </pc:sldMkLst>
      </pc:sldChg>
      <pc:sldChg chg="modSp new">
        <pc:chgData name="Andrea Pepper" userId="ca6d0049c06f6b0a" providerId="Windows Live" clId="Web-{3A9D3D79-0A18-45F0-9251-99D59FB87997}" dt="2023-08-04T18:14:03.172" v="31" actId="20577"/>
        <pc:sldMkLst>
          <pc:docMk/>
          <pc:sldMk cId="579249345" sldId="694"/>
        </pc:sldMkLst>
        <pc:spChg chg="mod">
          <ac:chgData name="Andrea Pepper" userId="ca6d0049c06f6b0a" providerId="Windows Live" clId="Web-{3A9D3D79-0A18-45F0-9251-99D59FB87997}" dt="2023-08-04T18:14:03.172" v="31" actId="20577"/>
          <ac:spMkLst>
            <pc:docMk/>
            <pc:sldMk cId="579249345" sldId="694"/>
            <ac:spMk id="2" creationId="{5BCB7838-2E29-D09D-E830-559CD2AAF4A7}"/>
          </ac:spMkLst>
        </pc:spChg>
      </pc:sldChg>
    </pc:docChg>
  </pc:docChgLst>
  <pc:docChgLst>
    <pc:chgData name="adela salame-alfie" userId="a4a07e8158afa334" providerId="Windows Live" clId="Web-{6559162B-A01D-46CD-ADA8-AAFA3CC95EFD}"/>
    <pc:docChg chg="addSld delSld modSld sldOrd modSection">
      <pc:chgData name="adela salame-alfie" userId="a4a07e8158afa334" providerId="Windows Live" clId="Web-{6559162B-A01D-46CD-ADA8-AAFA3CC95EFD}" dt="2023-08-16T09:04:21.284" v="224"/>
      <pc:docMkLst>
        <pc:docMk/>
      </pc:docMkLst>
      <pc:sldChg chg="addCm delCm">
        <pc:chgData name="adela salame-alfie" userId="a4a07e8158afa334" providerId="Windows Live" clId="Web-{6559162B-A01D-46CD-ADA8-AAFA3CC95EFD}" dt="2023-08-16T08:35:57.829" v="185"/>
        <pc:sldMkLst>
          <pc:docMk/>
          <pc:sldMk cId="4259698663" sldId="498"/>
        </pc:sldMkLst>
      </pc:sldChg>
      <pc:sldChg chg="addCm">
        <pc:chgData name="adela salame-alfie" userId="a4a07e8158afa334" providerId="Windows Live" clId="Web-{6559162B-A01D-46CD-ADA8-AAFA3CC95EFD}" dt="2023-08-16T08:12:04.483" v="7"/>
        <pc:sldMkLst>
          <pc:docMk/>
          <pc:sldMk cId="1762161501" sldId="575"/>
        </pc:sldMkLst>
      </pc:sldChg>
      <pc:sldChg chg="addCm">
        <pc:chgData name="adela salame-alfie" userId="a4a07e8158afa334" providerId="Windows Live" clId="Web-{6559162B-A01D-46CD-ADA8-AAFA3CC95EFD}" dt="2023-08-16T08:06:16.413" v="6"/>
        <pc:sldMkLst>
          <pc:docMk/>
          <pc:sldMk cId="1432309612" sldId="601"/>
        </pc:sldMkLst>
      </pc:sldChg>
      <pc:sldChg chg="addCm">
        <pc:chgData name="adela salame-alfie" userId="a4a07e8158afa334" providerId="Windows Live" clId="Web-{6559162B-A01D-46CD-ADA8-AAFA3CC95EFD}" dt="2023-08-16T08:00:35.733" v="4"/>
        <pc:sldMkLst>
          <pc:docMk/>
          <pc:sldMk cId="745943494" sldId="603"/>
        </pc:sldMkLst>
      </pc:sldChg>
      <pc:sldChg chg="ord">
        <pc:chgData name="adela salame-alfie" userId="a4a07e8158afa334" providerId="Windows Live" clId="Web-{6559162B-A01D-46CD-ADA8-AAFA3CC95EFD}" dt="2023-08-16T07:45:20.314" v="0"/>
        <pc:sldMkLst>
          <pc:docMk/>
          <pc:sldMk cId="1493130106" sldId="629"/>
        </pc:sldMkLst>
      </pc:sldChg>
      <pc:sldChg chg="addCm">
        <pc:chgData name="adela salame-alfie" userId="a4a07e8158afa334" providerId="Windows Live" clId="Web-{6559162B-A01D-46CD-ADA8-AAFA3CC95EFD}" dt="2023-08-16T08:31:50.480" v="183"/>
        <pc:sldMkLst>
          <pc:docMk/>
          <pc:sldMk cId="3326820848" sldId="632"/>
        </pc:sldMkLst>
      </pc:sldChg>
      <pc:sldChg chg="addCm">
        <pc:chgData name="adela salame-alfie" userId="a4a07e8158afa334" providerId="Windows Live" clId="Web-{6559162B-A01D-46CD-ADA8-AAFA3CC95EFD}" dt="2023-08-16T08:30:29.197" v="182"/>
        <pc:sldMkLst>
          <pc:docMk/>
          <pc:sldMk cId="1878517184" sldId="633"/>
        </pc:sldMkLst>
      </pc:sldChg>
      <pc:sldChg chg="addCm">
        <pc:chgData name="adela salame-alfie" userId="a4a07e8158afa334" providerId="Windows Live" clId="Web-{6559162B-A01D-46CD-ADA8-AAFA3CC95EFD}" dt="2023-08-16T08:29:16.601" v="181"/>
        <pc:sldMkLst>
          <pc:docMk/>
          <pc:sldMk cId="569227353" sldId="634"/>
        </pc:sldMkLst>
      </pc:sldChg>
      <pc:sldChg chg="addCm modCm modNotes">
        <pc:chgData name="adela salame-alfie" userId="a4a07e8158afa334" providerId="Windows Live" clId="Web-{6559162B-A01D-46CD-ADA8-AAFA3CC95EFD}" dt="2023-08-16T08:26:11.894" v="180"/>
        <pc:sldMkLst>
          <pc:docMk/>
          <pc:sldMk cId="4187617526" sldId="636"/>
        </pc:sldMkLst>
      </pc:sldChg>
      <pc:sldChg chg="addCm">
        <pc:chgData name="adela salame-alfie" userId="a4a07e8158afa334" providerId="Windows Live" clId="Web-{6559162B-A01D-46CD-ADA8-AAFA3CC95EFD}" dt="2023-08-16T08:43:39.403" v="199"/>
        <pc:sldMkLst>
          <pc:docMk/>
          <pc:sldMk cId="2201484062" sldId="638"/>
        </pc:sldMkLst>
      </pc:sldChg>
      <pc:sldChg chg="addCm modNotes">
        <pc:chgData name="adela salame-alfie" userId="a4a07e8158afa334" providerId="Windows Live" clId="Web-{6559162B-A01D-46CD-ADA8-AAFA3CC95EFD}" dt="2023-08-16T08:42:00.588" v="198"/>
        <pc:sldMkLst>
          <pc:docMk/>
          <pc:sldMk cId="595790681" sldId="639"/>
        </pc:sldMkLst>
      </pc:sldChg>
      <pc:sldChg chg="addCm">
        <pc:chgData name="adela salame-alfie" userId="a4a07e8158afa334" providerId="Windows Live" clId="Web-{6559162B-A01D-46CD-ADA8-AAFA3CC95EFD}" dt="2023-08-16T08:39:27.787" v="189"/>
        <pc:sldMkLst>
          <pc:docMk/>
          <pc:sldMk cId="2142888439" sldId="640"/>
        </pc:sldMkLst>
      </pc:sldChg>
      <pc:sldChg chg="modSp addCm">
        <pc:chgData name="adela salame-alfie" userId="a4a07e8158afa334" providerId="Windows Live" clId="Web-{6559162B-A01D-46CD-ADA8-AAFA3CC95EFD}" dt="2023-08-16T07:58:38.167" v="3"/>
        <pc:sldMkLst>
          <pc:docMk/>
          <pc:sldMk cId="2606955005" sldId="658"/>
        </pc:sldMkLst>
        <pc:picChg chg="mod">
          <ac:chgData name="adela salame-alfie" userId="a4a07e8158afa334" providerId="Windows Live" clId="Web-{6559162B-A01D-46CD-ADA8-AAFA3CC95EFD}" dt="2023-08-16T07:58:03.964" v="2" actId="1076"/>
          <ac:picMkLst>
            <pc:docMk/>
            <pc:sldMk cId="2606955005" sldId="658"/>
            <ac:picMk id="4" creationId="{A6D40CBD-39F4-8A93-5D43-1D6E71D261A3}"/>
          </ac:picMkLst>
        </pc:picChg>
      </pc:sldChg>
      <pc:sldChg chg="addCm">
        <pc:chgData name="adela salame-alfie" userId="a4a07e8158afa334" providerId="Windows Live" clId="Web-{6559162B-A01D-46CD-ADA8-AAFA3CC95EFD}" dt="2023-08-16T08:48:47.379" v="200"/>
        <pc:sldMkLst>
          <pc:docMk/>
          <pc:sldMk cId="966684308" sldId="667"/>
        </pc:sldMkLst>
      </pc:sldChg>
      <pc:sldChg chg="addCm">
        <pc:chgData name="adela salame-alfie" userId="a4a07e8158afa334" providerId="Windows Live" clId="Web-{6559162B-A01D-46CD-ADA8-AAFA3CC95EFD}" dt="2023-08-16T08:37:12.612" v="188"/>
        <pc:sldMkLst>
          <pc:docMk/>
          <pc:sldMk cId="779814771" sldId="682"/>
        </pc:sldMkLst>
      </pc:sldChg>
      <pc:sldChg chg="modSp addCm modCm">
        <pc:chgData name="adela salame-alfie" userId="a4a07e8158afa334" providerId="Windows Live" clId="Web-{6559162B-A01D-46CD-ADA8-AAFA3CC95EFD}" dt="2023-08-16T09:01:56.703" v="221" actId="20577"/>
        <pc:sldMkLst>
          <pc:docMk/>
          <pc:sldMk cId="1219063434" sldId="687"/>
        </pc:sldMkLst>
        <pc:spChg chg="mod">
          <ac:chgData name="adela salame-alfie" userId="a4a07e8158afa334" providerId="Windows Live" clId="Web-{6559162B-A01D-46CD-ADA8-AAFA3CC95EFD}" dt="2023-08-16T09:01:56.703" v="221" actId="20577"/>
          <ac:spMkLst>
            <pc:docMk/>
            <pc:sldMk cId="1219063434" sldId="687"/>
            <ac:spMk id="3" creationId="{4B96E21E-373C-6ECC-DF1F-0F25C3D1591E}"/>
          </ac:spMkLst>
        </pc:spChg>
      </pc:sldChg>
      <pc:sldChg chg="addCm">
        <pc:chgData name="adela salame-alfie" userId="a4a07e8158afa334" providerId="Windows Live" clId="Web-{6559162B-A01D-46CD-ADA8-AAFA3CC95EFD}" dt="2023-08-16T09:03:40.299" v="223"/>
        <pc:sldMkLst>
          <pc:docMk/>
          <pc:sldMk cId="247620240" sldId="690"/>
        </pc:sldMkLst>
      </pc:sldChg>
      <pc:sldChg chg="addCm">
        <pc:chgData name="adela salame-alfie" userId="a4a07e8158afa334" providerId="Windows Live" clId="Web-{6559162B-A01D-46CD-ADA8-AAFA3CC95EFD}" dt="2023-08-16T09:04:21.284" v="224"/>
        <pc:sldMkLst>
          <pc:docMk/>
          <pc:sldMk cId="2368437215" sldId="693"/>
        </pc:sldMkLst>
      </pc:sldChg>
      <pc:sldChg chg="addCm">
        <pc:chgData name="adela salame-alfie" userId="a4a07e8158afa334" providerId="Windows Live" clId="Web-{6559162B-A01D-46CD-ADA8-AAFA3CC95EFD}" dt="2023-08-16T08:02:39.986" v="5"/>
        <pc:sldMkLst>
          <pc:docMk/>
          <pc:sldMk cId="2497185824" sldId="697"/>
        </pc:sldMkLst>
      </pc:sldChg>
      <pc:sldChg chg="new del">
        <pc:chgData name="adela salame-alfie" userId="a4a07e8158afa334" providerId="Windows Live" clId="Web-{6559162B-A01D-46CD-ADA8-AAFA3CC95EFD}" dt="2023-08-16T08:36:51.831" v="187"/>
        <pc:sldMkLst>
          <pc:docMk/>
          <pc:sldMk cId="1161279343" sldId="698"/>
        </pc:sldMkLst>
      </pc:sldChg>
    </pc:docChg>
  </pc:docChgLst>
  <pc:docChgLst>
    <pc:chgData name="Karen Carera" userId="d7ab29075f1d4f00" providerId="Windows Live" clId="Web-{6C33929C-C0B9-4675-8B9B-E47F7F41F8A2}"/>
    <pc:docChg chg="modSld">
      <pc:chgData name="Karen Carera" userId="d7ab29075f1d4f00" providerId="Windows Live" clId="Web-{6C33929C-C0B9-4675-8B9B-E47F7F41F8A2}" dt="2023-10-02T16:57:33.461" v="86" actId="20577"/>
      <pc:docMkLst>
        <pc:docMk/>
      </pc:docMkLst>
      <pc:sldChg chg="modSp">
        <pc:chgData name="Karen Carera" userId="d7ab29075f1d4f00" providerId="Windows Live" clId="Web-{6C33929C-C0B9-4675-8B9B-E47F7F41F8A2}" dt="2023-10-02T16:57:17.773" v="71" actId="20577"/>
        <pc:sldMkLst>
          <pc:docMk/>
          <pc:sldMk cId="3582135558" sldId="654"/>
        </pc:sldMkLst>
        <pc:spChg chg="mod">
          <ac:chgData name="Karen Carera" userId="d7ab29075f1d4f00" providerId="Windows Live" clId="Web-{6C33929C-C0B9-4675-8B9B-E47F7F41F8A2}" dt="2023-10-02T16:57:17.773" v="71" actId="20577"/>
          <ac:spMkLst>
            <pc:docMk/>
            <pc:sldMk cId="3582135558" sldId="654"/>
            <ac:spMk id="3" creationId="{1BFF82AF-7109-506B-D279-61CDC934832D}"/>
          </ac:spMkLst>
        </pc:spChg>
      </pc:sldChg>
      <pc:sldChg chg="modSp">
        <pc:chgData name="Karen Carera" userId="d7ab29075f1d4f00" providerId="Windows Live" clId="Web-{6C33929C-C0B9-4675-8B9B-E47F7F41F8A2}" dt="2023-10-02T16:56:29.818" v="48" actId="20577"/>
        <pc:sldMkLst>
          <pc:docMk/>
          <pc:sldMk cId="1803249001" sldId="655"/>
        </pc:sldMkLst>
        <pc:spChg chg="mod">
          <ac:chgData name="Karen Carera" userId="d7ab29075f1d4f00" providerId="Windows Live" clId="Web-{6C33929C-C0B9-4675-8B9B-E47F7F41F8A2}" dt="2023-10-02T16:56:29.818" v="48" actId="20577"/>
          <ac:spMkLst>
            <pc:docMk/>
            <pc:sldMk cId="1803249001" sldId="655"/>
            <ac:spMk id="3" creationId="{1BFF82AF-7109-506B-D279-61CDC934832D}"/>
          </ac:spMkLst>
        </pc:spChg>
      </pc:sldChg>
      <pc:sldChg chg="modSp">
        <pc:chgData name="Karen Carera" userId="d7ab29075f1d4f00" providerId="Windows Live" clId="Web-{6C33929C-C0B9-4675-8B9B-E47F7F41F8A2}" dt="2023-10-02T16:57:33.461" v="86" actId="20577"/>
        <pc:sldMkLst>
          <pc:docMk/>
          <pc:sldMk cId="2180283415" sldId="656"/>
        </pc:sldMkLst>
        <pc:spChg chg="mod">
          <ac:chgData name="Karen Carera" userId="d7ab29075f1d4f00" providerId="Windows Live" clId="Web-{6C33929C-C0B9-4675-8B9B-E47F7F41F8A2}" dt="2023-10-02T16:57:33.461" v="86" actId="20577"/>
          <ac:spMkLst>
            <pc:docMk/>
            <pc:sldMk cId="2180283415" sldId="656"/>
            <ac:spMk id="3" creationId="{1BFF82AF-7109-506B-D279-61CDC934832D}"/>
          </ac:spMkLst>
        </pc:spChg>
      </pc:sldChg>
      <pc:sldChg chg="modSp">
        <pc:chgData name="Karen Carera" userId="d7ab29075f1d4f00" providerId="Windows Live" clId="Web-{6C33929C-C0B9-4675-8B9B-E47F7F41F8A2}" dt="2023-10-02T16:56:10.193" v="32" actId="20577"/>
        <pc:sldMkLst>
          <pc:docMk/>
          <pc:sldMk cId="1431913384" sldId="657"/>
        </pc:sldMkLst>
        <pc:spChg chg="mod">
          <ac:chgData name="Karen Carera" userId="d7ab29075f1d4f00" providerId="Windows Live" clId="Web-{6C33929C-C0B9-4675-8B9B-E47F7F41F8A2}" dt="2023-10-02T16:56:10.193" v="32" actId="20577"/>
          <ac:spMkLst>
            <pc:docMk/>
            <pc:sldMk cId="1431913384" sldId="657"/>
            <ac:spMk id="3" creationId="{1BFF82AF-7109-506B-D279-61CDC934832D}"/>
          </ac:spMkLst>
        </pc:spChg>
      </pc:sldChg>
    </pc:docChg>
  </pc:docChgLst>
  <pc:docChgLst>
    <pc:chgData name="Guest User" userId="43eb9730e73ff287" providerId="Windows Live" clId="Web-{291E7FB4-2D76-48C9-AD80-DEFEDF3C5557}"/>
    <pc:docChg chg="modSld">
      <pc:chgData name="Guest User" userId="43eb9730e73ff287" providerId="Windows Live" clId="Web-{291E7FB4-2D76-48C9-AD80-DEFEDF3C5557}" dt="2023-10-01T02:41:14.875" v="7"/>
      <pc:docMkLst>
        <pc:docMk/>
      </pc:docMkLst>
      <pc:sldChg chg="modSp modNotes">
        <pc:chgData name="Guest User" userId="43eb9730e73ff287" providerId="Windows Live" clId="Web-{291E7FB4-2D76-48C9-AD80-DEFEDF3C5557}" dt="2023-10-01T02:41:14.875" v="7"/>
        <pc:sldMkLst>
          <pc:docMk/>
          <pc:sldMk cId="2855239911" sldId="605"/>
        </pc:sldMkLst>
        <pc:picChg chg="mod">
          <ac:chgData name="Guest User" userId="43eb9730e73ff287" providerId="Windows Live" clId="Web-{291E7FB4-2D76-48C9-AD80-DEFEDF3C5557}" dt="2023-10-01T02:41:00.124" v="4"/>
          <ac:picMkLst>
            <pc:docMk/>
            <pc:sldMk cId="2855239911" sldId="605"/>
            <ac:picMk id="5" creationId="{6F37EBFF-A709-E9B8-1081-BCBE37196D92}"/>
          </ac:picMkLst>
        </pc:picChg>
      </pc:sldChg>
    </pc:docChg>
  </pc:docChgLst>
  <pc:docChgLst>
    <pc:chgData name="Andrea Pepper" userId="ca6d0049c06f6b0a" providerId="Windows Live" clId="Web-{A25A0EC5-A111-4A3C-A3DE-EB9E26AFD42E}"/>
    <pc:docChg chg="addSld delSld modSld sldOrd modSection">
      <pc:chgData name="Andrea Pepper" userId="ca6d0049c06f6b0a" providerId="Windows Live" clId="Web-{A25A0EC5-A111-4A3C-A3DE-EB9E26AFD42E}" dt="2023-07-29T22:24:10.866" v="122"/>
      <pc:docMkLst>
        <pc:docMk/>
      </pc:docMkLst>
      <pc:sldChg chg="modSp addCm">
        <pc:chgData name="Andrea Pepper" userId="ca6d0049c06f6b0a" providerId="Windows Live" clId="Web-{A25A0EC5-A111-4A3C-A3DE-EB9E26AFD42E}" dt="2023-07-29T21:33:15.949" v="54"/>
        <pc:sldMkLst>
          <pc:docMk/>
          <pc:sldMk cId="2497304144" sldId="573"/>
        </pc:sldMkLst>
        <pc:spChg chg="mod">
          <ac:chgData name="Andrea Pepper" userId="ca6d0049c06f6b0a" providerId="Windows Live" clId="Web-{A25A0EC5-A111-4A3C-A3DE-EB9E26AFD42E}" dt="2023-07-29T21:30:22.959" v="53" actId="20577"/>
          <ac:spMkLst>
            <pc:docMk/>
            <pc:sldMk cId="2497304144" sldId="573"/>
            <ac:spMk id="3" creationId="{211960CE-A457-6C49-5B3E-B77C230613E1}"/>
          </ac:spMkLst>
        </pc:spChg>
      </pc:sldChg>
      <pc:sldChg chg="add del">
        <pc:chgData name="Andrea Pepper" userId="ca6d0049c06f6b0a" providerId="Windows Live" clId="Web-{A25A0EC5-A111-4A3C-A3DE-EB9E26AFD42E}" dt="2023-07-29T21:18:22.224" v="44"/>
        <pc:sldMkLst>
          <pc:docMk/>
          <pc:sldMk cId="597343847" sldId="595"/>
        </pc:sldMkLst>
      </pc:sldChg>
      <pc:sldChg chg="addCm">
        <pc:chgData name="Andrea Pepper" userId="ca6d0049c06f6b0a" providerId="Windows Live" clId="Web-{A25A0EC5-A111-4A3C-A3DE-EB9E26AFD42E}" dt="2023-07-29T21:11:25.172" v="41"/>
        <pc:sldMkLst>
          <pc:docMk/>
          <pc:sldMk cId="745943494" sldId="603"/>
        </pc:sldMkLst>
      </pc:sldChg>
      <pc:sldChg chg="modSp">
        <pc:chgData name="Andrea Pepper" userId="ca6d0049c06f6b0a" providerId="Windows Live" clId="Web-{A25A0EC5-A111-4A3C-A3DE-EB9E26AFD42E}" dt="2023-07-29T19:44:14.421" v="14" actId="20577"/>
        <pc:sldMkLst>
          <pc:docMk/>
          <pc:sldMk cId="2829393389" sldId="608"/>
        </pc:sldMkLst>
        <pc:spChg chg="mod">
          <ac:chgData name="Andrea Pepper" userId="ca6d0049c06f6b0a" providerId="Windows Live" clId="Web-{A25A0EC5-A111-4A3C-A3DE-EB9E26AFD42E}" dt="2023-07-29T19:44:14.421" v="14" actId="20577"/>
          <ac:spMkLst>
            <pc:docMk/>
            <pc:sldMk cId="2829393389" sldId="608"/>
            <ac:spMk id="3" creationId="{16FB0B55-6F76-D771-53DB-A38B632EA79F}"/>
          </ac:spMkLst>
        </pc:spChg>
      </pc:sldChg>
      <pc:sldChg chg="ord">
        <pc:chgData name="Andrea Pepper" userId="ca6d0049c06f6b0a" providerId="Windows Live" clId="Web-{A25A0EC5-A111-4A3C-A3DE-EB9E26AFD42E}" dt="2023-07-29T21:57:44.828" v="55"/>
        <pc:sldMkLst>
          <pc:docMk/>
          <pc:sldMk cId="2320983200" sldId="609"/>
        </pc:sldMkLst>
      </pc:sldChg>
      <pc:sldChg chg="modNotes">
        <pc:chgData name="Andrea Pepper" userId="ca6d0049c06f6b0a" providerId="Windows Live" clId="Web-{A25A0EC5-A111-4A3C-A3DE-EB9E26AFD42E}" dt="2023-07-29T19:44:02.920" v="9"/>
        <pc:sldMkLst>
          <pc:docMk/>
          <pc:sldMk cId="1962944083" sldId="610"/>
        </pc:sldMkLst>
      </pc:sldChg>
      <pc:sldChg chg="modNotes">
        <pc:chgData name="Andrea Pepper" userId="ca6d0049c06f6b0a" providerId="Windows Live" clId="Web-{A25A0EC5-A111-4A3C-A3DE-EB9E26AFD42E}" dt="2023-07-29T19:43:46.373" v="4"/>
        <pc:sldMkLst>
          <pc:docMk/>
          <pc:sldMk cId="4211030681" sldId="627"/>
        </pc:sldMkLst>
      </pc:sldChg>
      <pc:sldChg chg="addSp modSp new addCm">
        <pc:chgData name="Andrea Pepper" userId="ca6d0049c06f6b0a" providerId="Windows Live" clId="Web-{A25A0EC5-A111-4A3C-A3DE-EB9E26AFD42E}" dt="2023-07-29T21:10:11.169" v="40"/>
        <pc:sldMkLst>
          <pc:docMk/>
          <pc:sldMk cId="2606955005" sldId="658"/>
        </pc:sldMkLst>
        <pc:picChg chg="add mod">
          <ac:chgData name="Andrea Pepper" userId="ca6d0049c06f6b0a" providerId="Windows Live" clId="Web-{A25A0EC5-A111-4A3C-A3DE-EB9E26AFD42E}" dt="2023-07-29T20:46:21.299" v="24" actId="1076"/>
          <ac:picMkLst>
            <pc:docMk/>
            <pc:sldMk cId="2606955005" sldId="658"/>
            <ac:picMk id="4" creationId="{A6D40CBD-39F4-8A93-5D43-1D6E71D261A3}"/>
          </ac:picMkLst>
        </pc:picChg>
      </pc:sldChg>
      <pc:sldChg chg="addSp modSp new addCm modNotes">
        <pc:chgData name="Andrea Pepper" userId="ca6d0049c06f6b0a" providerId="Windows Live" clId="Web-{A25A0EC5-A111-4A3C-A3DE-EB9E26AFD42E}" dt="2023-07-29T21:09:11.948" v="39"/>
        <pc:sldMkLst>
          <pc:docMk/>
          <pc:sldMk cId="3150455472" sldId="659"/>
        </pc:sldMkLst>
        <pc:spChg chg="mod">
          <ac:chgData name="Andrea Pepper" userId="ca6d0049c06f6b0a" providerId="Windows Live" clId="Web-{A25A0EC5-A111-4A3C-A3DE-EB9E26AFD42E}" dt="2023-07-29T21:05:49.732" v="36" actId="20577"/>
          <ac:spMkLst>
            <pc:docMk/>
            <pc:sldMk cId="3150455472" sldId="659"/>
            <ac:spMk id="2" creationId="{9C115F3D-EA89-5A97-5530-511E14E1E8C3}"/>
          </ac:spMkLst>
        </pc:spChg>
        <pc:picChg chg="add mod">
          <ac:chgData name="Andrea Pepper" userId="ca6d0049c06f6b0a" providerId="Windows Live" clId="Web-{A25A0EC5-A111-4A3C-A3DE-EB9E26AFD42E}" dt="2023-07-29T21:06:36.281" v="38" actId="1076"/>
          <ac:picMkLst>
            <pc:docMk/>
            <pc:sldMk cId="3150455472" sldId="659"/>
            <ac:picMk id="4" creationId="{6045F6F7-A584-DF7A-E962-CCB3909A12A2}"/>
          </ac:picMkLst>
        </pc:picChg>
      </pc:sldChg>
      <pc:sldChg chg="add del replId">
        <pc:chgData name="Andrea Pepper" userId="ca6d0049c06f6b0a" providerId="Windows Live" clId="Web-{A25A0EC5-A111-4A3C-A3DE-EB9E26AFD42E}" dt="2023-07-29T21:18:53.834" v="47"/>
        <pc:sldMkLst>
          <pc:docMk/>
          <pc:sldMk cId="516441632" sldId="660"/>
        </pc:sldMkLst>
      </pc:sldChg>
      <pc:sldChg chg="add addCm">
        <pc:chgData name="Andrea Pepper" userId="ca6d0049c06f6b0a" providerId="Windows Live" clId="Web-{A25A0EC5-A111-4A3C-A3DE-EB9E26AFD42E}" dt="2023-07-29T21:19:47.696" v="49"/>
        <pc:sldMkLst>
          <pc:docMk/>
          <pc:sldMk cId="1930742903" sldId="660"/>
        </pc:sldMkLst>
      </pc:sldChg>
      <pc:sldChg chg="modSp new addCm modCm modNotes">
        <pc:chgData name="Andrea Pepper" userId="ca6d0049c06f6b0a" providerId="Windows Live" clId="Web-{A25A0EC5-A111-4A3C-A3DE-EB9E26AFD42E}" dt="2023-07-29T22:22:09.123" v="121"/>
        <pc:sldMkLst>
          <pc:docMk/>
          <pc:sldMk cId="1124824458" sldId="661"/>
        </pc:sldMkLst>
        <pc:spChg chg="mod">
          <ac:chgData name="Andrea Pepper" userId="ca6d0049c06f6b0a" providerId="Windows Live" clId="Web-{A25A0EC5-A111-4A3C-A3DE-EB9E26AFD42E}" dt="2023-07-29T21:58:55.177" v="60" actId="20577"/>
          <ac:spMkLst>
            <pc:docMk/>
            <pc:sldMk cId="1124824458" sldId="661"/>
            <ac:spMk id="2" creationId="{D6E18EC4-92E1-7F59-C720-58A81DB97CB1}"/>
          </ac:spMkLst>
        </pc:spChg>
        <pc:spChg chg="mod">
          <ac:chgData name="Andrea Pepper" userId="ca6d0049c06f6b0a" providerId="Windows Live" clId="Web-{A25A0EC5-A111-4A3C-A3DE-EB9E26AFD42E}" dt="2023-07-29T22:00:43.341" v="77" actId="20577"/>
          <ac:spMkLst>
            <pc:docMk/>
            <pc:sldMk cId="1124824458" sldId="661"/>
            <ac:spMk id="3" creationId="{85B39206-5C44-A8C2-8D80-D4D1B6901BFA}"/>
          </ac:spMkLst>
        </pc:spChg>
      </pc:sldChg>
      <pc:sldChg chg="add del">
        <pc:chgData name="Andrea Pepper" userId="ca6d0049c06f6b0a" providerId="Windows Live" clId="Web-{A25A0EC5-A111-4A3C-A3DE-EB9E26AFD42E}" dt="2023-07-29T21:18:39.240" v="46"/>
        <pc:sldMkLst>
          <pc:docMk/>
          <pc:sldMk cId="1694207040" sldId="661"/>
        </pc:sldMkLst>
      </pc:sldChg>
      <pc:sldChg chg="addSp modSp new addCm">
        <pc:chgData name="Andrea Pepper" userId="ca6d0049c06f6b0a" providerId="Windows Live" clId="Web-{A25A0EC5-A111-4A3C-A3DE-EB9E26AFD42E}" dt="2023-07-29T22:24:10.866" v="122"/>
        <pc:sldMkLst>
          <pc:docMk/>
          <pc:sldMk cId="3177592393" sldId="662"/>
        </pc:sldMkLst>
        <pc:picChg chg="add mod">
          <ac:chgData name="Andrea Pepper" userId="ca6d0049c06f6b0a" providerId="Windows Live" clId="Web-{A25A0EC5-A111-4A3C-A3DE-EB9E26AFD42E}" dt="2023-07-29T22:09:23.630" v="119" actId="1076"/>
          <ac:picMkLst>
            <pc:docMk/>
            <pc:sldMk cId="3177592393" sldId="662"/>
            <ac:picMk id="4" creationId="{BD8E7346-C837-EC92-B71F-0D6F45FFCB89}"/>
          </ac:picMkLst>
        </pc:picChg>
      </pc:sldChg>
      <pc:sldChg chg="new del">
        <pc:chgData name="Andrea Pepper" userId="ca6d0049c06f6b0a" providerId="Windows Live" clId="Web-{A25A0EC5-A111-4A3C-A3DE-EB9E26AFD42E}" dt="2023-07-29T22:04:33.733" v="85"/>
        <pc:sldMkLst>
          <pc:docMk/>
          <pc:sldMk cId="1715661891" sldId="663"/>
        </pc:sldMkLst>
      </pc:sldChg>
    </pc:docChg>
  </pc:docChgLst>
  <pc:docChgLst>
    <pc:chgData name="Guest User" userId="43eb9730e73ff287" providerId="Windows Live" clId="Web-{405F309B-14EA-4D1A-882A-CE5946754B42}"/>
    <pc:docChg chg="modSld">
      <pc:chgData name="Guest User" userId="43eb9730e73ff287" providerId="Windows Live" clId="Web-{405F309B-14EA-4D1A-882A-CE5946754B42}" dt="2023-10-03T18:23:17.165" v="54" actId="1076"/>
      <pc:docMkLst>
        <pc:docMk/>
      </pc:docMkLst>
      <pc:sldChg chg="modSp">
        <pc:chgData name="Guest User" userId="43eb9730e73ff287" providerId="Windows Live" clId="Web-{405F309B-14EA-4D1A-882A-CE5946754B42}" dt="2023-10-03T18:07:52.410" v="2" actId="20577"/>
        <pc:sldMkLst>
          <pc:docMk/>
          <pc:sldMk cId="1473848686" sldId="548"/>
        </pc:sldMkLst>
        <pc:spChg chg="mod">
          <ac:chgData name="Guest User" userId="43eb9730e73ff287" providerId="Windows Live" clId="Web-{405F309B-14EA-4D1A-882A-CE5946754B42}" dt="2023-10-03T18:07:52.410" v="2" actId="20577"/>
          <ac:spMkLst>
            <pc:docMk/>
            <pc:sldMk cId="1473848686" sldId="548"/>
            <ac:spMk id="2" creationId="{DF7BC85D-4A66-F377-9EFF-66EB208D6737}"/>
          </ac:spMkLst>
        </pc:spChg>
      </pc:sldChg>
      <pc:sldChg chg="modSp modNotes">
        <pc:chgData name="Guest User" userId="43eb9730e73ff287" providerId="Windows Live" clId="Web-{405F309B-14EA-4D1A-882A-CE5946754B42}" dt="2023-10-03T18:23:17.165" v="54" actId="1076"/>
        <pc:sldMkLst>
          <pc:docMk/>
          <pc:sldMk cId="622916846" sldId="665"/>
        </pc:sldMkLst>
        <pc:spChg chg="mod">
          <ac:chgData name="Guest User" userId="43eb9730e73ff287" providerId="Windows Live" clId="Web-{405F309B-14EA-4D1A-882A-CE5946754B42}" dt="2023-10-03T18:23:17.165" v="54" actId="1076"/>
          <ac:spMkLst>
            <pc:docMk/>
            <pc:sldMk cId="622916846" sldId="665"/>
            <ac:spMk id="4" creationId="{7969B930-A1ED-8C42-181F-548123D7FB81}"/>
          </ac:spMkLst>
        </pc:spChg>
      </pc:sldChg>
      <pc:sldChg chg="modSp">
        <pc:chgData name="Guest User" userId="43eb9730e73ff287" providerId="Windows Live" clId="Web-{405F309B-14EA-4D1A-882A-CE5946754B42}" dt="2023-10-03T18:07:20.845" v="1" actId="20577"/>
        <pc:sldMkLst>
          <pc:docMk/>
          <pc:sldMk cId="2481883722" sldId="728"/>
        </pc:sldMkLst>
        <pc:spChg chg="mod">
          <ac:chgData name="Guest User" userId="43eb9730e73ff287" providerId="Windows Live" clId="Web-{405F309B-14EA-4D1A-882A-CE5946754B42}" dt="2023-10-03T18:07:20.845" v="1" actId="20577"/>
          <ac:spMkLst>
            <pc:docMk/>
            <pc:sldMk cId="2481883722" sldId="728"/>
            <ac:spMk id="2" creationId="{503C040D-4CBB-D03A-4598-77FA221FFFB3}"/>
          </ac:spMkLst>
        </pc:spChg>
      </pc:sldChg>
    </pc:docChg>
  </pc:docChgLst>
  <pc:docChgLst>
    <pc:chgData name="Karen Carera" userId="d7ab29075f1d4f00" providerId="Windows Live" clId="Web-{7AF9B568-DE02-4401-9B5F-67AB9C343DE9}"/>
    <pc:docChg chg="modSld">
      <pc:chgData name="Karen Carera" userId="d7ab29075f1d4f00" providerId="Windows Live" clId="Web-{7AF9B568-DE02-4401-9B5F-67AB9C343DE9}" dt="2023-08-12T00:37:37.719" v="14"/>
      <pc:docMkLst>
        <pc:docMk/>
      </pc:docMkLst>
      <pc:sldChg chg="addCm delCm modCm modNotes">
        <pc:chgData name="Karen Carera" userId="d7ab29075f1d4f00" providerId="Windows Live" clId="Web-{7AF9B568-DE02-4401-9B5F-67AB9C343DE9}" dt="2023-08-12T00:37:37.719" v="14"/>
        <pc:sldMkLst>
          <pc:docMk/>
          <pc:sldMk cId="966684308" sldId="667"/>
        </pc:sldMkLst>
      </pc:sldChg>
    </pc:docChg>
  </pc:docChgLst>
  <pc:docChgLst>
    <pc:chgData name="Karen Carera" userId="d7ab29075f1d4f00" providerId="Windows Live" clId="Web-{82568519-EF71-4513-8256-F6E6250B6A2F}"/>
    <pc:docChg chg="addSld modSection">
      <pc:chgData name="Karen Carera" userId="d7ab29075f1d4f00" providerId="Windows Live" clId="Web-{82568519-EF71-4513-8256-F6E6250B6A2F}" dt="2023-10-23T15:44:40.792" v="0"/>
      <pc:docMkLst>
        <pc:docMk/>
      </pc:docMkLst>
      <pc:sldChg chg="add">
        <pc:chgData name="Karen Carera" userId="d7ab29075f1d4f00" providerId="Windows Live" clId="Web-{82568519-EF71-4513-8256-F6E6250B6A2F}" dt="2023-10-23T15:44:40.792" v="0"/>
        <pc:sldMkLst>
          <pc:docMk/>
          <pc:sldMk cId="3286094660" sldId="756"/>
        </pc:sldMkLst>
      </pc:sldChg>
    </pc:docChg>
  </pc:docChgLst>
  <pc:docChgLst>
    <pc:chgData name="Karen Carera" userId="d7ab29075f1d4f00" providerId="Windows Live" clId="Web-{32448B3A-AE7E-4D9F-8B3D-C64EE5541980}"/>
    <pc:docChg chg="modSld">
      <pc:chgData name="Karen Carera" userId="d7ab29075f1d4f00" providerId="Windows Live" clId="Web-{32448B3A-AE7E-4D9F-8B3D-C64EE5541980}" dt="2023-08-04T18:30:01.635" v="111"/>
      <pc:docMkLst>
        <pc:docMk/>
      </pc:docMkLst>
      <pc:sldChg chg="modSp mod modClrScheme chgLayout">
        <pc:chgData name="Karen Carera" userId="d7ab29075f1d4f00" providerId="Windows Live" clId="Web-{32448B3A-AE7E-4D9F-8B3D-C64EE5541980}" dt="2023-08-04T18:22:12.066" v="81"/>
        <pc:sldMkLst>
          <pc:docMk/>
          <pc:sldMk cId="4259698663" sldId="498"/>
        </pc:sldMkLst>
        <pc:spChg chg="mod ord">
          <ac:chgData name="Karen Carera" userId="d7ab29075f1d4f00" providerId="Windows Live" clId="Web-{32448B3A-AE7E-4D9F-8B3D-C64EE5541980}" dt="2023-08-04T18:22:12.066" v="81"/>
          <ac:spMkLst>
            <pc:docMk/>
            <pc:sldMk cId="4259698663" sldId="498"/>
            <ac:spMk id="2" creationId="{D15D95EB-E792-927D-FB3B-BBA91BBB526F}"/>
          </ac:spMkLst>
        </pc:spChg>
        <pc:spChg chg="mod ord">
          <ac:chgData name="Karen Carera" userId="d7ab29075f1d4f00" providerId="Windows Live" clId="Web-{32448B3A-AE7E-4D9F-8B3D-C64EE5541980}" dt="2023-08-04T18:22:12.066" v="81"/>
          <ac:spMkLst>
            <pc:docMk/>
            <pc:sldMk cId="4259698663" sldId="498"/>
            <ac:spMk id="3" creationId="{8294387E-2BB1-80FE-7CA3-8C7A4F236702}"/>
          </ac:spMkLst>
        </pc:spChg>
        <pc:spChg chg="mod ord">
          <ac:chgData name="Karen Carera" userId="d7ab29075f1d4f00" providerId="Windows Live" clId="Web-{32448B3A-AE7E-4D9F-8B3D-C64EE5541980}" dt="2023-08-04T18:22:12.066" v="81"/>
          <ac:spMkLst>
            <pc:docMk/>
            <pc:sldMk cId="4259698663" sldId="498"/>
            <ac:spMk id="4" creationId="{945B12C0-B12C-39DA-B7F9-57DF6E442229}"/>
          </ac:spMkLst>
        </pc:spChg>
      </pc:sldChg>
      <pc:sldChg chg="modSp mod modClrScheme chgLayout">
        <pc:chgData name="Karen Carera" userId="d7ab29075f1d4f00" providerId="Windows Live" clId="Web-{32448B3A-AE7E-4D9F-8B3D-C64EE5541980}" dt="2023-08-04T18:22:26.552" v="82"/>
        <pc:sldMkLst>
          <pc:docMk/>
          <pc:sldMk cId="618405870" sldId="499"/>
        </pc:sldMkLst>
        <pc:spChg chg="mod ord">
          <ac:chgData name="Karen Carera" userId="d7ab29075f1d4f00" providerId="Windows Live" clId="Web-{32448B3A-AE7E-4D9F-8B3D-C64EE5541980}" dt="2023-08-04T18:22:26.552" v="82"/>
          <ac:spMkLst>
            <pc:docMk/>
            <pc:sldMk cId="618405870" sldId="499"/>
            <ac:spMk id="2" creationId="{D15D95EB-E792-927D-FB3B-BBA91BBB526F}"/>
          </ac:spMkLst>
        </pc:spChg>
        <pc:spChg chg="mod ord">
          <ac:chgData name="Karen Carera" userId="d7ab29075f1d4f00" providerId="Windows Live" clId="Web-{32448B3A-AE7E-4D9F-8B3D-C64EE5541980}" dt="2023-08-04T18:22:26.552" v="82"/>
          <ac:spMkLst>
            <pc:docMk/>
            <pc:sldMk cId="618405870" sldId="499"/>
            <ac:spMk id="3" creationId="{8294387E-2BB1-80FE-7CA3-8C7A4F236702}"/>
          </ac:spMkLst>
        </pc:spChg>
        <pc:spChg chg="mod ord">
          <ac:chgData name="Karen Carera" userId="d7ab29075f1d4f00" providerId="Windows Live" clId="Web-{32448B3A-AE7E-4D9F-8B3D-C64EE5541980}" dt="2023-08-04T18:22:26.552" v="82"/>
          <ac:spMkLst>
            <pc:docMk/>
            <pc:sldMk cId="618405870" sldId="499"/>
            <ac:spMk id="4" creationId="{3734CD0F-77EA-A58A-E64D-AEC8DD1C399B}"/>
          </ac:spMkLst>
        </pc:spChg>
      </pc:sldChg>
      <pc:sldChg chg="modSp mod modClrScheme chgLayout">
        <pc:chgData name="Karen Carera" userId="d7ab29075f1d4f00" providerId="Windows Live" clId="Web-{32448B3A-AE7E-4D9F-8B3D-C64EE5541980}" dt="2023-08-04T18:27:03.033" v="104" actId="20577"/>
        <pc:sldMkLst>
          <pc:docMk/>
          <pc:sldMk cId="3710918265" sldId="511"/>
        </pc:sldMkLst>
        <pc:spChg chg="mod ord">
          <ac:chgData name="Karen Carera" userId="d7ab29075f1d4f00" providerId="Windows Live" clId="Web-{32448B3A-AE7E-4D9F-8B3D-C64EE5541980}" dt="2023-08-04T18:26:56.955" v="102"/>
          <ac:spMkLst>
            <pc:docMk/>
            <pc:sldMk cId="3710918265" sldId="511"/>
            <ac:spMk id="2" creationId="{D15D95EB-E792-927D-FB3B-BBA91BBB526F}"/>
          </ac:spMkLst>
        </pc:spChg>
        <pc:spChg chg="mod ord">
          <ac:chgData name="Karen Carera" userId="d7ab29075f1d4f00" providerId="Windows Live" clId="Web-{32448B3A-AE7E-4D9F-8B3D-C64EE5541980}" dt="2023-08-04T18:27:03.033" v="104" actId="20577"/>
          <ac:spMkLst>
            <pc:docMk/>
            <pc:sldMk cId="3710918265" sldId="511"/>
            <ac:spMk id="3" creationId="{8294387E-2BB1-80FE-7CA3-8C7A4F236702}"/>
          </ac:spMkLst>
        </pc:spChg>
        <pc:spChg chg="mod ord">
          <ac:chgData name="Karen Carera" userId="d7ab29075f1d4f00" providerId="Windows Live" clId="Web-{32448B3A-AE7E-4D9F-8B3D-C64EE5541980}" dt="2023-08-04T18:26:56.955" v="102"/>
          <ac:spMkLst>
            <pc:docMk/>
            <pc:sldMk cId="3710918265" sldId="511"/>
            <ac:spMk id="4" creationId="{5F91A7E4-6DC7-F058-D3FA-53AF9DCCCCF3}"/>
          </ac:spMkLst>
        </pc:spChg>
      </pc:sldChg>
      <pc:sldChg chg="addSp delSp modSp mod modClrScheme chgLayout">
        <pc:chgData name="Karen Carera" userId="d7ab29075f1d4f00" providerId="Windows Live" clId="Web-{32448B3A-AE7E-4D9F-8B3D-C64EE5541980}" dt="2023-08-04T18:16:50.474" v="20"/>
        <pc:sldMkLst>
          <pc:docMk/>
          <pc:sldMk cId="4147758531" sldId="572"/>
        </pc:sldMkLst>
        <pc:spChg chg="mod ord">
          <ac:chgData name="Karen Carera" userId="d7ab29075f1d4f00" providerId="Windows Live" clId="Web-{32448B3A-AE7E-4D9F-8B3D-C64EE5541980}" dt="2023-08-04T18:16:25.519" v="15"/>
          <ac:spMkLst>
            <pc:docMk/>
            <pc:sldMk cId="4147758531" sldId="572"/>
            <ac:spMk id="2" creationId="{D15D95EB-E792-927D-FB3B-BBA91BBB526F}"/>
          </ac:spMkLst>
        </pc:spChg>
        <pc:spChg chg="mod ord">
          <ac:chgData name="Karen Carera" userId="d7ab29075f1d4f00" providerId="Windows Live" clId="Web-{32448B3A-AE7E-4D9F-8B3D-C64EE5541980}" dt="2023-08-04T18:16:25.519" v="15"/>
          <ac:spMkLst>
            <pc:docMk/>
            <pc:sldMk cId="4147758531" sldId="572"/>
            <ac:spMk id="3" creationId="{8294387E-2BB1-80FE-7CA3-8C7A4F236702}"/>
          </ac:spMkLst>
        </pc:spChg>
        <pc:spChg chg="mod">
          <ac:chgData name="Karen Carera" userId="d7ab29075f1d4f00" providerId="Windows Live" clId="Web-{32448B3A-AE7E-4D9F-8B3D-C64EE5541980}" dt="2023-08-04T18:16:50.474" v="20"/>
          <ac:spMkLst>
            <pc:docMk/>
            <pc:sldMk cId="4147758531" sldId="572"/>
            <ac:spMk id="4" creationId="{85584F3D-E8C8-F926-EB2B-5180E8440E49}"/>
          </ac:spMkLst>
        </pc:spChg>
        <pc:spChg chg="mod ord">
          <ac:chgData name="Karen Carera" userId="d7ab29075f1d4f00" providerId="Windows Live" clId="Web-{32448B3A-AE7E-4D9F-8B3D-C64EE5541980}" dt="2023-08-04T18:16:25.519" v="15"/>
          <ac:spMkLst>
            <pc:docMk/>
            <pc:sldMk cId="4147758531" sldId="572"/>
            <ac:spMk id="5" creationId="{905235D9-73B2-E661-B467-9667A48DA68A}"/>
          </ac:spMkLst>
        </pc:spChg>
        <pc:spChg chg="add del mod ord">
          <ac:chgData name="Karen Carera" userId="d7ab29075f1d4f00" providerId="Windows Live" clId="Web-{32448B3A-AE7E-4D9F-8B3D-C64EE5541980}" dt="2023-08-04T18:16:37.676" v="17"/>
          <ac:spMkLst>
            <pc:docMk/>
            <pc:sldMk cId="4147758531" sldId="572"/>
            <ac:spMk id="6" creationId="{263A5DBC-3DEF-B790-C720-9CE4BEF71340}"/>
          </ac:spMkLst>
        </pc:spChg>
      </pc:sldChg>
      <pc:sldChg chg="modSp mod modClrScheme chgLayout">
        <pc:chgData name="Karen Carera" userId="d7ab29075f1d4f00" providerId="Windows Live" clId="Web-{32448B3A-AE7E-4D9F-8B3D-C64EE5541980}" dt="2023-08-04T18:17:11.396" v="24" actId="20577"/>
        <pc:sldMkLst>
          <pc:docMk/>
          <pc:sldMk cId="2497304144" sldId="573"/>
        </pc:sldMkLst>
        <pc:spChg chg="mod ord">
          <ac:chgData name="Karen Carera" userId="d7ab29075f1d4f00" providerId="Windows Live" clId="Web-{32448B3A-AE7E-4D9F-8B3D-C64EE5541980}" dt="2023-08-04T18:17:04.896" v="21"/>
          <ac:spMkLst>
            <pc:docMk/>
            <pc:sldMk cId="2497304144" sldId="573"/>
            <ac:spMk id="2" creationId="{C9E7A388-268F-93DD-D41E-C06EE4C2BA58}"/>
          </ac:spMkLst>
        </pc:spChg>
        <pc:spChg chg="mod ord">
          <ac:chgData name="Karen Carera" userId="d7ab29075f1d4f00" providerId="Windows Live" clId="Web-{32448B3A-AE7E-4D9F-8B3D-C64EE5541980}" dt="2023-08-04T18:17:11.396" v="24" actId="20577"/>
          <ac:spMkLst>
            <pc:docMk/>
            <pc:sldMk cId="2497304144" sldId="573"/>
            <ac:spMk id="3" creationId="{211960CE-A457-6C49-5B3E-B77C230613E1}"/>
          </ac:spMkLst>
        </pc:spChg>
        <pc:spChg chg="mod ord">
          <ac:chgData name="Karen Carera" userId="d7ab29075f1d4f00" providerId="Windows Live" clId="Web-{32448B3A-AE7E-4D9F-8B3D-C64EE5541980}" dt="2023-08-04T18:17:04.896" v="21"/>
          <ac:spMkLst>
            <pc:docMk/>
            <pc:sldMk cId="2497304144" sldId="573"/>
            <ac:spMk id="4" creationId="{6F265F46-9DF8-21F7-0012-7A0CE37C4CD4}"/>
          </ac:spMkLst>
        </pc:spChg>
      </pc:sldChg>
      <pc:sldChg chg="modSp mod modClrScheme chgLayout">
        <pc:chgData name="Karen Carera" userId="d7ab29075f1d4f00" providerId="Windows Live" clId="Web-{32448B3A-AE7E-4D9F-8B3D-C64EE5541980}" dt="2023-08-04T18:16:09.222" v="12"/>
        <pc:sldMkLst>
          <pc:docMk/>
          <pc:sldMk cId="3053186283" sldId="574"/>
        </pc:sldMkLst>
        <pc:spChg chg="mod ord">
          <ac:chgData name="Karen Carera" userId="d7ab29075f1d4f00" providerId="Windows Live" clId="Web-{32448B3A-AE7E-4D9F-8B3D-C64EE5541980}" dt="2023-08-04T18:16:09.222" v="12"/>
          <ac:spMkLst>
            <pc:docMk/>
            <pc:sldMk cId="3053186283" sldId="574"/>
            <ac:spMk id="2" creationId="{D15D95EB-E792-927D-FB3B-BBA91BBB526F}"/>
          </ac:spMkLst>
        </pc:spChg>
        <pc:spChg chg="mod ord">
          <ac:chgData name="Karen Carera" userId="d7ab29075f1d4f00" providerId="Windows Live" clId="Web-{32448B3A-AE7E-4D9F-8B3D-C64EE5541980}" dt="2023-08-04T18:16:09.222" v="12"/>
          <ac:spMkLst>
            <pc:docMk/>
            <pc:sldMk cId="3053186283" sldId="574"/>
            <ac:spMk id="3" creationId="{8294387E-2BB1-80FE-7CA3-8C7A4F236702}"/>
          </ac:spMkLst>
        </pc:spChg>
        <pc:spChg chg="mod ord">
          <ac:chgData name="Karen Carera" userId="d7ab29075f1d4f00" providerId="Windows Live" clId="Web-{32448B3A-AE7E-4D9F-8B3D-C64EE5541980}" dt="2023-08-04T18:16:09.222" v="12"/>
          <ac:spMkLst>
            <pc:docMk/>
            <pc:sldMk cId="3053186283" sldId="574"/>
            <ac:spMk id="4" creationId="{B70C1CB7-28D5-9C01-BB49-50C229581E2F}"/>
          </ac:spMkLst>
        </pc:spChg>
      </pc:sldChg>
      <pc:sldChg chg="modSp mod modClrScheme addCm delCm chgLayout">
        <pc:chgData name="Karen Carera" userId="d7ab29075f1d4f00" providerId="Windows Live" clId="Web-{32448B3A-AE7E-4D9F-8B3D-C64EE5541980}" dt="2023-08-04T18:26:41.813" v="101"/>
        <pc:sldMkLst>
          <pc:docMk/>
          <pc:sldMk cId="1723781307" sldId="578"/>
        </pc:sldMkLst>
        <pc:spChg chg="mod ord">
          <ac:chgData name="Karen Carera" userId="d7ab29075f1d4f00" providerId="Windows Live" clId="Web-{32448B3A-AE7E-4D9F-8B3D-C64EE5541980}" dt="2023-08-04T18:26:24.391" v="100"/>
          <ac:spMkLst>
            <pc:docMk/>
            <pc:sldMk cId="1723781307" sldId="578"/>
            <ac:spMk id="2" creationId="{D15D95EB-E792-927D-FB3B-BBA91BBB526F}"/>
          </ac:spMkLst>
        </pc:spChg>
        <pc:spChg chg="mod ord">
          <ac:chgData name="Karen Carera" userId="d7ab29075f1d4f00" providerId="Windows Live" clId="Web-{32448B3A-AE7E-4D9F-8B3D-C64EE5541980}" dt="2023-08-04T18:26:24.391" v="100"/>
          <ac:spMkLst>
            <pc:docMk/>
            <pc:sldMk cId="1723781307" sldId="578"/>
            <ac:spMk id="3" creationId="{8294387E-2BB1-80FE-7CA3-8C7A4F236702}"/>
          </ac:spMkLst>
        </pc:spChg>
        <pc:spChg chg="mod ord">
          <ac:chgData name="Karen Carera" userId="d7ab29075f1d4f00" providerId="Windows Live" clId="Web-{32448B3A-AE7E-4D9F-8B3D-C64EE5541980}" dt="2023-08-04T18:26:24.391" v="100"/>
          <ac:spMkLst>
            <pc:docMk/>
            <pc:sldMk cId="1723781307" sldId="578"/>
            <ac:spMk id="4" creationId="{7F5C46A3-26F2-615F-83E5-E4296EC9EBE6}"/>
          </ac:spMkLst>
        </pc:spChg>
      </pc:sldChg>
      <pc:sldChg chg="modSp mod modClrScheme chgLayout">
        <pc:chgData name="Karen Carera" userId="d7ab29075f1d4f00" providerId="Windows Live" clId="Web-{32448B3A-AE7E-4D9F-8B3D-C64EE5541980}" dt="2023-08-04T18:22:47.365" v="85" actId="20577"/>
        <pc:sldMkLst>
          <pc:docMk/>
          <pc:sldMk cId="2997762231" sldId="583"/>
        </pc:sldMkLst>
        <pc:spChg chg="mod ord">
          <ac:chgData name="Karen Carera" userId="d7ab29075f1d4f00" providerId="Windows Live" clId="Web-{32448B3A-AE7E-4D9F-8B3D-C64EE5541980}" dt="2023-08-04T18:22:42.990" v="83"/>
          <ac:spMkLst>
            <pc:docMk/>
            <pc:sldMk cId="2997762231" sldId="583"/>
            <ac:spMk id="2" creationId="{4C6E3BD7-1E35-00A2-0448-B77A308C6F28}"/>
          </ac:spMkLst>
        </pc:spChg>
        <pc:spChg chg="mod ord">
          <ac:chgData name="Karen Carera" userId="d7ab29075f1d4f00" providerId="Windows Live" clId="Web-{32448B3A-AE7E-4D9F-8B3D-C64EE5541980}" dt="2023-08-04T18:22:47.365" v="85" actId="20577"/>
          <ac:spMkLst>
            <pc:docMk/>
            <pc:sldMk cId="2997762231" sldId="583"/>
            <ac:spMk id="3" creationId="{846B2FFD-776D-9574-1A44-65CB8F9B7CD6}"/>
          </ac:spMkLst>
        </pc:spChg>
      </pc:sldChg>
      <pc:sldChg chg="modSp mod modClrScheme chgLayout">
        <pc:chgData name="Karen Carera" userId="d7ab29075f1d4f00" providerId="Windows Live" clId="Web-{32448B3A-AE7E-4D9F-8B3D-C64EE5541980}" dt="2023-08-04T18:27:18.987" v="106" actId="20577"/>
        <pc:sldMkLst>
          <pc:docMk/>
          <pc:sldMk cId="1684855285" sldId="584"/>
        </pc:sldMkLst>
        <pc:spChg chg="mod ord">
          <ac:chgData name="Karen Carera" userId="d7ab29075f1d4f00" providerId="Windows Live" clId="Web-{32448B3A-AE7E-4D9F-8B3D-C64EE5541980}" dt="2023-08-04T18:27:14.549" v="105"/>
          <ac:spMkLst>
            <pc:docMk/>
            <pc:sldMk cId="1684855285" sldId="584"/>
            <ac:spMk id="2" creationId="{F7D3F34A-DF2A-118A-8B02-51D601A13845}"/>
          </ac:spMkLst>
        </pc:spChg>
        <pc:spChg chg="mod ord">
          <ac:chgData name="Karen Carera" userId="d7ab29075f1d4f00" providerId="Windows Live" clId="Web-{32448B3A-AE7E-4D9F-8B3D-C64EE5541980}" dt="2023-08-04T18:27:18.987" v="106" actId="20577"/>
          <ac:spMkLst>
            <pc:docMk/>
            <pc:sldMk cId="1684855285" sldId="584"/>
            <ac:spMk id="3" creationId="{659B6332-C22A-F941-29E5-2A43C6CE812C}"/>
          </ac:spMkLst>
        </pc:spChg>
      </pc:sldChg>
      <pc:sldChg chg="modSp mod modClrScheme chgLayout">
        <pc:chgData name="Karen Carera" userId="d7ab29075f1d4f00" providerId="Windows Live" clId="Web-{32448B3A-AE7E-4D9F-8B3D-C64EE5541980}" dt="2023-08-04T18:15:22.548" v="11" actId="20577"/>
        <pc:sldMkLst>
          <pc:docMk/>
          <pc:sldMk cId="3093504045" sldId="623"/>
        </pc:sldMkLst>
        <pc:spChg chg="mod ord">
          <ac:chgData name="Karen Carera" userId="d7ab29075f1d4f00" providerId="Windows Live" clId="Web-{32448B3A-AE7E-4D9F-8B3D-C64EE5541980}" dt="2023-08-04T18:15:17.313" v="10"/>
          <ac:spMkLst>
            <pc:docMk/>
            <pc:sldMk cId="3093504045" sldId="623"/>
            <ac:spMk id="2" creationId="{8869F6B4-0507-D5A1-9C9F-EF96606DD658}"/>
          </ac:spMkLst>
        </pc:spChg>
        <pc:spChg chg="mod ord">
          <ac:chgData name="Karen Carera" userId="d7ab29075f1d4f00" providerId="Windows Live" clId="Web-{32448B3A-AE7E-4D9F-8B3D-C64EE5541980}" dt="2023-08-04T18:15:22.548" v="11" actId="20577"/>
          <ac:spMkLst>
            <pc:docMk/>
            <pc:sldMk cId="3093504045" sldId="623"/>
            <ac:spMk id="3" creationId="{50B4B599-7468-E95B-94F1-462421EEC82D}"/>
          </ac:spMkLst>
        </pc:spChg>
      </pc:sldChg>
      <pc:sldChg chg="modSp mod modClrScheme chgLayout">
        <pc:chgData name="Karen Carera" userId="d7ab29075f1d4f00" providerId="Windows Live" clId="Web-{32448B3A-AE7E-4D9F-8B3D-C64EE5541980}" dt="2023-08-04T18:14:57.750" v="9" actId="20577"/>
        <pc:sldMkLst>
          <pc:docMk/>
          <pc:sldMk cId="1913294192" sldId="624"/>
        </pc:sldMkLst>
        <pc:spChg chg="mod ord">
          <ac:chgData name="Karen Carera" userId="d7ab29075f1d4f00" providerId="Windows Live" clId="Web-{32448B3A-AE7E-4D9F-8B3D-C64EE5541980}" dt="2023-08-04T18:14:51.671" v="7"/>
          <ac:spMkLst>
            <pc:docMk/>
            <pc:sldMk cId="1913294192" sldId="624"/>
            <ac:spMk id="2" creationId="{D15D95EB-E792-927D-FB3B-BBA91BBB526F}"/>
          </ac:spMkLst>
        </pc:spChg>
        <pc:spChg chg="mod ord">
          <ac:chgData name="Karen Carera" userId="d7ab29075f1d4f00" providerId="Windows Live" clId="Web-{32448B3A-AE7E-4D9F-8B3D-C64EE5541980}" dt="2023-08-04T18:14:57.750" v="9" actId="20577"/>
          <ac:spMkLst>
            <pc:docMk/>
            <pc:sldMk cId="1913294192" sldId="624"/>
            <ac:spMk id="3" creationId="{8294387E-2BB1-80FE-7CA3-8C7A4F236702}"/>
          </ac:spMkLst>
        </pc:spChg>
        <pc:spChg chg="mod ord">
          <ac:chgData name="Karen Carera" userId="d7ab29075f1d4f00" providerId="Windows Live" clId="Web-{32448B3A-AE7E-4D9F-8B3D-C64EE5541980}" dt="2023-08-04T18:14:51.671" v="7"/>
          <ac:spMkLst>
            <pc:docMk/>
            <pc:sldMk cId="1913294192" sldId="624"/>
            <ac:spMk id="4" creationId="{52E9BA0A-2618-5860-F120-BEB8F6263FD4}"/>
          </ac:spMkLst>
        </pc:spChg>
      </pc:sldChg>
      <pc:sldChg chg="modSp mod modClrScheme chgLayout">
        <pc:chgData name="Karen Carera" userId="d7ab29075f1d4f00" providerId="Windows Live" clId="Web-{32448B3A-AE7E-4D9F-8B3D-C64EE5541980}" dt="2023-08-04T18:14:37.124" v="6"/>
        <pc:sldMkLst>
          <pc:docMk/>
          <pc:sldMk cId="2054652956" sldId="625"/>
        </pc:sldMkLst>
        <pc:spChg chg="mod ord">
          <ac:chgData name="Karen Carera" userId="d7ab29075f1d4f00" providerId="Windows Live" clId="Web-{32448B3A-AE7E-4D9F-8B3D-C64EE5541980}" dt="2023-08-04T18:14:37.124" v="6"/>
          <ac:spMkLst>
            <pc:docMk/>
            <pc:sldMk cId="2054652956" sldId="625"/>
            <ac:spMk id="2" creationId="{D15D95EB-E792-927D-FB3B-BBA91BBB526F}"/>
          </ac:spMkLst>
        </pc:spChg>
        <pc:spChg chg="mod ord">
          <ac:chgData name="Karen Carera" userId="d7ab29075f1d4f00" providerId="Windows Live" clId="Web-{32448B3A-AE7E-4D9F-8B3D-C64EE5541980}" dt="2023-08-04T18:14:37.124" v="6"/>
          <ac:spMkLst>
            <pc:docMk/>
            <pc:sldMk cId="2054652956" sldId="625"/>
            <ac:spMk id="3" creationId="{8294387E-2BB1-80FE-7CA3-8C7A4F236702}"/>
          </ac:spMkLst>
        </pc:spChg>
        <pc:spChg chg="mod ord">
          <ac:chgData name="Karen Carera" userId="d7ab29075f1d4f00" providerId="Windows Live" clId="Web-{32448B3A-AE7E-4D9F-8B3D-C64EE5541980}" dt="2023-08-04T18:14:37.124" v="6"/>
          <ac:spMkLst>
            <pc:docMk/>
            <pc:sldMk cId="2054652956" sldId="625"/>
            <ac:spMk id="4" creationId="{AC253970-0B47-F9F1-B026-D2FA88863161}"/>
          </ac:spMkLst>
        </pc:spChg>
      </pc:sldChg>
      <pc:sldChg chg="modSp mod modClrScheme chgLayout">
        <pc:chgData name="Karen Carera" userId="d7ab29075f1d4f00" providerId="Windows Live" clId="Web-{32448B3A-AE7E-4D9F-8B3D-C64EE5541980}" dt="2023-08-04T18:14:20.982" v="5" actId="20577"/>
        <pc:sldMkLst>
          <pc:docMk/>
          <pc:sldMk cId="3996053861" sldId="628"/>
        </pc:sldMkLst>
        <pc:spChg chg="mod ord">
          <ac:chgData name="Karen Carera" userId="d7ab29075f1d4f00" providerId="Windows Live" clId="Web-{32448B3A-AE7E-4D9F-8B3D-C64EE5541980}" dt="2023-08-04T18:13:59.200" v="0"/>
          <ac:spMkLst>
            <pc:docMk/>
            <pc:sldMk cId="3996053861" sldId="628"/>
            <ac:spMk id="2" creationId="{BCE95905-2845-BE5D-17DB-E101F56BFF6C}"/>
          </ac:spMkLst>
        </pc:spChg>
        <pc:spChg chg="mod ord">
          <ac:chgData name="Karen Carera" userId="d7ab29075f1d4f00" providerId="Windows Live" clId="Web-{32448B3A-AE7E-4D9F-8B3D-C64EE5541980}" dt="2023-08-04T18:13:59.200" v="0"/>
          <ac:spMkLst>
            <pc:docMk/>
            <pc:sldMk cId="3996053861" sldId="628"/>
            <ac:spMk id="3" creationId="{F3B82A81-FB18-7CF5-2E4A-269B05813745}"/>
          </ac:spMkLst>
        </pc:spChg>
        <pc:spChg chg="mod ord">
          <ac:chgData name="Karen Carera" userId="d7ab29075f1d4f00" providerId="Windows Live" clId="Web-{32448B3A-AE7E-4D9F-8B3D-C64EE5541980}" dt="2023-08-04T18:14:13.998" v="3" actId="20577"/>
          <ac:spMkLst>
            <pc:docMk/>
            <pc:sldMk cId="3996053861" sldId="628"/>
            <ac:spMk id="4" creationId="{4291A852-DF29-80EC-1957-7C478EB24770}"/>
          </ac:spMkLst>
        </pc:spChg>
        <pc:spChg chg="mod ord">
          <ac:chgData name="Karen Carera" userId="d7ab29075f1d4f00" providerId="Windows Live" clId="Web-{32448B3A-AE7E-4D9F-8B3D-C64EE5541980}" dt="2023-08-04T18:14:20.982" v="5" actId="20577"/>
          <ac:spMkLst>
            <pc:docMk/>
            <pc:sldMk cId="3996053861" sldId="628"/>
            <ac:spMk id="5" creationId="{6DFEFB6A-7027-2781-CEB7-89FE1F0D1799}"/>
          </ac:spMkLst>
        </pc:spChg>
      </pc:sldChg>
      <pc:sldChg chg="modSp">
        <pc:chgData name="Karen Carera" userId="d7ab29075f1d4f00" providerId="Windows Live" clId="Web-{32448B3A-AE7E-4D9F-8B3D-C64EE5541980}" dt="2023-08-04T18:25:32.513" v="98" actId="20577"/>
        <pc:sldMkLst>
          <pc:docMk/>
          <pc:sldMk cId="2469441115" sldId="637"/>
        </pc:sldMkLst>
        <pc:spChg chg="mod">
          <ac:chgData name="Karen Carera" userId="d7ab29075f1d4f00" providerId="Windows Live" clId="Web-{32448B3A-AE7E-4D9F-8B3D-C64EE5541980}" dt="2023-08-04T18:25:32.513" v="98" actId="20577"/>
          <ac:spMkLst>
            <pc:docMk/>
            <pc:sldMk cId="2469441115" sldId="637"/>
            <ac:spMk id="3" creationId="{16FB0B55-6F76-D771-53DB-A38B632EA79F}"/>
          </ac:spMkLst>
        </pc:spChg>
      </pc:sldChg>
      <pc:sldChg chg="modSp mod modClrScheme chgLayout">
        <pc:chgData name="Karen Carera" userId="d7ab29075f1d4f00" providerId="Windows Live" clId="Web-{32448B3A-AE7E-4D9F-8B3D-C64EE5541980}" dt="2023-08-04T18:28:32.396" v="107"/>
        <pc:sldMkLst>
          <pc:docMk/>
          <pc:sldMk cId="2180283415" sldId="656"/>
        </pc:sldMkLst>
        <pc:spChg chg="mod ord">
          <ac:chgData name="Karen Carera" userId="d7ab29075f1d4f00" providerId="Windows Live" clId="Web-{32448B3A-AE7E-4D9F-8B3D-C64EE5541980}" dt="2023-08-04T18:28:32.396" v="107"/>
          <ac:spMkLst>
            <pc:docMk/>
            <pc:sldMk cId="2180283415" sldId="656"/>
            <ac:spMk id="2" creationId="{CC0B3E6E-40C6-6D1A-F3ED-5CD8D87E79E4}"/>
          </ac:spMkLst>
        </pc:spChg>
        <pc:spChg chg="mod ord">
          <ac:chgData name="Karen Carera" userId="d7ab29075f1d4f00" providerId="Windows Live" clId="Web-{32448B3A-AE7E-4D9F-8B3D-C64EE5541980}" dt="2023-08-04T18:28:32.396" v="107"/>
          <ac:spMkLst>
            <pc:docMk/>
            <pc:sldMk cId="2180283415" sldId="656"/>
            <ac:spMk id="3" creationId="{1BFF82AF-7109-506B-D279-61CDC934832D}"/>
          </ac:spMkLst>
        </pc:spChg>
        <pc:spChg chg="mod ord">
          <ac:chgData name="Karen Carera" userId="d7ab29075f1d4f00" providerId="Windows Live" clId="Web-{32448B3A-AE7E-4D9F-8B3D-C64EE5541980}" dt="2023-08-04T18:28:32.396" v="107"/>
          <ac:spMkLst>
            <pc:docMk/>
            <pc:sldMk cId="2180283415" sldId="656"/>
            <ac:spMk id="4" creationId="{48FF032C-EF96-887B-D271-82F7E1448874}"/>
          </ac:spMkLst>
        </pc:spChg>
      </pc:sldChg>
      <pc:sldChg chg="modSp mod modClrScheme delCm chgLayout">
        <pc:chgData name="Karen Carera" userId="d7ab29075f1d4f00" providerId="Windows Live" clId="Web-{32448B3A-AE7E-4D9F-8B3D-C64EE5541980}" dt="2023-08-04T18:23:39.211" v="89" actId="20577"/>
        <pc:sldMkLst>
          <pc:docMk/>
          <pc:sldMk cId="1191819388" sldId="676"/>
        </pc:sldMkLst>
        <pc:spChg chg="mod ord">
          <ac:chgData name="Karen Carera" userId="d7ab29075f1d4f00" providerId="Windows Live" clId="Web-{32448B3A-AE7E-4D9F-8B3D-C64EE5541980}" dt="2023-08-04T18:23:30.242" v="87"/>
          <ac:spMkLst>
            <pc:docMk/>
            <pc:sldMk cId="1191819388" sldId="676"/>
            <ac:spMk id="2" creationId="{7E6F44A7-529E-3B35-08F2-DFD4036EE58F}"/>
          </ac:spMkLst>
        </pc:spChg>
        <pc:spChg chg="mod ord">
          <ac:chgData name="Karen Carera" userId="d7ab29075f1d4f00" providerId="Windows Live" clId="Web-{32448B3A-AE7E-4D9F-8B3D-C64EE5541980}" dt="2023-08-04T18:23:39.211" v="89" actId="20577"/>
          <ac:spMkLst>
            <pc:docMk/>
            <pc:sldMk cId="1191819388" sldId="676"/>
            <ac:spMk id="3" creationId="{C41AF5A3-A06E-654B-9E87-7A41D812A1AD}"/>
          </ac:spMkLst>
        </pc:spChg>
      </pc:sldChg>
      <pc:sldChg chg="modSp mod modClrScheme chgLayout">
        <pc:chgData name="Karen Carera" userId="d7ab29075f1d4f00" providerId="Windows Live" clId="Web-{32448B3A-AE7E-4D9F-8B3D-C64EE5541980}" dt="2023-08-04T18:17:36.507" v="28" actId="20577"/>
        <pc:sldMkLst>
          <pc:docMk/>
          <pc:sldMk cId="2153893501" sldId="677"/>
        </pc:sldMkLst>
        <pc:spChg chg="mod ord">
          <ac:chgData name="Karen Carera" userId="d7ab29075f1d4f00" providerId="Windows Live" clId="Web-{32448B3A-AE7E-4D9F-8B3D-C64EE5541980}" dt="2023-08-04T18:17:20.850" v="25"/>
          <ac:spMkLst>
            <pc:docMk/>
            <pc:sldMk cId="2153893501" sldId="677"/>
            <ac:spMk id="2" creationId="{C9E7A388-268F-93DD-D41E-C06EE4C2BA58}"/>
          </ac:spMkLst>
        </pc:spChg>
        <pc:spChg chg="mod ord">
          <ac:chgData name="Karen Carera" userId="d7ab29075f1d4f00" providerId="Windows Live" clId="Web-{32448B3A-AE7E-4D9F-8B3D-C64EE5541980}" dt="2023-08-04T18:17:36.507" v="28" actId="20577"/>
          <ac:spMkLst>
            <pc:docMk/>
            <pc:sldMk cId="2153893501" sldId="677"/>
            <ac:spMk id="3" creationId="{211960CE-A457-6C49-5B3E-B77C230613E1}"/>
          </ac:spMkLst>
        </pc:spChg>
        <pc:spChg chg="mod ord">
          <ac:chgData name="Karen Carera" userId="d7ab29075f1d4f00" providerId="Windows Live" clId="Web-{32448B3A-AE7E-4D9F-8B3D-C64EE5541980}" dt="2023-08-04T18:17:20.850" v="25"/>
          <ac:spMkLst>
            <pc:docMk/>
            <pc:sldMk cId="2153893501" sldId="677"/>
            <ac:spMk id="4" creationId="{6F265F46-9DF8-21F7-0012-7A0CE37C4CD4}"/>
          </ac:spMkLst>
        </pc:spChg>
      </pc:sldChg>
      <pc:sldChg chg="modSp mod modClrScheme chgLayout">
        <pc:chgData name="Karen Carera" userId="d7ab29075f1d4f00" providerId="Windows Live" clId="Web-{32448B3A-AE7E-4D9F-8B3D-C64EE5541980}" dt="2023-08-04T18:21:42.018" v="80" actId="20577"/>
        <pc:sldMkLst>
          <pc:docMk/>
          <pc:sldMk cId="535370070" sldId="680"/>
        </pc:sldMkLst>
        <pc:spChg chg="mod ord">
          <ac:chgData name="Karen Carera" userId="d7ab29075f1d4f00" providerId="Windows Live" clId="Web-{32448B3A-AE7E-4D9F-8B3D-C64EE5541980}" dt="2023-08-04T18:19:22.777" v="43"/>
          <ac:spMkLst>
            <pc:docMk/>
            <pc:sldMk cId="535370070" sldId="680"/>
            <ac:spMk id="2" creationId="{A6A70163-B710-1080-9EEC-8D4B1D1D0EDA}"/>
          </ac:spMkLst>
        </pc:spChg>
        <pc:spChg chg="mod ord">
          <ac:chgData name="Karen Carera" userId="d7ab29075f1d4f00" providerId="Windows Live" clId="Web-{32448B3A-AE7E-4D9F-8B3D-C64EE5541980}" dt="2023-08-04T18:21:42.018" v="80" actId="20577"/>
          <ac:spMkLst>
            <pc:docMk/>
            <pc:sldMk cId="535370070" sldId="680"/>
            <ac:spMk id="3" creationId="{6DA5E4FE-01A4-CFA6-9A04-9D84A49A9790}"/>
          </ac:spMkLst>
        </pc:spChg>
      </pc:sldChg>
      <pc:sldChg chg="modSp mod modClrScheme delCm chgLayout">
        <pc:chgData name="Karen Carera" userId="d7ab29075f1d4f00" providerId="Windows Live" clId="Web-{32448B3A-AE7E-4D9F-8B3D-C64EE5541980}" dt="2023-08-04T18:19:03.870" v="42" actId="20577"/>
        <pc:sldMkLst>
          <pc:docMk/>
          <pc:sldMk cId="3351203662" sldId="681"/>
        </pc:sldMkLst>
        <pc:spChg chg="mod ord">
          <ac:chgData name="Karen Carera" userId="d7ab29075f1d4f00" providerId="Windows Live" clId="Web-{32448B3A-AE7E-4D9F-8B3D-C64EE5541980}" dt="2023-08-04T18:18:02.039" v="29"/>
          <ac:spMkLst>
            <pc:docMk/>
            <pc:sldMk cId="3351203662" sldId="681"/>
            <ac:spMk id="2" creationId="{3BB9F2D9-6D6A-CE97-5BFE-477380E8B359}"/>
          </ac:spMkLst>
        </pc:spChg>
        <pc:spChg chg="mod ord">
          <ac:chgData name="Karen Carera" userId="d7ab29075f1d4f00" providerId="Windows Live" clId="Web-{32448B3A-AE7E-4D9F-8B3D-C64EE5541980}" dt="2023-08-04T18:19:03.870" v="42" actId="20577"/>
          <ac:spMkLst>
            <pc:docMk/>
            <pc:sldMk cId="3351203662" sldId="681"/>
            <ac:spMk id="3" creationId="{28C0880E-9B43-AA07-BB88-B55BD7655BAD}"/>
          </ac:spMkLst>
        </pc:spChg>
      </pc:sldChg>
      <pc:sldChg chg="modSp mod modClrScheme chgLayout">
        <pc:chgData name="Karen Carera" userId="d7ab29075f1d4f00" providerId="Windows Live" clId="Web-{32448B3A-AE7E-4D9F-8B3D-C64EE5541980}" dt="2023-08-04T18:29:17.414" v="108"/>
        <pc:sldMkLst>
          <pc:docMk/>
          <pc:sldMk cId="1219063434" sldId="687"/>
        </pc:sldMkLst>
        <pc:spChg chg="mod ord">
          <ac:chgData name="Karen Carera" userId="d7ab29075f1d4f00" providerId="Windows Live" clId="Web-{32448B3A-AE7E-4D9F-8B3D-C64EE5541980}" dt="2023-08-04T18:29:17.414" v="108"/>
          <ac:spMkLst>
            <pc:docMk/>
            <pc:sldMk cId="1219063434" sldId="687"/>
            <ac:spMk id="2" creationId="{7B2F2681-B419-410E-637D-A536BFA5E680}"/>
          </ac:spMkLst>
        </pc:spChg>
        <pc:spChg chg="mod ord">
          <ac:chgData name="Karen Carera" userId="d7ab29075f1d4f00" providerId="Windows Live" clId="Web-{32448B3A-AE7E-4D9F-8B3D-C64EE5541980}" dt="2023-08-04T18:29:17.414" v="108"/>
          <ac:spMkLst>
            <pc:docMk/>
            <pc:sldMk cId="1219063434" sldId="687"/>
            <ac:spMk id="3" creationId="{4B96E21E-373C-6ECC-DF1F-0F25C3D1591E}"/>
          </ac:spMkLst>
        </pc:spChg>
      </pc:sldChg>
      <pc:sldChg chg="modSp mod modClrScheme chgLayout">
        <pc:chgData name="Karen Carera" userId="d7ab29075f1d4f00" providerId="Windows Live" clId="Web-{32448B3A-AE7E-4D9F-8B3D-C64EE5541980}" dt="2023-08-04T18:29:37.181" v="109"/>
        <pc:sldMkLst>
          <pc:docMk/>
          <pc:sldMk cId="247620240" sldId="690"/>
        </pc:sldMkLst>
        <pc:spChg chg="mod ord">
          <ac:chgData name="Karen Carera" userId="d7ab29075f1d4f00" providerId="Windows Live" clId="Web-{32448B3A-AE7E-4D9F-8B3D-C64EE5541980}" dt="2023-08-04T18:29:37.181" v="109"/>
          <ac:spMkLst>
            <pc:docMk/>
            <pc:sldMk cId="247620240" sldId="690"/>
            <ac:spMk id="2" creationId="{500D2183-29A8-CB0D-2E7D-1B83C4E7246B}"/>
          </ac:spMkLst>
        </pc:spChg>
        <pc:spChg chg="mod ord">
          <ac:chgData name="Karen Carera" userId="d7ab29075f1d4f00" providerId="Windows Live" clId="Web-{32448B3A-AE7E-4D9F-8B3D-C64EE5541980}" dt="2023-08-04T18:29:37.181" v="109"/>
          <ac:spMkLst>
            <pc:docMk/>
            <pc:sldMk cId="247620240" sldId="690"/>
            <ac:spMk id="3" creationId="{B19953CB-2B30-FDBC-308F-50B8CBDFAB35}"/>
          </ac:spMkLst>
        </pc:spChg>
      </pc:sldChg>
      <pc:sldChg chg="modSp mod modClrScheme chgLayout">
        <pc:chgData name="Karen Carera" userId="d7ab29075f1d4f00" providerId="Windows Live" clId="Web-{32448B3A-AE7E-4D9F-8B3D-C64EE5541980}" dt="2023-08-04T18:30:01.635" v="111"/>
        <pc:sldMkLst>
          <pc:docMk/>
          <pc:sldMk cId="4171465811" sldId="691"/>
        </pc:sldMkLst>
        <pc:spChg chg="mod ord">
          <ac:chgData name="Karen Carera" userId="d7ab29075f1d4f00" providerId="Windows Live" clId="Web-{32448B3A-AE7E-4D9F-8B3D-C64EE5541980}" dt="2023-08-04T18:30:01.635" v="111"/>
          <ac:spMkLst>
            <pc:docMk/>
            <pc:sldMk cId="4171465811" sldId="691"/>
            <ac:spMk id="2" creationId="{D1A5C703-01AC-0CF3-F73F-DA944DC06AD3}"/>
          </ac:spMkLst>
        </pc:spChg>
        <pc:spChg chg="mod ord">
          <ac:chgData name="Karen Carera" userId="d7ab29075f1d4f00" providerId="Windows Live" clId="Web-{32448B3A-AE7E-4D9F-8B3D-C64EE5541980}" dt="2023-08-04T18:30:01.635" v="111"/>
          <ac:spMkLst>
            <pc:docMk/>
            <pc:sldMk cId="4171465811" sldId="691"/>
            <ac:spMk id="3" creationId="{06E9A279-0E43-2D30-078E-1C457DAA6DD3}"/>
          </ac:spMkLst>
        </pc:spChg>
      </pc:sldChg>
      <pc:sldChg chg="modSp mod modClrScheme chgLayout">
        <pc:chgData name="Karen Carera" userId="d7ab29075f1d4f00" providerId="Windows Live" clId="Web-{32448B3A-AE7E-4D9F-8B3D-C64EE5541980}" dt="2023-08-04T18:29:49.400" v="110"/>
        <pc:sldMkLst>
          <pc:docMk/>
          <pc:sldMk cId="2877809355" sldId="692"/>
        </pc:sldMkLst>
        <pc:spChg chg="mod ord">
          <ac:chgData name="Karen Carera" userId="d7ab29075f1d4f00" providerId="Windows Live" clId="Web-{32448B3A-AE7E-4D9F-8B3D-C64EE5541980}" dt="2023-08-04T18:29:49.400" v="110"/>
          <ac:spMkLst>
            <pc:docMk/>
            <pc:sldMk cId="2877809355" sldId="692"/>
            <ac:spMk id="2" creationId="{8BF80336-446A-9A27-78BD-55ADAA599094}"/>
          </ac:spMkLst>
        </pc:spChg>
        <pc:spChg chg="mod ord">
          <ac:chgData name="Karen Carera" userId="d7ab29075f1d4f00" providerId="Windows Live" clId="Web-{32448B3A-AE7E-4D9F-8B3D-C64EE5541980}" dt="2023-08-04T18:29:49.400" v="110"/>
          <ac:spMkLst>
            <pc:docMk/>
            <pc:sldMk cId="2877809355" sldId="692"/>
            <ac:spMk id="3" creationId="{8A975265-0E97-42EC-75CD-A47511D55E31}"/>
          </ac:spMkLst>
        </pc:spChg>
      </pc:sldChg>
    </pc:docChg>
  </pc:docChgLst>
  <pc:docChgLst>
    <pc:chgData name="Karen Carera" userId="d7ab29075f1d4f00" providerId="Windows Live" clId="Web-{AD686157-FB23-42A5-85C5-78315A1D8B63}"/>
    <pc:docChg chg="modSld">
      <pc:chgData name="Karen Carera" userId="d7ab29075f1d4f00" providerId="Windows Live" clId="Web-{AD686157-FB23-42A5-85C5-78315A1D8B63}" dt="2023-10-19T21:16:02.983" v="9" actId="14100"/>
      <pc:docMkLst>
        <pc:docMk/>
      </pc:docMkLst>
      <pc:sldChg chg="modSp">
        <pc:chgData name="Karen Carera" userId="d7ab29075f1d4f00" providerId="Windows Live" clId="Web-{AD686157-FB23-42A5-85C5-78315A1D8B63}" dt="2023-10-19T21:13:25.583" v="1"/>
        <pc:sldMkLst>
          <pc:docMk/>
          <pc:sldMk cId="2460362214" sldId="748"/>
        </pc:sldMkLst>
        <pc:picChg chg="mod">
          <ac:chgData name="Karen Carera" userId="d7ab29075f1d4f00" providerId="Windows Live" clId="Web-{AD686157-FB23-42A5-85C5-78315A1D8B63}" dt="2023-10-19T21:13:25.583" v="1"/>
          <ac:picMkLst>
            <pc:docMk/>
            <pc:sldMk cId="2460362214" sldId="748"/>
            <ac:picMk id="8" creationId="{7609DDDB-F9FB-8F8E-599F-C13DED82D20B}"/>
          </ac:picMkLst>
        </pc:picChg>
      </pc:sldChg>
      <pc:sldChg chg="modSp">
        <pc:chgData name="Karen Carera" userId="d7ab29075f1d4f00" providerId="Windows Live" clId="Web-{AD686157-FB23-42A5-85C5-78315A1D8B63}" dt="2023-10-19T21:14:10.992" v="3"/>
        <pc:sldMkLst>
          <pc:docMk/>
          <pc:sldMk cId="1832151698" sldId="749"/>
        </pc:sldMkLst>
        <pc:picChg chg="mod">
          <ac:chgData name="Karen Carera" userId="d7ab29075f1d4f00" providerId="Windows Live" clId="Web-{AD686157-FB23-42A5-85C5-78315A1D8B63}" dt="2023-10-19T21:14:10.992" v="3"/>
          <ac:picMkLst>
            <pc:docMk/>
            <pc:sldMk cId="1832151698" sldId="749"/>
            <ac:picMk id="8" creationId="{9FF7310E-4BEF-10C9-A0F4-949DF29FA910}"/>
          </ac:picMkLst>
        </pc:picChg>
      </pc:sldChg>
      <pc:sldChg chg="modSp">
        <pc:chgData name="Karen Carera" userId="d7ab29075f1d4f00" providerId="Windows Live" clId="Web-{AD686157-FB23-42A5-85C5-78315A1D8B63}" dt="2023-10-19T21:14:55.261" v="5" actId="14100"/>
        <pc:sldMkLst>
          <pc:docMk/>
          <pc:sldMk cId="1819902390" sldId="750"/>
        </pc:sldMkLst>
        <pc:picChg chg="mod">
          <ac:chgData name="Karen Carera" userId="d7ab29075f1d4f00" providerId="Windows Live" clId="Web-{AD686157-FB23-42A5-85C5-78315A1D8B63}" dt="2023-10-19T21:14:55.261" v="5" actId="14100"/>
          <ac:picMkLst>
            <pc:docMk/>
            <pc:sldMk cId="1819902390" sldId="750"/>
            <ac:picMk id="8" creationId="{40AB77F7-390B-807C-433C-BC25C339DCC6}"/>
          </ac:picMkLst>
        </pc:picChg>
      </pc:sldChg>
      <pc:sldChg chg="modSp">
        <pc:chgData name="Karen Carera" userId="d7ab29075f1d4f00" providerId="Windows Live" clId="Web-{AD686157-FB23-42A5-85C5-78315A1D8B63}" dt="2023-10-19T21:15:29.591" v="7" actId="14100"/>
        <pc:sldMkLst>
          <pc:docMk/>
          <pc:sldMk cId="3157730586" sldId="751"/>
        </pc:sldMkLst>
        <pc:picChg chg="mod">
          <ac:chgData name="Karen Carera" userId="d7ab29075f1d4f00" providerId="Windows Live" clId="Web-{AD686157-FB23-42A5-85C5-78315A1D8B63}" dt="2023-10-19T21:15:29.591" v="7" actId="14100"/>
          <ac:picMkLst>
            <pc:docMk/>
            <pc:sldMk cId="3157730586" sldId="751"/>
            <ac:picMk id="8" creationId="{ED9383CC-6C26-E1D3-BE29-95FD7CB695C1}"/>
          </ac:picMkLst>
        </pc:picChg>
      </pc:sldChg>
      <pc:sldChg chg="modSp">
        <pc:chgData name="Karen Carera" userId="d7ab29075f1d4f00" providerId="Windows Live" clId="Web-{AD686157-FB23-42A5-85C5-78315A1D8B63}" dt="2023-10-19T21:16:02.983" v="9" actId="14100"/>
        <pc:sldMkLst>
          <pc:docMk/>
          <pc:sldMk cId="1376986743" sldId="752"/>
        </pc:sldMkLst>
        <pc:picChg chg="mod">
          <ac:chgData name="Karen Carera" userId="d7ab29075f1d4f00" providerId="Windows Live" clId="Web-{AD686157-FB23-42A5-85C5-78315A1D8B63}" dt="2023-10-19T21:16:02.983" v="9" actId="14100"/>
          <ac:picMkLst>
            <pc:docMk/>
            <pc:sldMk cId="1376986743" sldId="752"/>
            <ac:picMk id="8" creationId="{833CF1B8-3137-9556-57C0-CB4CD01F01EA}"/>
          </ac:picMkLst>
        </pc:picChg>
      </pc:sldChg>
    </pc:docChg>
  </pc:docChgLst>
  <pc:docChgLst>
    <pc:chgData name="Karen Carera" userId="d7ab29075f1d4f00" providerId="Windows Live" clId="Web-{25BBAEF3-C228-4B24-9DEC-2B48EE8A698B}"/>
    <pc:docChg chg="modSld sldOrd">
      <pc:chgData name="Karen Carera" userId="d7ab29075f1d4f00" providerId="Windows Live" clId="Web-{25BBAEF3-C228-4B24-9DEC-2B48EE8A698B}" dt="2023-09-22T18:01:04.121" v="27"/>
      <pc:docMkLst>
        <pc:docMk/>
      </pc:docMkLst>
      <pc:sldChg chg="modSp">
        <pc:chgData name="Karen Carera" userId="d7ab29075f1d4f00" providerId="Windows Live" clId="Web-{25BBAEF3-C228-4B24-9DEC-2B48EE8A698B}" dt="2023-09-22T17:58:17.804" v="3" actId="20577"/>
        <pc:sldMkLst>
          <pc:docMk/>
          <pc:sldMk cId="4011844823" sldId="394"/>
        </pc:sldMkLst>
        <pc:spChg chg="mod">
          <ac:chgData name="Karen Carera" userId="d7ab29075f1d4f00" providerId="Windows Live" clId="Web-{25BBAEF3-C228-4B24-9DEC-2B48EE8A698B}" dt="2023-09-22T17:58:17.804" v="3" actId="20577"/>
          <ac:spMkLst>
            <pc:docMk/>
            <pc:sldMk cId="4011844823" sldId="394"/>
            <ac:spMk id="2" creationId="{BA4646BC-B603-3338-08D3-0EBFDBA1A03B}"/>
          </ac:spMkLst>
        </pc:spChg>
      </pc:sldChg>
      <pc:sldChg chg="modSp">
        <pc:chgData name="Karen Carera" userId="d7ab29075f1d4f00" providerId="Windows Live" clId="Web-{25BBAEF3-C228-4B24-9DEC-2B48EE8A698B}" dt="2023-09-22T17:58:41.164" v="7" actId="20577"/>
        <pc:sldMkLst>
          <pc:docMk/>
          <pc:sldMk cId="251604834" sldId="468"/>
        </pc:sldMkLst>
        <pc:spChg chg="mod">
          <ac:chgData name="Karen Carera" userId="d7ab29075f1d4f00" providerId="Windows Live" clId="Web-{25BBAEF3-C228-4B24-9DEC-2B48EE8A698B}" dt="2023-09-22T17:58:41.164" v="7" actId="20577"/>
          <ac:spMkLst>
            <pc:docMk/>
            <pc:sldMk cId="251604834" sldId="468"/>
            <ac:spMk id="2" creationId="{DF7BC85D-4A66-F377-9EFF-66EB208D6737}"/>
          </ac:spMkLst>
        </pc:spChg>
      </pc:sldChg>
      <pc:sldChg chg="modSp">
        <pc:chgData name="Karen Carera" userId="d7ab29075f1d4f00" providerId="Windows Live" clId="Web-{25BBAEF3-C228-4B24-9DEC-2B48EE8A698B}" dt="2023-09-22T18:00:59.058" v="26" actId="20577"/>
        <pc:sldMkLst>
          <pc:docMk/>
          <pc:sldMk cId="4236929607" sldId="542"/>
        </pc:sldMkLst>
        <pc:spChg chg="mod">
          <ac:chgData name="Karen Carera" userId="d7ab29075f1d4f00" providerId="Windows Live" clId="Web-{25BBAEF3-C228-4B24-9DEC-2B48EE8A698B}" dt="2023-09-22T18:00:59.058" v="26" actId="20577"/>
          <ac:spMkLst>
            <pc:docMk/>
            <pc:sldMk cId="4236929607" sldId="542"/>
            <ac:spMk id="2" creationId="{DF7BC85D-4A66-F377-9EFF-66EB208D6737}"/>
          </ac:spMkLst>
        </pc:spChg>
      </pc:sldChg>
      <pc:sldChg chg="modSp">
        <pc:chgData name="Karen Carera" userId="d7ab29075f1d4f00" providerId="Windows Live" clId="Web-{25BBAEF3-C228-4B24-9DEC-2B48EE8A698B}" dt="2023-09-22T17:58:45.367" v="8" actId="20577"/>
        <pc:sldMkLst>
          <pc:docMk/>
          <pc:sldMk cId="1473848686" sldId="548"/>
        </pc:sldMkLst>
        <pc:spChg chg="mod">
          <ac:chgData name="Karen Carera" userId="d7ab29075f1d4f00" providerId="Windows Live" clId="Web-{25BBAEF3-C228-4B24-9DEC-2B48EE8A698B}" dt="2023-09-22T17:58:45.367" v="8" actId="20577"/>
          <ac:spMkLst>
            <pc:docMk/>
            <pc:sldMk cId="1473848686" sldId="548"/>
            <ac:spMk id="2" creationId="{DF7BC85D-4A66-F377-9EFF-66EB208D6737}"/>
          </ac:spMkLst>
        </pc:spChg>
      </pc:sldChg>
      <pc:sldChg chg="mod modShow">
        <pc:chgData name="Karen Carera" userId="d7ab29075f1d4f00" providerId="Windows Live" clId="Web-{25BBAEF3-C228-4B24-9DEC-2B48EE8A698B}" dt="2023-09-22T17:58:54.383" v="10"/>
        <pc:sldMkLst>
          <pc:docMk/>
          <pc:sldMk cId="4197202228" sldId="557"/>
        </pc:sldMkLst>
      </pc:sldChg>
      <pc:sldChg chg="mod modShow">
        <pc:chgData name="Karen Carera" userId="d7ab29075f1d4f00" providerId="Windows Live" clId="Web-{25BBAEF3-C228-4B24-9DEC-2B48EE8A698B}" dt="2023-09-22T18:01:04.121" v="27"/>
        <pc:sldMkLst>
          <pc:docMk/>
          <pc:sldMk cId="3649007031" sldId="558"/>
        </pc:sldMkLst>
      </pc:sldChg>
      <pc:sldChg chg="mod modShow">
        <pc:chgData name="Karen Carera" userId="d7ab29075f1d4f00" providerId="Windows Live" clId="Web-{25BBAEF3-C228-4B24-9DEC-2B48EE8A698B}" dt="2023-09-22T17:58:30.648" v="6"/>
        <pc:sldMkLst>
          <pc:docMk/>
          <pc:sldMk cId="2194424090" sldId="559"/>
        </pc:sldMkLst>
      </pc:sldChg>
      <pc:sldChg chg="modSp">
        <pc:chgData name="Karen Carera" userId="d7ab29075f1d4f00" providerId="Windows Live" clId="Web-{25BBAEF3-C228-4B24-9DEC-2B48EE8A698B}" dt="2023-09-22T17:58:25.054" v="5" actId="20577"/>
        <pc:sldMkLst>
          <pc:docMk/>
          <pc:sldMk cId="516059477" sldId="560"/>
        </pc:sldMkLst>
        <pc:spChg chg="mod">
          <ac:chgData name="Karen Carera" userId="d7ab29075f1d4f00" providerId="Windows Live" clId="Web-{25BBAEF3-C228-4B24-9DEC-2B48EE8A698B}" dt="2023-09-22T17:58:25.054" v="5" actId="20577"/>
          <ac:spMkLst>
            <pc:docMk/>
            <pc:sldMk cId="516059477" sldId="560"/>
            <ac:spMk id="2" creationId="{CF39893F-EA6D-A676-34B3-82B13BA1E5B3}"/>
          </ac:spMkLst>
        </pc:spChg>
      </pc:sldChg>
      <pc:sldChg chg="modSp">
        <pc:chgData name="Karen Carera" userId="d7ab29075f1d4f00" providerId="Windows Live" clId="Web-{25BBAEF3-C228-4B24-9DEC-2B48EE8A698B}" dt="2023-09-22T17:58:11.491" v="2" actId="20577"/>
        <pc:sldMkLst>
          <pc:docMk/>
          <pc:sldMk cId="3577019796" sldId="562"/>
        </pc:sldMkLst>
        <pc:spChg chg="mod">
          <ac:chgData name="Karen Carera" userId="d7ab29075f1d4f00" providerId="Windows Live" clId="Web-{25BBAEF3-C228-4B24-9DEC-2B48EE8A698B}" dt="2023-09-22T17:58:11.491" v="2" actId="20577"/>
          <ac:spMkLst>
            <pc:docMk/>
            <pc:sldMk cId="3577019796" sldId="562"/>
            <ac:spMk id="2" creationId="{BA4646BC-B603-3338-08D3-0EBFDBA1A03B}"/>
          </ac:spMkLst>
        </pc:spChg>
      </pc:sldChg>
      <pc:sldChg chg="modSp">
        <pc:chgData name="Karen Carera" userId="d7ab29075f1d4f00" providerId="Windows Live" clId="Web-{25BBAEF3-C228-4B24-9DEC-2B48EE8A698B}" dt="2023-09-22T17:57:51.850" v="0" actId="20577"/>
        <pc:sldMkLst>
          <pc:docMk/>
          <pc:sldMk cId="2506458307" sldId="563"/>
        </pc:sldMkLst>
        <pc:spChg chg="mod">
          <ac:chgData name="Karen Carera" userId="d7ab29075f1d4f00" providerId="Windows Live" clId="Web-{25BBAEF3-C228-4B24-9DEC-2B48EE8A698B}" dt="2023-09-22T17:57:51.850" v="0" actId="20577"/>
          <ac:spMkLst>
            <pc:docMk/>
            <pc:sldMk cId="2506458307" sldId="563"/>
            <ac:spMk id="2" creationId="{DF7BC85D-4A66-F377-9EFF-66EB208D6737}"/>
          </ac:spMkLst>
        </pc:spChg>
      </pc:sldChg>
      <pc:sldChg chg="modSp ord">
        <pc:chgData name="Karen Carera" userId="d7ab29075f1d4f00" providerId="Windows Live" clId="Web-{25BBAEF3-C228-4B24-9DEC-2B48EE8A698B}" dt="2023-09-22T18:00:01.213" v="17"/>
        <pc:sldMkLst>
          <pc:docMk/>
          <pc:sldMk cId="3230174715" sldId="566"/>
        </pc:sldMkLst>
        <pc:spChg chg="mod">
          <ac:chgData name="Karen Carera" userId="d7ab29075f1d4f00" providerId="Windows Live" clId="Web-{25BBAEF3-C228-4B24-9DEC-2B48EE8A698B}" dt="2023-09-22T17:59:29.446" v="14" actId="20577"/>
          <ac:spMkLst>
            <pc:docMk/>
            <pc:sldMk cId="3230174715" sldId="566"/>
            <ac:spMk id="2" creationId="{DF7BC85D-4A66-F377-9EFF-66EB208D6737}"/>
          </ac:spMkLst>
        </pc:spChg>
      </pc:sldChg>
      <pc:sldChg chg="mod modShow">
        <pc:chgData name="Karen Carera" userId="d7ab29075f1d4f00" providerId="Windows Live" clId="Web-{25BBAEF3-C228-4B24-9DEC-2B48EE8A698B}" dt="2023-09-22T18:00:41.855" v="23"/>
        <pc:sldMkLst>
          <pc:docMk/>
          <pc:sldMk cId="2055167256" sldId="590"/>
        </pc:sldMkLst>
      </pc:sldChg>
      <pc:sldChg chg="mod modShow">
        <pc:chgData name="Karen Carera" userId="d7ab29075f1d4f00" providerId="Windows Live" clId="Web-{25BBAEF3-C228-4B24-9DEC-2B48EE8A698B}" dt="2023-09-22T18:00:39.105" v="22"/>
        <pc:sldMkLst>
          <pc:docMk/>
          <pc:sldMk cId="3579502249" sldId="591"/>
        </pc:sldMkLst>
      </pc:sldChg>
      <pc:sldChg chg="modSp">
        <pc:chgData name="Karen Carera" userId="d7ab29075f1d4f00" providerId="Windows Live" clId="Web-{25BBAEF3-C228-4B24-9DEC-2B48EE8A698B}" dt="2023-09-22T18:00:23.995" v="19" actId="20577"/>
        <pc:sldMkLst>
          <pc:docMk/>
          <pc:sldMk cId="1793814632" sldId="592"/>
        </pc:sldMkLst>
        <pc:spChg chg="mod">
          <ac:chgData name="Karen Carera" userId="d7ab29075f1d4f00" providerId="Windows Live" clId="Web-{25BBAEF3-C228-4B24-9DEC-2B48EE8A698B}" dt="2023-09-22T18:00:23.995" v="19" actId="20577"/>
          <ac:spMkLst>
            <pc:docMk/>
            <pc:sldMk cId="1793814632" sldId="592"/>
            <ac:spMk id="2" creationId="{391ECB05-9088-B5C6-14AF-45AD5E4AD611}"/>
          </ac:spMkLst>
        </pc:spChg>
      </pc:sldChg>
      <pc:sldChg chg="modSp">
        <pc:chgData name="Karen Carera" userId="d7ab29075f1d4f00" providerId="Windows Live" clId="Web-{25BBAEF3-C228-4B24-9DEC-2B48EE8A698B}" dt="2023-09-22T18:00:17.979" v="18" actId="20577"/>
        <pc:sldMkLst>
          <pc:docMk/>
          <pc:sldMk cId="2805177915" sldId="593"/>
        </pc:sldMkLst>
        <pc:spChg chg="mod">
          <ac:chgData name="Karen Carera" userId="d7ab29075f1d4f00" providerId="Windows Live" clId="Web-{25BBAEF3-C228-4B24-9DEC-2B48EE8A698B}" dt="2023-09-22T18:00:17.979" v="18" actId="20577"/>
          <ac:spMkLst>
            <pc:docMk/>
            <pc:sldMk cId="2805177915" sldId="593"/>
            <ac:spMk id="2" creationId="{A2D4E750-F4F6-0F5E-3A6B-AE57FFC35742}"/>
          </ac:spMkLst>
        </pc:spChg>
      </pc:sldChg>
      <pc:sldChg chg="modSp">
        <pc:chgData name="Karen Carera" userId="d7ab29075f1d4f00" providerId="Windows Live" clId="Web-{25BBAEF3-C228-4B24-9DEC-2B48EE8A698B}" dt="2023-09-22T17:59:42.869" v="15" actId="20577"/>
        <pc:sldMkLst>
          <pc:docMk/>
          <pc:sldMk cId="125562218" sldId="594"/>
        </pc:sldMkLst>
        <pc:spChg chg="mod">
          <ac:chgData name="Karen Carera" userId="d7ab29075f1d4f00" providerId="Windows Live" clId="Web-{25BBAEF3-C228-4B24-9DEC-2B48EE8A698B}" dt="2023-09-22T17:59:42.869" v="15" actId="20577"/>
          <ac:spMkLst>
            <pc:docMk/>
            <pc:sldMk cId="125562218" sldId="594"/>
            <ac:spMk id="2" creationId="{DF7BC85D-4A66-F377-9EFF-66EB208D6737}"/>
          </ac:spMkLst>
        </pc:spChg>
      </pc:sldChg>
      <pc:sldChg chg="modSp">
        <pc:chgData name="Karen Carera" userId="d7ab29075f1d4f00" providerId="Windows Live" clId="Web-{25BBAEF3-C228-4B24-9DEC-2B48EE8A698B}" dt="2023-09-22T17:59:16.649" v="12" actId="20577"/>
        <pc:sldMkLst>
          <pc:docMk/>
          <pc:sldMk cId="607716060" sldId="596"/>
        </pc:sldMkLst>
        <pc:spChg chg="mod">
          <ac:chgData name="Karen Carera" userId="d7ab29075f1d4f00" providerId="Windows Live" clId="Web-{25BBAEF3-C228-4B24-9DEC-2B48EE8A698B}" dt="2023-09-22T17:59:16.649" v="12" actId="20577"/>
          <ac:spMkLst>
            <pc:docMk/>
            <pc:sldMk cId="607716060" sldId="596"/>
            <ac:spMk id="2" creationId="{CB395F92-124F-A88B-C433-54D48F9ED350}"/>
          </ac:spMkLst>
        </pc:spChg>
      </pc:sldChg>
      <pc:sldChg chg="modSp">
        <pc:chgData name="Karen Carera" userId="d7ab29075f1d4f00" providerId="Windows Live" clId="Web-{25BBAEF3-C228-4B24-9DEC-2B48EE8A698B}" dt="2023-09-22T17:59:25.056" v="13" actId="20577"/>
        <pc:sldMkLst>
          <pc:docMk/>
          <pc:sldMk cId="2320983200" sldId="609"/>
        </pc:sldMkLst>
        <pc:spChg chg="mod">
          <ac:chgData name="Karen Carera" userId="d7ab29075f1d4f00" providerId="Windows Live" clId="Web-{25BBAEF3-C228-4B24-9DEC-2B48EE8A698B}" dt="2023-09-22T17:59:25.056" v="13" actId="20577"/>
          <ac:spMkLst>
            <pc:docMk/>
            <pc:sldMk cId="2320983200" sldId="609"/>
            <ac:spMk id="10" creationId="{38064B2B-92CD-B024-8701-C07024641A6A}"/>
          </ac:spMkLst>
        </pc:spChg>
      </pc:sldChg>
      <pc:sldChg chg="modSp">
        <pc:chgData name="Karen Carera" userId="d7ab29075f1d4f00" providerId="Windows Live" clId="Web-{25BBAEF3-C228-4B24-9DEC-2B48EE8A698B}" dt="2023-09-22T17:59:11.243" v="11" actId="20577"/>
        <pc:sldMkLst>
          <pc:docMk/>
          <pc:sldMk cId="1930742903" sldId="660"/>
        </pc:sldMkLst>
        <pc:spChg chg="mod">
          <ac:chgData name="Karen Carera" userId="d7ab29075f1d4f00" providerId="Windows Live" clId="Web-{25BBAEF3-C228-4B24-9DEC-2B48EE8A698B}" dt="2023-09-22T17:59:11.243" v="11" actId="20577"/>
          <ac:spMkLst>
            <pc:docMk/>
            <pc:sldMk cId="1930742903" sldId="660"/>
            <ac:spMk id="2" creationId="{BA4646BC-B603-3338-08D3-0EBFDBA1A03B}"/>
          </ac:spMkLst>
        </pc:spChg>
      </pc:sldChg>
      <pc:sldChg chg="modSp">
        <pc:chgData name="Karen Carera" userId="d7ab29075f1d4f00" providerId="Windows Live" clId="Web-{25BBAEF3-C228-4B24-9DEC-2B48EE8A698B}" dt="2023-09-22T18:00:54.605" v="25" actId="20577"/>
        <pc:sldMkLst>
          <pc:docMk/>
          <pc:sldMk cId="3995433810" sldId="683"/>
        </pc:sldMkLst>
        <pc:spChg chg="mod">
          <ac:chgData name="Karen Carera" userId="d7ab29075f1d4f00" providerId="Windows Live" clId="Web-{25BBAEF3-C228-4B24-9DEC-2B48EE8A698B}" dt="2023-09-22T18:00:54.605" v="25" actId="20577"/>
          <ac:spMkLst>
            <pc:docMk/>
            <pc:sldMk cId="3995433810" sldId="683"/>
            <ac:spMk id="2" creationId="{8AFFC02F-6858-15A7-2C17-4C43A5021AA1}"/>
          </ac:spMkLst>
        </pc:spChg>
      </pc:sldChg>
      <pc:sldChg chg="modSp">
        <pc:chgData name="Karen Carera" userId="d7ab29075f1d4f00" providerId="Windows Live" clId="Web-{25BBAEF3-C228-4B24-9DEC-2B48EE8A698B}" dt="2023-09-22T17:58:51.305" v="9" actId="20577"/>
        <pc:sldMkLst>
          <pc:docMk/>
          <pc:sldMk cId="3045840062" sldId="719"/>
        </pc:sldMkLst>
        <pc:spChg chg="mod">
          <ac:chgData name="Karen Carera" userId="d7ab29075f1d4f00" providerId="Windows Live" clId="Web-{25BBAEF3-C228-4B24-9DEC-2B48EE8A698B}" dt="2023-09-22T17:58:51.305" v="9" actId="20577"/>
          <ac:spMkLst>
            <pc:docMk/>
            <pc:sldMk cId="3045840062" sldId="719"/>
            <ac:spMk id="2" creationId="{DF7BC85D-4A66-F377-9EFF-66EB208D6737}"/>
          </ac:spMkLst>
        </pc:spChg>
      </pc:sldChg>
      <pc:sldChg chg="modSp">
        <pc:chgData name="Karen Carera" userId="d7ab29075f1d4f00" providerId="Windows Live" clId="Web-{25BBAEF3-C228-4B24-9DEC-2B48EE8A698B}" dt="2023-09-22T18:00:28.886" v="20" actId="20577"/>
        <pc:sldMkLst>
          <pc:docMk/>
          <pc:sldMk cId="3270568414" sldId="720"/>
        </pc:sldMkLst>
        <pc:spChg chg="mod">
          <ac:chgData name="Karen Carera" userId="d7ab29075f1d4f00" providerId="Windows Live" clId="Web-{25BBAEF3-C228-4B24-9DEC-2B48EE8A698B}" dt="2023-09-22T18:00:28.886" v="20" actId="20577"/>
          <ac:spMkLst>
            <pc:docMk/>
            <pc:sldMk cId="3270568414" sldId="720"/>
            <ac:spMk id="2" creationId="{391ECB05-9088-B5C6-14AF-45AD5E4AD611}"/>
          </ac:spMkLst>
        </pc:spChg>
      </pc:sldChg>
      <pc:sldChg chg="mod modShow">
        <pc:chgData name="Karen Carera" userId="d7ab29075f1d4f00" providerId="Windows Live" clId="Web-{25BBAEF3-C228-4B24-9DEC-2B48EE8A698B}" dt="2023-09-22T18:00:45.980" v="24"/>
        <pc:sldMkLst>
          <pc:docMk/>
          <pc:sldMk cId="663330986" sldId="721"/>
        </pc:sldMkLst>
      </pc:sldChg>
      <pc:sldChg chg="modSp">
        <pc:chgData name="Karen Carera" userId="d7ab29075f1d4f00" providerId="Windows Live" clId="Web-{25BBAEF3-C228-4B24-9DEC-2B48EE8A698B}" dt="2023-09-22T18:00:33.479" v="21" actId="20577"/>
        <pc:sldMkLst>
          <pc:docMk/>
          <pc:sldMk cId="3046707770" sldId="722"/>
        </pc:sldMkLst>
        <pc:spChg chg="mod">
          <ac:chgData name="Karen Carera" userId="d7ab29075f1d4f00" providerId="Windows Live" clId="Web-{25BBAEF3-C228-4B24-9DEC-2B48EE8A698B}" dt="2023-09-22T18:00:33.479" v="21" actId="20577"/>
          <ac:spMkLst>
            <pc:docMk/>
            <pc:sldMk cId="3046707770" sldId="722"/>
            <ac:spMk id="2" creationId="{DF7BC85D-4A66-F377-9EFF-66EB208D6737}"/>
          </ac:spMkLst>
        </pc:spChg>
      </pc:sldChg>
    </pc:docChg>
  </pc:docChgLst>
  <pc:docChgLst>
    <pc:chgData name="Guest User" userId="43eb9730e73ff287" providerId="Windows Live" clId="Web-{5939B050-FC05-4784-8754-EFED59D29AD8}"/>
    <pc:docChg chg="modSld">
      <pc:chgData name="Guest User" userId="43eb9730e73ff287" providerId="Windows Live" clId="Web-{5939B050-FC05-4784-8754-EFED59D29AD8}" dt="2023-10-13T15:07:16.145" v="70"/>
      <pc:docMkLst>
        <pc:docMk/>
      </pc:docMkLst>
      <pc:sldChg chg="modSp modNotes">
        <pc:chgData name="Guest User" userId="43eb9730e73ff287" providerId="Windows Live" clId="Web-{5939B050-FC05-4784-8754-EFED59D29AD8}" dt="2023-10-13T15:04:03.921" v="19"/>
        <pc:sldMkLst>
          <pc:docMk/>
          <pc:sldMk cId="1530073284" sldId="740"/>
        </pc:sldMkLst>
        <pc:picChg chg="mod">
          <ac:chgData name="Guest User" userId="43eb9730e73ff287" providerId="Windows Live" clId="Web-{5939B050-FC05-4784-8754-EFED59D29AD8}" dt="2023-10-13T15:04:03.921" v="19"/>
          <ac:picMkLst>
            <pc:docMk/>
            <pc:sldMk cId="1530073284" sldId="740"/>
            <ac:picMk id="4" creationId="{1EDFFE55-B9D6-DEE7-7C59-D62B1157FADA}"/>
          </ac:picMkLst>
        </pc:picChg>
      </pc:sldChg>
      <pc:sldChg chg="modSp modNotes">
        <pc:chgData name="Guest User" userId="43eb9730e73ff287" providerId="Windows Live" clId="Web-{5939B050-FC05-4784-8754-EFED59D29AD8}" dt="2023-10-13T15:05:02.438" v="35"/>
        <pc:sldMkLst>
          <pc:docMk/>
          <pc:sldMk cId="3220866314" sldId="743"/>
        </pc:sldMkLst>
        <pc:picChg chg="mod">
          <ac:chgData name="Guest User" userId="43eb9730e73ff287" providerId="Windows Live" clId="Web-{5939B050-FC05-4784-8754-EFED59D29AD8}" dt="2023-10-13T15:05:02.438" v="35"/>
          <ac:picMkLst>
            <pc:docMk/>
            <pc:sldMk cId="3220866314" sldId="743"/>
            <ac:picMk id="4" creationId="{1EDFFE55-B9D6-DEE7-7C59-D62B1157FADA}"/>
          </ac:picMkLst>
        </pc:picChg>
      </pc:sldChg>
      <pc:sldChg chg="modSp modNotes">
        <pc:chgData name="Guest User" userId="43eb9730e73ff287" providerId="Windows Live" clId="Web-{5939B050-FC05-4784-8754-EFED59D29AD8}" dt="2023-10-13T15:05:51.783" v="57"/>
        <pc:sldMkLst>
          <pc:docMk/>
          <pc:sldMk cId="740617151" sldId="744"/>
        </pc:sldMkLst>
        <pc:picChg chg="mod">
          <ac:chgData name="Guest User" userId="43eb9730e73ff287" providerId="Windows Live" clId="Web-{5939B050-FC05-4784-8754-EFED59D29AD8}" dt="2023-10-13T15:05:38.252" v="41"/>
          <ac:picMkLst>
            <pc:docMk/>
            <pc:sldMk cId="740617151" sldId="744"/>
            <ac:picMk id="4" creationId="{1EDFFE55-B9D6-DEE7-7C59-D62B1157FADA}"/>
          </ac:picMkLst>
        </pc:picChg>
      </pc:sldChg>
      <pc:sldChg chg="modSp modNotes">
        <pc:chgData name="Guest User" userId="43eb9730e73ff287" providerId="Windows Live" clId="Web-{5939B050-FC05-4784-8754-EFED59D29AD8}" dt="2023-10-13T15:06:45.597" v="64"/>
        <pc:sldMkLst>
          <pc:docMk/>
          <pc:sldMk cId="4057306560" sldId="745"/>
        </pc:sldMkLst>
        <pc:picChg chg="mod">
          <ac:chgData name="Guest User" userId="43eb9730e73ff287" providerId="Windows Live" clId="Web-{5939B050-FC05-4784-8754-EFED59D29AD8}" dt="2023-10-13T15:06:24.409" v="61"/>
          <ac:picMkLst>
            <pc:docMk/>
            <pc:sldMk cId="4057306560" sldId="745"/>
            <ac:picMk id="4" creationId="{1EDFFE55-B9D6-DEE7-7C59-D62B1157FADA}"/>
          </ac:picMkLst>
        </pc:picChg>
      </pc:sldChg>
      <pc:sldChg chg="modSp modNotes">
        <pc:chgData name="Guest User" userId="43eb9730e73ff287" providerId="Windows Live" clId="Web-{5939B050-FC05-4784-8754-EFED59D29AD8}" dt="2023-10-13T15:07:16.145" v="70"/>
        <pc:sldMkLst>
          <pc:docMk/>
          <pc:sldMk cId="4273680889" sldId="746"/>
        </pc:sldMkLst>
        <pc:picChg chg="mod">
          <ac:chgData name="Guest User" userId="43eb9730e73ff287" providerId="Windows Live" clId="Web-{5939B050-FC05-4784-8754-EFED59D29AD8}" dt="2023-10-13T15:07:16.145" v="70"/>
          <ac:picMkLst>
            <pc:docMk/>
            <pc:sldMk cId="4273680889" sldId="746"/>
            <ac:picMk id="4" creationId="{1EDFFE55-B9D6-DEE7-7C59-D62B1157FADA}"/>
          </ac:picMkLst>
        </pc:picChg>
      </pc:sldChg>
    </pc:docChg>
  </pc:docChgLst>
  <pc:docChgLst>
    <pc:chgData name="Karen Carera" userId="d7ab29075f1d4f00" providerId="Windows Live" clId="Web-{1D3A09B9-FF74-4803-883B-987E8E71976E}"/>
    <pc:docChg chg="modSld">
      <pc:chgData name="Karen Carera" userId="d7ab29075f1d4f00" providerId="Windows Live" clId="Web-{1D3A09B9-FF74-4803-883B-987E8E71976E}" dt="2023-08-18T16:56:50.485" v="25" actId="20577"/>
      <pc:docMkLst>
        <pc:docMk/>
      </pc:docMkLst>
      <pc:sldChg chg="modSp">
        <pc:chgData name="Karen Carera" userId="d7ab29075f1d4f00" providerId="Windows Live" clId="Web-{1D3A09B9-FF74-4803-883B-987E8E71976E}" dt="2023-08-18T16:56:50.485" v="25" actId="20577"/>
        <pc:sldMkLst>
          <pc:docMk/>
          <pc:sldMk cId="1473848686" sldId="548"/>
        </pc:sldMkLst>
        <pc:spChg chg="mod">
          <ac:chgData name="Karen Carera" userId="d7ab29075f1d4f00" providerId="Windows Live" clId="Web-{1D3A09B9-FF74-4803-883B-987E8E71976E}" dt="2023-08-18T16:56:50.485" v="25" actId="20577"/>
          <ac:spMkLst>
            <pc:docMk/>
            <pc:sldMk cId="1473848686" sldId="548"/>
            <ac:spMk id="3" creationId="{F0488D4F-B372-3E27-8F3C-312304CD624E}"/>
          </ac:spMkLst>
        </pc:spChg>
      </pc:sldChg>
      <pc:sldChg chg="modSp">
        <pc:chgData name="Karen Carera" userId="d7ab29075f1d4f00" providerId="Windows Live" clId="Web-{1D3A09B9-FF74-4803-883B-987E8E71976E}" dt="2023-08-18T16:54:49.933" v="21" actId="20577"/>
        <pc:sldMkLst>
          <pc:docMk/>
          <pc:sldMk cId="3649007031" sldId="558"/>
        </pc:sldMkLst>
        <pc:spChg chg="mod">
          <ac:chgData name="Karen Carera" userId="d7ab29075f1d4f00" providerId="Windows Live" clId="Web-{1D3A09B9-FF74-4803-883B-987E8E71976E}" dt="2023-08-18T16:54:49.933" v="21" actId="20577"/>
          <ac:spMkLst>
            <pc:docMk/>
            <pc:sldMk cId="3649007031" sldId="558"/>
            <ac:spMk id="3" creationId="{324B10BF-8E72-41A0-0D47-73F59895A1AB}"/>
          </ac:spMkLst>
        </pc:spChg>
      </pc:sldChg>
      <pc:sldChg chg="modSp">
        <pc:chgData name="Karen Carera" userId="d7ab29075f1d4f00" providerId="Windows Live" clId="Web-{1D3A09B9-FF74-4803-883B-987E8E71976E}" dt="2023-08-18T16:51:02.704" v="1" actId="20577"/>
        <pc:sldMkLst>
          <pc:docMk/>
          <pc:sldMk cId="2194424090" sldId="559"/>
        </pc:sldMkLst>
        <pc:spChg chg="mod">
          <ac:chgData name="Karen Carera" userId="d7ab29075f1d4f00" providerId="Windows Live" clId="Web-{1D3A09B9-FF74-4803-883B-987E8E71976E}" dt="2023-08-18T16:51:02.704" v="1" actId="20577"/>
          <ac:spMkLst>
            <pc:docMk/>
            <pc:sldMk cId="2194424090" sldId="559"/>
            <ac:spMk id="3" creationId="{D8263450-8620-6361-C24A-748014A40469}"/>
          </ac:spMkLst>
        </pc:spChg>
      </pc:sldChg>
      <pc:sldChg chg="modSp">
        <pc:chgData name="Karen Carera" userId="d7ab29075f1d4f00" providerId="Windows Live" clId="Web-{1D3A09B9-FF74-4803-883B-987E8E71976E}" dt="2023-08-18T16:51:31.033" v="13" actId="20577"/>
        <pc:sldMkLst>
          <pc:docMk/>
          <pc:sldMk cId="2997762231" sldId="583"/>
        </pc:sldMkLst>
        <pc:spChg chg="mod">
          <ac:chgData name="Karen Carera" userId="d7ab29075f1d4f00" providerId="Windows Live" clId="Web-{1D3A09B9-FF74-4803-883B-987E8E71976E}" dt="2023-08-18T16:51:31.033" v="13" actId="20577"/>
          <ac:spMkLst>
            <pc:docMk/>
            <pc:sldMk cId="2997762231" sldId="583"/>
            <ac:spMk id="3" creationId="{846B2FFD-776D-9574-1A44-65CB8F9B7CD6}"/>
          </ac:spMkLst>
        </pc:spChg>
      </pc:sldChg>
      <pc:sldChg chg="modSp">
        <pc:chgData name="Karen Carera" userId="d7ab29075f1d4f00" providerId="Windows Live" clId="Web-{1D3A09B9-FF74-4803-883B-987E8E71976E}" dt="2023-08-18T16:54:19.931" v="18" actId="20577"/>
        <pc:sldMkLst>
          <pc:docMk/>
          <pc:sldMk cId="1796536276" sldId="642"/>
        </pc:sldMkLst>
        <pc:spChg chg="mod">
          <ac:chgData name="Karen Carera" userId="d7ab29075f1d4f00" providerId="Windows Live" clId="Web-{1D3A09B9-FF74-4803-883B-987E8E71976E}" dt="2023-08-18T16:54:19.931" v="18" actId="20577"/>
          <ac:spMkLst>
            <pc:docMk/>
            <pc:sldMk cId="1796536276" sldId="642"/>
            <ac:spMk id="3" creationId="{16FB0B55-6F76-D771-53DB-A38B632EA79F}"/>
          </ac:spMkLst>
        </pc:spChg>
      </pc:sldChg>
      <pc:sldChg chg="modSp">
        <pc:chgData name="Karen Carera" userId="d7ab29075f1d4f00" providerId="Windows Live" clId="Web-{1D3A09B9-FF74-4803-883B-987E8E71976E}" dt="2023-08-18T16:55:22.309" v="22" actId="20577"/>
        <pc:sldMkLst>
          <pc:docMk/>
          <pc:sldMk cId="3995433810" sldId="683"/>
        </pc:sldMkLst>
        <pc:spChg chg="mod">
          <ac:chgData name="Karen Carera" userId="d7ab29075f1d4f00" providerId="Windows Live" clId="Web-{1D3A09B9-FF74-4803-883B-987E8E71976E}" dt="2023-08-18T16:55:22.309" v="22" actId="20577"/>
          <ac:spMkLst>
            <pc:docMk/>
            <pc:sldMk cId="3995433810" sldId="683"/>
            <ac:spMk id="3" creationId="{2A9BF92F-7C5E-453A-FF2B-99E8E9F789E7}"/>
          </ac:spMkLst>
        </pc:spChg>
      </pc:sldChg>
    </pc:docChg>
  </pc:docChgLst>
  <pc:docChgLst>
    <pc:chgData name="Karen Carera" userId="d7ab29075f1d4f00" providerId="Windows Live" clId="Web-{04370172-4613-45DF-8317-29132C2CAC69}"/>
    <pc:docChg chg="modSld">
      <pc:chgData name="Karen Carera" userId="d7ab29075f1d4f00" providerId="Windows Live" clId="Web-{04370172-4613-45DF-8317-29132C2CAC69}" dt="2023-10-02T21:52:15.885" v="6" actId="20577"/>
      <pc:docMkLst>
        <pc:docMk/>
      </pc:docMkLst>
      <pc:sldChg chg="modSp">
        <pc:chgData name="Karen Carera" userId="d7ab29075f1d4f00" providerId="Windows Live" clId="Web-{04370172-4613-45DF-8317-29132C2CAC69}" dt="2023-10-02T21:51:18.444" v="1" actId="20577"/>
        <pc:sldMkLst>
          <pc:docMk/>
          <pc:sldMk cId="4011844823" sldId="394"/>
        </pc:sldMkLst>
        <pc:spChg chg="mod">
          <ac:chgData name="Karen Carera" userId="d7ab29075f1d4f00" providerId="Windows Live" clId="Web-{04370172-4613-45DF-8317-29132C2CAC69}" dt="2023-10-02T21:51:18.444" v="1" actId="20577"/>
          <ac:spMkLst>
            <pc:docMk/>
            <pc:sldMk cId="4011844823" sldId="394"/>
            <ac:spMk id="2" creationId="{BA4646BC-B603-3338-08D3-0EBFDBA1A03B}"/>
          </ac:spMkLst>
        </pc:spChg>
      </pc:sldChg>
      <pc:sldChg chg="modSp">
        <pc:chgData name="Karen Carera" userId="d7ab29075f1d4f00" providerId="Windows Live" clId="Web-{04370172-4613-45DF-8317-29132C2CAC69}" dt="2023-10-02T21:52:15.885" v="6" actId="20577"/>
        <pc:sldMkLst>
          <pc:docMk/>
          <pc:sldMk cId="4236929607" sldId="542"/>
        </pc:sldMkLst>
        <pc:spChg chg="mod">
          <ac:chgData name="Karen Carera" userId="d7ab29075f1d4f00" providerId="Windows Live" clId="Web-{04370172-4613-45DF-8317-29132C2CAC69}" dt="2023-10-02T21:52:15.885" v="6" actId="20577"/>
          <ac:spMkLst>
            <pc:docMk/>
            <pc:sldMk cId="4236929607" sldId="542"/>
            <ac:spMk id="2" creationId="{DF7BC85D-4A66-F377-9EFF-66EB208D6737}"/>
          </ac:spMkLst>
        </pc:spChg>
      </pc:sldChg>
    </pc:docChg>
  </pc:docChgLst>
  <pc:docChgLst>
    <pc:chgData name="Andrea Pepper" userId="ca6d0049c06f6b0a" providerId="LiveId" clId="{E00E3D6C-C384-49AC-9F6C-6FB160E49B19}"/>
    <pc:docChg chg="modSld">
      <pc:chgData name="Andrea Pepper" userId="ca6d0049c06f6b0a" providerId="LiveId" clId="{E00E3D6C-C384-49AC-9F6C-6FB160E49B19}" dt="2023-08-28T19:01:39.882" v="4" actId="2"/>
      <pc:docMkLst>
        <pc:docMk/>
      </pc:docMkLst>
      <pc:sldChg chg="modNotesTx">
        <pc:chgData name="Andrea Pepper" userId="ca6d0049c06f6b0a" providerId="LiveId" clId="{E00E3D6C-C384-49AC-9F6C-6FB160E49B19}" dt="2023-08-28T19:01:27.338" v="1" actId="2"/>
        <pc:sldMkLst>
          <pc:docMk/>
          <pc:sldMk cId="2194424090" sldId="559"/>
        </pc:sldMkLst>
      </pc:sldChg>
      <pc:sldChg chg="modSp mod">
        <pc:chgData name="Andrea Pepper" userId="ca6d0049c06f6b0a" providerId="LiveId" clId="{E00E3D6C-C384-49AC-9F6C-6FB160E49B19}" dt="2023-08-28T19:01:39.882" v="4" actId="2"/>
        <pc:sldMkLst>
          <pc:docMk/>
          <pc:sldMk cId="1124824458" sldId="661"/>
        </pc:sldMkLst>
        <pc:spChg chg="mod">
          <ac:chgData name="Andrea Pepper" userId="ca6d0049c06f6b0a" providerId="LiveId" clId="{E00E3D6C-C384-49AC-9F6C-6FB160E49B19}" dt="2023-08-28T19:01:39.882" v="4" actId="2"/>
          <ac:spMkLst>
            <pc:docMk/>
            <pc:sldMk cId="1124824458" sldId="661"/>
            <ac:spMk id="3" creationId="{85B39206-5C44-A8C2-8D80-D4D1B6901BFA}"/>
          </ac:spMkLst>
        </pc:spChg>
      </pc:sldChg>
      <pc:sldChg chg="modNotesTx">
        <pc:chgData name="Andrea Pepper" userId="ca6d0049c06f6b0a" providerId="LiveId" clId="{E00E3D6C-C384-49AC-9F6C-6FB160E49B19}" dt="2023-08-28T19:01:25.517" v="0" actId="2"/>
        <pc:sldMkLst>
          <pc:docMk/>
          <pc:sldMk cId="622916846" sldId="665"/>
        </pc:sldMkLst>
      </pc:sldChg>
      <pc:sldChg chg="modNotesTx">
        <pc:chgData name="Andrea Pepper" userId="ca6d0049c06f6b0a" providerId="LiveId" clId="{E00E3D6C-C384-49AC-9F6C-6FB160E49B19}" dt="2023-08-28T19:01:30.860" v="3" actId="2"/>
        <pc:sldMkLst>
          <pc:docMk/>
          <pc:sldMk cId="966684308" sldId="667"/>
        </pc:sldMkLst>
      </pc:sldChg>
    </pc:docChg>
  </pc:docChgLst>
  <pc:docChgLst>
    <pc:chgData name="Guest User" userId="43eb9730e73ff287" providerId="Windows Live" clId="Web-{C13DE5AB-A521-4A6D-A333-A923C9DB9478}"/>
    <pc:docChg chg="modSld">
      <pc:chgData name="Guest User" userId="43eb9730e73ff287" providerId="Windows Live" clId="Web-{C13DE5AB-A521-4A6D-A333-A923C9DB9478}" dt="2023-10-23T17:17:09.093" v="57" actId="1076"/>
      <pc:docMkLst>
        <pc:docMk/>
      </pc:docMkLst>
      <pc:sldChg chg="modSp">
        <pc:chgData name="Guest User" userId="43eb9730e73ff287" providerId="Windows Live" clId="Web-{C13DE5AB-A521-4A6D-A333-A923C9DB9478}" dt="2023-10-23T17:14:32.338" v="17" actId="20577"/>
        <pc:sldMkLst>
          <pc:docMk/>
          <pc:sldMk cId="4011844823" sldId="394"/>
        </pc:sldMkLst>
        <pc:spChg chg="mod">
          <ac:chgData name="Guest User" userId="43eb9730e73ff287" providerId="Windows Live" clId="Web-{C13DE5AB-A521-4A6D-A333-A923C9DB9478}" dt="2023-10-23T17:14:32.338" v="17" actId="20577"/>
          <ac:spMkLst>
            <pc:docMk/>
            <pc:sldMk cId="4011844823" sldId="394"/>
            <ac:spMk id="4" creationId="{A2074ADD-2A80-51CA-CC35-DAC79A3E3330}"/>
          </ac:spMkLst>
        </pc:spChg>
      </pc:sldChg>
      <pc:sldChg chg="modSp">
        <pc:chgData name="Guest User" userId="43eb9730e73ff287" providerId="Windows Live" clId="Web-{C13DE5AB-A521-4A6D-A333-A923C9DB9478}" dt="2023-10-23T17:17:09.093" v="57" actId="1076"/>
        <pc:sldMkLst>
          <pc:docMk/>
          <pc:sldMk cId="2805177915" sldId="593"/>
        </pc:sldMkLst>
        <pc:spChg chg="mod">
          <ac:chgData name="Guest User" userId="43eb9730e73ff287" providerId="Windows Live" clId="Web-{C13DE5AB-A521-4A6D-A333-A923C9DB9478}" dt="2023-10-23T17:17:09.093" v="57" actId="1076"/>
          <ac:spMkLst>
            <pc:docMk/>
            <pc:sldMk cId="2805177915" sldId="593"/>
            <ac:spMk id="4" creationId="{AF875F4B-80B1-7794-3CFB-BD05E5FA7FAC}"/>
          </ac:spMkLst>
        </pc:spChg>
      </pc:sldChg>
      <pc:sldChg chg="modSp">
        <pc:chgData name="Guest User" userId="43eb9730e73ff287" providerId="Windows Live" clId="Web-{C13DE5AB-A521-4A6D-A333-A923C9DB9478}" dt="2023-10-23T17:15:52.434" v="43" actId="14100"/>
        <pc:sldMkLst>
          <pc:docMk/>
          <pc:sldMk cId="1660667000" sldId="753"/>
        </pc:sldMkLst>
        <pc:spChg chg="mod">
          <ac:chgData name="Guest User" userId="43eb9730e73ff287" providerId="Windows Live" clId="Web-{C13DE5AB-A521-4A6D-A333-A923C9DB9478}" dt="2023-10-23T17:15:52.434" v="43" actId="14100"/>
          <ac:spMkLst>
            <pc:docMk/>
            <pc:sldMk cId="1660667000" sldId="753"/>
            <ac:spMk id="3" creationId="{F0488D4F-B372-3E27-8F3C-312304CD624E}"/>
          </ac:spMkLst>
        </pc:spChg>
        <pc:spChg chg="mod">
          <ac:chgData name="Guest User" userId="43eb9730e73ff287" providerId="Windows Live" clId="Web-{C13DE5AB-A521-4A6D-A333-A923C9DB9478}" dt="2023-10-23T17:15:42.090" v="42" actId="20577"/>
          <ac:spMkLst>
            <pc:docMk/>
            <pc:sldMk cId="1660667000" sldId="753"/>
            <ac:spMk id="5" creationId="{AEE6960E-2675-78E2-BB63-62046784BD5A}"/>
          </ac:spMkLst>
        </pc:spChg>
      </pc:sldChg>
    </pc:docChg>
  </pc:docChgLst>
  <pc:docChgLst>
    <pc:chgData name="Karen Carera" userId="d7ab29075f1d4f00" providerId="Windows Live" clId="Web-{414EDA0B-57D9-42E0-BFEF-779D5A40F5D2}"/>
    <pc:docChg chg="delSld modSection">
      <pc:chgData name="Karen Carera" userId="d7ab29075f1d4f00" providerId="Windows Live" clId="Web-{414EDA0B-57D9-42E0-BFEF-779D5A40F5D2}" dt="2023-08-29T19:33:52.759" v="3"/>
      <pc:docMkLst>
        <pc:docMk/>
      </pc:docMkLst>
      <pc:sldChg chg="del">
        <pc:chgData name="Karen Carera" userId="d7ab29075f1d4f00" providerId="Windows Live" clId="Web-{414EDA0B-57D9-42E0-BFEF-779D5A40F5D2}" dt="2023-08-29T19:33:36.977" v="2"/>
        <pc:sldMkLst>
          <pc:docMk/>
          <pc:sldMk cId="36754789" sldId="612"/>
        </pc:sldMkLst>
      </pc:sldChg>
      <pc:sldChg chg="del">
        <pc:chgData name="Karen Carera" userId="d7ab29075f1d4f00" providerId="Windows Live" clId="Web-{414EDA0B-57D9-42E0-BFEF-779D5A40F5D2}" dt="2023-08-29T19:33:23.445" v="1"/>
        <pc:sldMkLst>
          <pc:docMk/>
          <pc:sldMk cId="2142888439" sldId="640"/>
        </pc:sldMkLst>
      </pc:sldChg>
      <pc:sldChg chg="del">
        <pc:chgData name="Karen Carera" userId="d7ab29075f1d4f00" providerId="Windows Live" clId="Web-{414EDA0B-57D9-42E0-BFEF-779D5A40F5D2}" dt="2023-08-29T19:33:52.759" v="3"/>
        <pc:sldMkLst>
          <pc:docMk/>
          <pc:sldMk cId="530130678" sldId="646"/>
        </pc:sldMkLst>
      </pc:sldChg>
      <pc:sldChg chg="del">
        <pc:chgData name="Karen Carera" userId="d7ab29075f1d4f00" providerId="Windows Live" clId="Web-{414EDA0B-57D9-42E0-BFEF-779D5A40F5D2}" dt="2023-08-29T19:33:04.507" v="0"/>
        <pc:sldMkLst>
          <pc:docMk/>
          <pc:sldMk cId="704041600" sldId="648"/>
        </pc:sldMkLst>
      </pc:sldChg>
    </pc:docChg>
  </pc:docChgLst>
  <pc:docChgLst>
    <pc:chgData name="Karen Carera" userId="d7ab29075f1d4f00" providerId="Windows Live" clId="Web-{9E19E1EA-922F-4E12-8BEB-36AE367F0B5B}"/>
    <pc:docChg chg="modSld">
      <pc:chgData name="Karen Carera" userId="d7ab29075f1d4f00" providerId="Windows Live" clId="Web-{9E19E1EA-922F-4E12-8BEB-36AE367F0B5B}" dt="2023-08-02T12:44:07.142" v="78"/>
      <pc:docMkLst>
        <pc:docMk/>
      </pc:docMkLst>
      <pc:sldChg chg="modSp">
        <pc:chgData name="Karen Carera" userId="d7ab29075f1d4f00" providerId="Windows Live" clId="Web-{9E19E1EA-922F-4E12-8BEB-36AE367F0B5B}" dt="2023-08-02T12:43:39.392" v="76" actId="20577"/>
        <pc:sldMkLst>
          <pc:docMk/>
          <pc:sldMk cId="4236929607" sldId="542"/>
        </pc:sldMkLst>
        <pc:spChg chg="mod">
          <ac:chgData name="Karen Carera" userId="d7ab29075f1d4f00" providerId="Windows Live" clId="Web-{9E19E1EA-922F-4E12-8BEB-36AE367F0B5B}" dt="2023-08-02T12:43:39.392" v="76" actId="20577"/>
          <ac:spMkLst>
            <pc:docMk/>
            <pc:sldMk cId="4236929607" sldId="542"/>
            <ac:spMk id="3" creationId="{F0488D4F-B372-3E27-8F3C-312304CD624E}"/>
          </ac:spMkLst>
        </pc:spChg>
      </pc:sldChg>
      <pc:sldChg chg="modSp">
        <pc:chgData name="Karen Carera" userId="d7ab29075f1d4f00" providerId="Windows Live" clId="Web-{9E19E1EA-922F-4E12-8BEB-36AE367F0B5B}" dt="2023-08-02T12:42:12.765" v="68" actId="20577"/>
        <pc:sldMkLst>
          <pc:docMk/>
          <pc:sldMk cId="4197202228" sldId="557"/>
        </pc:sldMkLst>
        <pc:spChg chg="mod">
          <ac:chgData name="Karen Carera" userId="d7ab29075f1d4f00" providerId="Windows Live" clId="Web-{9E19E1EA-922F-4E12-8BEB-36AE367F0B5B}" dt="2023-08-02T12:42:12.765" v="68" actId="20577"/>
          <ac:spMkLst>
            <pc:docMk/>
            <pc:sldMk cId="4197202228" sldId="557"/>
            <ac:spMk id="3" creationId="{64809C8F-98C9-1831-4A3A-5A1B43EB690E}"/>
          </ac:spMkLst>
        </pc:spChg>
      </pc:sldChg>
      <pc:sldChg chg="modSp">
        <pc:chgData name="Karen Carera" userId="d7ab29075f1d4f00" providerId="Windows Live" clId="Web-{9E19E1EA-922F-4E12-8BEB-36AE367F0B5B}" dt="2023-08-02T12:44:07.142" v="78"/>
        <pc:sldMkLst>
          <pc:docMk/>
          <pc:sldMk cId="3649007031" sldId="558"/>
        </pc:sldMkLst>
        <pc:spChg chg="mod">
          <ac:chgData name="Karen Carera" userId="d7ab29075f1d4f00" providerId="Windows Live" clId="Web-{9E19E1EA-922F-4E12-8BEB-36AE367F0B5B}" dt="2023-08-02T12:44:07.142" v="78"/>
          <ac:spMkLst>
            <pc:docMk/>
            <pc:sldMk cId="3649007031" sldId="558"/>
            <ac:spMk id="3" creationId="{324B10BF-8E72-41A0-0D47-73F59895A1AB}"/>
          </ac:spMkLst>
        </pc:spChg>
      </pc:sldChg>
      <pc:sldChg chg="modSp">
        <pc:chgData name="Karen Carera" userId="d7ab29075f1d4f00" providerId="Windows Live" clId="Web-{9E19E1EA-922F-4E12-8BEB-36AE367F0B5B}" dt="2023-08-02T12:39:42.809" v="44" actId="20577"/>
        <pc:sldMkLst>
          <pc:docMk/>
          <pc:sldMk cId="354703879" sldId="561"/>
        </pc:sldMkLst>
        <pc:spChg chg="mod">
          <ac:chgData name="Karen Carera" userId="d7ab29075f1d4f00" providerId="Windows Live" clId="Web-{9E19E1EA-922F-4E12-8BEB-36AE367F0B5B}" dt="2023-08-02T12:39:42.809" v="44" actId="20577"/>
          <ac:spMkLst>
            <pc:docMk/>
            <pc:sldMk cId="354703879" sldId="561"/>
            <ac:spMk id="3" creationId="{A602ADE9-97E7-A961-C6CB-DD7BEA1162C1}"/>
          </ac:spMkLst>
        </pc:spChg>
      </pc:sldChg>
      <pc:sldChg chg="modSp">
        <pc:chgData name="Karen Carera" userId="d7ab29075f1d4f00" providerId="Windows Live" clId="Web-{9E19E1EA-922F-4E12-8BEB-36AE367F0B5B}" dt="2023-08-02T12:39:58.965" v="46" actId="20577"/>
        <pc:sldMkLst>
          <pc:docMk/>
          <pc:sldMk cId="3577019796" sldId="562"/>
        </pc:sldMkLst>
        <pc:spChg chg="mod">
          <ac:chgData name="Karen Carera" userId="d7ab29075f1d4f00" providerId="Windows Live" clId="Web-{9E19E1EA-922F-4E12-8BEB-36AE367F0B5B}" dt="2023-08-02T12:39:58.965" v="46" actId="20577"/>
          <ac:spMkLst>
            <pc:docMk/>
            <pc:sldMk cId="3577019796" sldId="562"/>
            <ac:spMk id="3" creationId="{A602ADE9-97E7-A961-C6CB-DD7BEA1162C1}"/>
          </ac:spMkLst>
        </pc:spChg>
      </pc:sldChg>
      <pc:sldChg chg="modSp">
        <pc:chgData name="Karen Carera" userId="d7ab29075f1d4f00" providerId="Windows Live" clId="Web-{9E19E1EA-922F-4E12-8BEB-36AE367F0B5B}" dt="2023-08-02T12:36:55.462" v="12" actId="20577"/>
        <pc:sldMkLst>
          <pc:docMk/>
          <pc:sldMk cId="4147758531" sldId="572"/>
        </pc:sldMkLst>
        <pc:spChg chg="mod">
          <ac:chgData name="Karen Carera" userId="d7ab29075f1d4f00" providerId="Windows Live" clId="Web-{9E19E1EA-922F-4E12-8BEB-36AE367F0B5B}" dt="2023-08-02T12:36:55.462" v="12" actId="20577"/>
          <ac:spMkLst>
            <pc:docMk/>
            <pc:sldMk cId="4147758531" sldId="572"/>
            <ac:spMk id="4" creationId="{85584F3D-E8C8-F926-EB2B-5180E8440E49}"/>
          </ac:spMkLst>
        </pc:spChg>
      </pc:sldChg>
      <pc:sldChg chg="modSp">
        <pc:chgData name="Karen Carera" userId="d7ab29075f1d4f00" providerId="Windows Live" clId="Web-{9E19E1EA-922F-4E12-8BEB-36AE367F0B5B}" dt="2023-08-02T12:36:38.368" v="10" actId="20577"/>
        <pc:sldMkLst>
          <pc:docMk/>
          <pc:sldMk cId="1793814632" sldId="592"/>
        </pc:sldMkLst>
        <pc:spChg chg="mod">
          <ac:chgData name="Karen Carera" userId="d7ab29075f1d4f00" providerId="Windows Live" clId="Web-{9E19E1EA-922F-4E12-8BEB-36AE367F0B5B}" dt="2023-08-02T12:36:38.368" v="10" actId="20577"/>
          <ac:spMkLst>
            <pc:docMk/>
            <pc:sldMk cId="1793814632" sldId="592"/>
            <ac:spMk id="3" creationId="{2579E3FA-ED5A-B534-9CB3-BACABE8A7EF0}"/>
          </ac:spMkLst>
        </pc:spChg>
      </pc:sldChg>
      <pc:sldChg chg="modSp">
        <pc:chgData name="Karen Carera" userId="d7ab29075f1d4f00" providerId="Windows Live" clId="Web-{9E19E1EA-922F-4E12-8BEB-36AE367F0B5B}" dt="2023-08-02T12:36:25.617" v="8" actId="20577"/>
        <pc:sldMkLst>
          <pc:docMk/>
          <pc:sldMk cId="2805177915" sldId="593"/>
        </pc:sldMkLst>
        <pc:spChg chg="mod">
          <ac:chgData name="Karen Carera" userId="d7ab29075f1d4f00" providerId="Windows Live" clId="Web-{9E19E1EA-922F-4E12-8BEB-36AE367F0B5B}" dt="2023-08-02T12:36:25.617" v="8" actId="20577"/>
          <ac:spMkLst>
            <pc:docMk/>
            <pc:sldMk cId="2805177915" sldId="593"/>
            <ac:spMk id="3" creationId="{FD1BA0AC-7316-23BD-625D-D069D91CF1E9}"/>
          </ac:spMkLst>
        </pc:spChg>
      </pc:sldChg>
      <pc:sldChg chg="modSp">
        <pc:chgData name="Karen Carera" userId="d7ab29075f1d4f00" providerId="Windows Live" clId="Web-{9E19E1EA-922F-4E12-8BEB-36AE367F0B5B}" dt="2023-08-02T12:36:06.914" v="6"/>
        <pc:sldMkLst>
          <pc:docMk/>
          <pc:sldMk cId="607716060" sldId="596"/>
        </pc:sldMkLst>
        <pc:spChg chg="mod">
          <ac:chgData name="Karen Carera" userId="d7ab29075f1d4f00" providerId="Windows Live" clId="Web-{9E19E1EA-922F-4E12-8BEB-36AE367F0B5B}" dt="2023-08-02T12:36:06.914" v="6"/>
          <ac:spMkLst>
            <pc:docMk/>
            <pc:sldMk cId="607716060" sldId="596"/>
            <ac:spMk id="3" creationId="{B5CCB68F-24B5-CEC4-C3E0-F20FC60E2FD2}"/>
          </ac:spMkLst>
        </pc:spChg>
      </pc:sldChg>
      <pc:sldChg chg="modSp modNotes">
        <pc:chgData name="Karen Carera" userId="d7ab29075f1d4f00" providerId="Windows Live" clId="Web-{9E19E1EA-922F-4E12-8BEB-36AE367F0B5B}" dt="2023-08-02T12:41:21.576" v="64"/>
        <pc:sldMkLst>
          <pc:docMk/>
          <pc:sldMk cId="622916846" sldId="665"/>
        </pc:sldMkLst>
        <pc:spChg chg="mod">
          <ac:chgData name="Karen Carera" userId="d7ab29075f1d4f00" providerId="Windows Live" clId="Web-{9E19E1EA-922F-4E12-8BEB-36AE367F0B5B}" dt="2023-08-02T12:41:15.483" v="62" actId="20577"/>
          <ac:spMkLst>
            <pc:docMk/>
            <pc:sldMk cId="622916846" sldId="665"/>
            <ac:spMk id="3" creationId="{A602ADE9-97E7-A961-C6CB-DD7BEA1162C1}"/>
          </ac:spMkLst>
        </pc:spChg>
      </pc:sldChg>
      <pc:sldChg chg="modSp">
        <pc:chgData name="Karen Carera" userId="d7ab29075f1d4f00" providerId="Windows Live" clId="Web-{9E19E1EA-922F-4E12-8BEB-36AE367F0B5B}" dt="2023-08-02T12:41:47.186" v="66" actId="20577"/>
        <pc:sldMkLst>
          <pc:docMk/>
          <pc:sldMk cId="1191819388" sldId="676"/>
        </pc:sldMkLst>
        <pc:spChg chg="mod">
          <ac:chgData name="Karen Carera" userId="d7ab29075f1d4f00" providerId="Windows Live" clId="Web-{9E19E1EA-922F-4E12-8BEB-36AE367F0B5B}" dt="2023-08-02T12:41:47.186" v="66" actId="20577"/>
          <ac:spMkLst>
            <pc:docMk/>
            <pc:sldMk cId="1191819388" sldId="676"/>
            <ac:spMk id="3" creationId="{C41AF5A3-A06E-654B-9E87-7A41D812A1AD}"/>
          </ac:spMkLst>
        </pc:spChg>
      </pc:sldChg>
      <pc:sldChg chg="modSp">
        <pc:chgData name="Karen Carera" userId="d7ab29075f1d4f00" providerId="Windows Live" clId="Web-{9E19E1EA-922F-4E12-8BEB-36AE367F0B5B}" dt="2023-08-02T12:38:10.666" v="21" actId="20577"/>
        <pc:sldMkLst>
          <pc:docMk/>
          <pc:sldMk cId="535370070" sldId="680"/>
        </pc:sldMkLst>
        <pc:spChg chg="mod">
          <ac:chgData name="Karen Carera" userId="d7ab29075f1d4f00" providerId="Windows Live" clId="Web-{9E19E1EA-922F-4E12-8BEB-36AE367F0B5B}" dt="2023-08-02T12:38:10.666" v="21" actId="20577"/>
          <ac:spMkLst>
            <pc:docMk/>
            <pc:sldMk cId="535370070" sldId="680"/>
            <ac:spMk id="3" creationId="{6DA5E4FE-01A4-CFA6-9A04-9D84A49A9790}"/>
          </ac:spMkLst>
        </pc:spChg>
      </pc:sldChg>
      <pc:sldChg chg="modSp">
        <pc:chgData name="Karen Carera" userId="d7ab29075f1d4f00" providerId="Windows Live" clId="Web-{9E19E1EA-922F-4E12-8BEB-36AE367F0B5B}" dt="2023-08-02T12:37:42.713" v="18" actId="20577"/>
        <pc:sldMkLst>
          <pc:docMk/>
          <pc:sldMk cId="3351203662" sldId="681"/>
        </pc:sldMkLst>
        <pc:spChg chg="mod">
          <ac:chgData name="Karen Carera" userId="d7ab29075f1d4f00" providerId="Windows Live" clId="Web-{9E19E1EA-922F-4E12-8BEB-36AE367F0B5B}" dt="2023-08-02T12:37:42.713" v="18" actId="20577"/>
          <ac:spMkLst>
            <pc:docMk/>
            <pc:sldMk cId="3351203662" sldId="681"/>
            <ac:spMk id="3" creationId="{28C0880E-9B43-AA07-BB88-B55BD7655BAD}"/>
          </ac:spMkLst>
        </pc:spChg>
      </pc:sldChg>
    </pc:docChg>
  </pc:docChgLst>
  <pc:docChgLst>
    <pc:chgData name="Guest User" userId="43eb9730e73ff287" providerId="Windows Live" clId="Web-{BD711E09-87EA-4AF6-A19C-6A907F6F2E7E}"/>
    <pc:docChg chg="modSld">
      <pc:chgData name="Guest User" userId="43eb9730e73ff287" providerId="Windows Live" clId="Web-{BD711E09-87EA-4AF6-A19C-6A907F6F2E7E}" dt="2023-10-14T20:37:15.714" v="54" actId="688"/>
      <pc:docMkLst>
        <pc:docMk/>
      </pc:docMkLst>
      <pc:sldChg chg="addSp delSp modSp">
        <pc:chgData name="Guest User" userId="43eb9730e73ff287" providerId="Windows Live" clId="Web-{BD711E09-87EA-4AF6-A19C-6A907F6F2E7E}" dt="2023-10-14T20:32:30.837" v="16"/>
        <pc:sldMkLst>
          <pc:docMk/>
          <pc:sldMk cId="2277318169" sldId="586"/>
        </pc:sldMkLst>
        <pc:spChg chg="del">
          <ac:chgData name="Guest User" userId="43eb9730e73ff287" providerId="Windows Live" clId="Web-{BD711E09-87EA-4AF6-A19C-6A907F6F2E7E}" dt="2023-10-14T20:32:29.275" v="15"/>
          <ac:spMkLst>
            <pc:docMk/>
            <pc:sldMk cId="2277318169" sldId="586"/>
            <ac:spMk id="3" creationId="{1C63C033-E31A-1C3A-0651-27CC0E151CD5}"/>
          </ac:spMkLst>
        </pc:spChg>
        <pc:spChg chg="add del mod">
          <ac:chgData name="Guest User" userId="43eb9730e73ff287" providerId="Windows Live" clId="Web-{BD711E09-87EA-4AF6-A19C-6A907F6F2E7E}" dt="2023-10-14T20:32:30.837" v="16"/>
          <ac:spMkLst>
            <pc:docMk/>
            <pc:sldMk cId="2277318169" sldId="586"/>
            <ac:spMk id="6" creationId="{D8D1EEF5-C73C-DF42-0396-EEB7562E6E02}"/>
          </ac:spMkLst>
        </pc:spChg>
      </pc:sldChg>
      <pc:sldChg chg="modSp">
        <pc:chgData name="Guest User" userId="43eb9730e73ff287" providerId="Windows Live" clId="Web-{BD711E09-87EA-4AF6-A19C-6A907F6F2E7E}" dt="2023-10-14T20:28:21.092" v="1"/>
        <pc:sldMkLst>
          <pc:docMk/>
          <pc:sldMk cId="1530073284" sldId="740"/>
        </pc:sldMkLst>
        <pc:spChg chg="mod">
          <ac:chgData name="Guest User" userId="43eb9730e73ff287" providerId="Windows Live" clId="Web-{BD711E09-87EA-4AF6-A19C-6A907F6F2E7E}" dt="2023-10-14T20:28:21.092" v="1"/>
          <ac:spMkLst>
            <pc:docMk/>
            <pc:sldMk cId="1530073284" sldId="740"/>
            <ac:spMk id="6" creationId="{028E37A9-5122-31FC-5EEA-3C99AD32C4CD}"/>
          </ac:spMkLst>
        </pc:spChg>
      </pc:sldChg>
      <pc:sldChg chg="modSp">
        <pc:chgData name="Guest User" userId="43eb9730e73ff287" providerId="Windows Live" clId="Web-{BD711E09-87EA-4AF6-A19C-6A907F6F2E7E}" dt="2023-10-14T20:37:15.714" v="54" actId="688"/>
        <pc:sldMkLst>
          <pc:docMk/>
          <pc:sldMk cId="3220866314" sldId="743"/>
        </pc:sldMkLst>
        <pc:spChg chg="mod">
          <ac:chgData name="Guest User" userId="43eb9730e73ff287" providerId="Windows Live" clId="Web-{BD711E09-87EA-4AF6-A19C-6A907F6F2E7E}" dt="2023-10-14T20:37:04.698" v="53" actId="20577"/>
          <ac:spMkLst>
            <pc:docMk/>
            <pc:sldMk cId="3220866314" sldId="743"/>
            <ac:spMk id="2" creationId="{F0C61029-7BFE-C1E4-4F3F-80673498BE4D}"/>
          </ac:spMkLst>
        </pc:spChg>
        <pc:spChg chg="mod">
          <ac:chgData name="Guest User" userId="43eb9730e73ff287" providerId="Windows Live" clId="Web-{BD711E09-87EA-4AF6-A19C-6A907F6F2E7E}" dt="2023-10-14T20:29:20.157" v="4"/>
          <ac:spMkLst>
            <pc:docMk/>
            <pc:sldMk cId="3220866314" sldId="743"/>
            <ac:spMk id="6" creationId="{028E37A9-5122-31FC-5EEA-3C99AD32C4CD}"/>
          </ac:spMkLst>
        </pc:spChg>
        <pc:picChg chg="mod">
          <ac:chgData name="Guest User" userId="43eb9730e73ff287" providerId="Windows Live" clId="Web-{BD711E09-87EA-4AF6-A19C-6A907F6F2E7E}" dt="2023-10-14T20:37:15.714" v="54" actId="688"/>
          <ac:picMkLst>
            <pc:docMk/>
            <pc:sldMk cId="3220866314" sldId="743"/>
            <ac:picMk id="4" creationId="{1EDFFE55-B9D6-DEE7-7C59-D62B1157FADA}"/>
          </ac:picMkLst>
        </pc:picChg>
      </pc:sldChg>
      <pc:sldChg chg="modSp">
        <pc:chgData name="Guest User" userId="43eb9730e73ff287" providerId="Windows Live" clId="Web-{BD711E09-87EA-4AF6-A19C-6A907F6F2E7E}" dt="2023-10-14T20:36:37.400" v="45" actId="688"/>
        <pc:sldMkLst>
          <pc:docMk/>
          <pc:sldMk cId="740617151" sldId="744"/>
        </pc:sldMkLst>
        <pc:spChg chg="mod">
          <ac:chgData name="Guest User" userId="43eb9730e73ff287" providerId="Windows Live" clId="Web-{BD711E09-87EA-4AF6-A19C-6A907F6F2E7E}" dt="2023-10-14T20:36:23.555" v="44" actId="20577"/>
          <ac:spMkLst>
            <pc:docMk/>
            <pc:sldMk cId="740617151" sldId="744"/>
            <ac:spMk id="2" creationId="{F0C61029-7BFE-C1E4-4F3F-80673498BE4D}"/>
          </ac:spMkLst>
        </pc:spChg>
        <pc:spChg chg="mod">
          <ac:chgData name="Guest User" userId="43eb9730e73ff287" providerId="Windows Live" clId="Web-{BD711E09-87EA-4AF6-A19C-6A907F6F2E7E}" dt="2023-10-14T20:30:27.035" v="9"/>
          <ac:spMkLst>
            <pc:docMk/>
            <pc:sldMk cId="740617151" sldId="744"/>
            <ac:spMk id="6" creationId="{028E37A9-5122-31FC-5EEA-3C99AD32C4CD}"/>
          </ac:spMkLst>
        </pc:spChg>
        <pc:picChg chg="mod">
          <ac:chgData name="Guest User" userId="43eb9730e73ff287" providerId="Windows Live" clId="Web-{BD711E09-87EA-4AF6-A19C-6A907F6F2E7E}" dt="2023-10-14T20:36:37.400" v="45" actId="688"/>
          <ac:picMkLst>
            <pc:docMk/>
            <pc:sldMk cId="740617151" sldId="744"/>
            <ac:picMk id="4" creationId="{1EDFFE55-B9D6-DEE7-7C59-D62B1157FADA}"/>
          </ac:picMkLst>
        </pc:picChg>
      </pc:sldChg>
      <pc:sldChg chg="modSp">
        <pc:chgData name="Guest User" userId="43eb9730e73ff287" providerId="Windows Live" clId="Web-{BD711E09-87EA-4AF6-A19C-6A907F6F2E7E}" dt="2023-10-14T20:34:36.827" v="24" actId="688"/>
        <pc:sldMkLst>
          <pc:docMk/>
          <pc:sldMk cId="4057306560" sldId="745"/>
        </pc:sldMkLst>
        <pc:spChg chg="mod">
          <ac:chgData name="Guest User" userId="43eb9730e73ff287" providerId="Windows Live" clId="Web-{BD711E09-87EA-4AF6-A19C-6A907F6F2E7E}" dt="2023-10-14T20:34:28.717" v="23" actId="20577"/>
          <ac:spMkLst>
            <pc:docMk/>
            <pc:sldMk cId="4057306560" sldId="745"/>
            <ac:spMk id="2" creationId="{F0C61029-7BFE-C1E4-4F3F-80673498BE4D}"/>
          </ac:spMkLst>
        </pc:spChg>
        <pc:spChg chg="mod">
          <ac:chgData name="Guest User" userId="43eb9730e73ff287" providerId="Windows Live" clId="Web-{BD711E09-87EA-4AF6-A19C-6A907F6F2E7E}" dt="2023-10-14T20:31:15.834" v="13"/>
          <ac:spMkLst>
            <pc:docMk/>
            <pc:sldMk cId="4057306560" sldId="745"/>
            <ac:spMk id="6" creationId="{028E37A9-5122-31FC-5EEA-3C99AD32C4CD}"/>
          </ac:spMkLst>
        </pc:spChg>
        <pc:picChg chg="mod">
          <ac:chgData name="Guest User" userId="43eb9730e73ff287" providerId="Windows Live" clId="Web-{BD711E09-87EA-4AF6-A19C-6A907F6F2E7E}" dt="2023-10-14T20:34:36.827" v="24" actId="688"/>
          <ac:picMkLst>
            <pc:docMk/>
            <pc:sldMk cId="4057306560" sldId="745"/>
            <ac:picMk id="4" creationId="{1EDFFE55-B9D6-DEE7-7C59-D62B1157FADA}"/>
          </ac:picMkLst>
        </pc:picChg>
      </pc:sldChg>
      <pc:sldChg chg="modSp">
        <pc:chgData name="Guest User" userId="43eb9730e73ff287" providerId="Windows Live" clId="Web-{BD711E09-87EA-4AF6-A19C-6A907F6F2E7E}" dt="2023-10-14T20:35:35.272" v="32" actId="688"/>
        <pc:sldMkLst>
          <pc:docMk/>
          <pc:sldMk cId="4273680889" sldId="746"/>
        </pc:sldMkLst>
        <pc:spChg chg="mod">
          <ac:chgData name="Guest User" userId="43eb9730e73ff287" providerId="Windows Live" clId="Web-{BD711E09-87EA-4AF6-A19C-6A907F6F2E7E}" dt="2023-10-14T20:35:24.334" v="31" actId="20577"/>
          <ac:spMkLst>
            <pc:docMk/>
            <pc:sldMk cId="4273680889" sldId="746"/>
            <ac:spMk id="2" creationId="{F0C61029-7BFE-C1E4-4F3F-80673498BE4D}"/>
          </ac:spMkLst>
        </pc:spChg>
        <pc:spChg chg="mod">
          <ac:chgData name="Guest User" userId="43eb9730e73ff287" providerId="Windows Live" clId="Web-{BD711E09-87EA-4AF6-A19C-6A907F6F2E7E}" dt="2023-10-14T20:32:08.508" v="14"/>
          <ac:spMkLst>
            <pc:docMk/>
            <pc:sldMk cId="4273680889" sldId="746"/>
            <ac:spMk id="6" creationId="{028E37A9-5122-31FC-5EEA-3C99AD32C4CD}"/>
          </ac:spMkLst>
        </pc:spChg>
        <pc:picChg chg="mod">
          <ac:chgData name="Guest User" userId="43eb9730e73ff287" providerId="Windows Live" clId="Web-{BD711E09-87EA-4AF6-A19C-6A907F6F2E7E}" dt="2023-10-14T20:35:35.272" v="32" actId="688"/>
          <ac:picMkLst>
            <pc:docMk/>
            <pc:sldMk cId="4273680889" sldId="746"/>
            <ac:picMk id="4" creationId="{1EDFFE55-B9D6-DEE7-7C59-D62B1157FADA}"/>
          </ac:picMkLst>
        </pc:picChg>
      </pc:sldChg>
    </pc:docChg>
  </pc:docChgLst>
  <pc:docChgLst>
    <pc:chgData name="Karen Carera" userId="d7ab29075f1d4f00" providerId="Windows Live" clId="Web-{982524CB-2271-40D2-853A-6050EBCF3778}"/>
    <pc:docChg chg="modSld">
      <pc:chgData name="Karen Carera" userId="d7ab29075f1d4f00" providerId="Windows Live" clId="Web-{982524CB-2271-40D2-853A-6050EBCF3778}" dt="2023-08-18T18:37:47.587" v="5"/>
      <pc:docMkLst>
        <pc:docMk/>
      </pc:docMkLst>
      <pc:sldChg chg="delSp delAnim">
        <pc:chgData name="Karen Carera" userId="d7ab29075f1d4f00" providerId="Windows Live" clId="Web-{982524CB-2271-40D2-853A-6050EBCF3778}" dt="2023-08-18T18:37:33.196" v="3"/>
        <pc:sldMkLst>
          <pc:docMk/>
          <pc:sldMk cId="2085676068" sldId="308"/>
        </pc:sldMkLst>
        <pc:spChg chg="del">
          <ac:chgData name="Karen Carera" userId="d7ab29075f1d4f00" providerId="Windows Live" clId="Web-{982524CB-2271-40D2-853A-6050EBCF3778}" dt="2023-08-18T18:37:33.196" v="3"/>
          <ac:spMkLst>
            <pc:docMk/>
            <pc:sldMk cId="2085676068" sldId="308"/>
            <ac:spMk id="3" creationId="{8D9C7697-1992-B6AC-17F8-900EBE1C5A75}"/>
          </ac:spMkLst>
        </pc:spChg>
        <pc:picChg chg="del">
          <ac:chgData name="Karen Carera" userId="d7ab29075f1d4f00" providerId="Windows Live" clId="Web-{982524CB-2271-40D2-853A-6050EBCF3778}" dt="2023-08-18T18:37:30.477" v="2"/>
          <ac:picMkLst>
            <pc:docMk/>
            <pc:sldMk cId="2085676068" sldId="308"/>
            <ac:picMk id="2" creationId="{729F291B-7AFD-7B2F-D64E-AE725ED4C5E7}"/>
          </ac:picMkLst>
        </pc:picChg>
      </pc:sldChg>
      <pc:sldChg chg="delSp delAnim">
        <pc:chgData name="Karen Carera" userId="d7ab29075f1d4f00" providerId="Windows Live" clId="Web-{982524CB-2271-40D2-853A-6050EBCF3778}" dt="2023-08-18T18:37:47.587" v="5"/>
        <pc:sldMkLst>
          <pc:docMk/>
          <pc:sldMk cId="4171308924" sldId="576"/>
        </pc:sldMkLst>
        <pc:spChg chg="del">
          <ac:chgData name="Karen Carera" userId="d7ab29075f1d4f00" providerId="Windows Live" clId="Web-{982524CB-2271-40D2-853A-6050EBCF3778}" dt="2023-08-18T18:37:47.587" v="5"/>
          <ac:spMkLst>
            <pc:docMk/>
            <pc:sldMk cId="4171308924" sldId="576"/>
            <ac:spMk id="3" creationId="{87B7F7C6-0E44-C812-826D-A16537AEA3BB}"/>
          </ac:spMkLst>
        </pc:spChg>
        <pc:picChg chg="del">
          <ac:chgData name="Karen Carera" userId="d7ab29075f1d4f00" providerId="Windows Live" clId="Web-{982524CB-2271-40D2-853A-6050EBCF3778}" dt="2023-08-18T18:37:45.227" v="4"/>
          <ac:picMkLst>
            <pc:docMk/>
            <pc:sldMk cId="4171308924" sldId="576"/>
            <ac:picMk id="2" creationId="{BE950B40-7F71-DF55-39EC-21D9A88014D4}"/>
          </ac:picMkLst>
        </pc:picChg>
      </pc:sldChg>
      <pc:sldChg chg="delSp delAnim">
        <pc:chgData name="Karen Carera" userId="d7ab29075f1d4f00" providerId="Windows Live" clId="Web-{982524CB-2271-40D2-853A-6050EBCF3778}" dt="2023-08-18T18:37:05.836" v="1"/>
        <pc:sldMkLst>
          <pc:docMk/>
          <pc:sldMk cId="4211030681" sldId="627"/>
        </pc:sldMkLst>
        <pc:spChg chg="del">
          <ac:chgData name="Karen Carera" userId="d7ab29075f1d4f00" providerId="Windows Live" clId="Web-{982524CB-2271-40D2-853A-6050EBCF3778}" dt="2023-08-18T18:37:05.836" v="1"/>
          <ac:spMkLst>
            <pc:docMk/>
            <pc:sldMk cId="4211030681" sldId="627"/>
            <ac:spMk id="8" creationId="{B431E804-AB64-E535-D2DF-13CABC0FAA3D}"/>
          </ac:spMkLst>
        </pc:spChg>
        <pc:picChg chg="del">
          <ac:chgData name="Karen Carera" userId="d7ab29075f1d4f00" providerId="Windows Live" clId="Web-{982524CB-2271-40D2-853A-6050EBCF3778}" dt="2023-08-18T18:37:02.820" v="0"/>
          <ac:picMkLst>
            <pc:docMk/>
            <pc:sldMk cId="4211030681" sldId="627"/>
            <ac:picMk id="7" creationId="{30DAABB0-2F0A-BEAF-1620-1F18977F2E52}"/>
          </ac:picMkLst>
        </pc:picChg>
      </pc:sldChg>
    </pc:docChg>
  </pc:docChgLst>
  <pc:docChgLst>
    <pc:chgData name="Karen Carera" userId="d7ab29075f1d4f00" providerId="Windows Live" clId="Web-{DDD8FF22-9E0C-4C52-B77F-692A8E8AB394}"/>
    <pc:docChg chg="modSld">
      <pc:chgData name="Karen Carera" userId="d7ab29075f1d4f00" providerId="Windows Live" clId="Web-{DDD8FF22-9E0C-4C52-B77F-692A8E8AB394}" dt="2023-08-13T21:27:23.274" v="37" actId="20577"/>
      <pc:docMkLst>
        <pc:docMk/>
      </pc:docMkLst>
      <pc:sldChg chg="modSp">
        <pc:chgData name="Karen Carera" userId="d7ab29075f1d4f00" providerId="Windows Live" clId="Web-{DDD8FF22-9E0C-4C52-B77F-692A8E8AB394}" dt="2023-08-13T21:26:14.897" v="25" actId="20577"/>
        <pc:sldMkLst>
          <pc:docMk/>
          <pc:sldMk cId="251604834" sldId="468"/>
        </pc:sldMkLst>
        <pc:spChg chg="mod">
          <ac:chgData name="Karen Carera" userId="d7ab29075f1d4f00" providerId="Windows Live" clId="Web-{DDD8FF22-9E0C-4C52-B77F-692A8E8AB394}" dt="2023-08-13T21:26:14.897" v="25" actId="20577"/>
          <ac:spMkLst>
            <pc:docMk/>
            <pc:sldMk cId="251604834" sldId="468"/>
            <ac:spMk id="3" creationId="{F0488D4F-B372-3E27-8F3C-312304CD624E}"/>
          </ac:spMkLst>
        </pc:spChg>
      </pc:sldChg>
      <pc:sldChg chg="modSp">
        <pc:chgData name="Karen Carera" userId="d7ab29075f1d4f00" providerId="Windows Live" clId="Web-{DDD8FF22-9E0C-4C52-B77F-692A8E8AB394}" dt="2023-08-13T21:27:23.274" v="37" actId="20577"/>
        <pc:sldMkLst>
          <pc:docMk/>
          <pc:sldMk cId="4236929607" sldId="542"/>
        </pc:sldMkLst>
        <pc:spChg chg="mod">
          <ac:chgData name="Karen Carera" userId="d7ab29075f1d4f00" providerId="Windows Live" clId="Web-{DDD8FF22-9E0C-4C52-B77F-692A8E8AB394}" dt="2023-08-13T21:27:23.274" v="37" actId="20577"/>
          <ac:spMkLst>
            <pc:docMk/>
            <pc:sldMk cId="4236929607" sldId="542"/>
            <ac:spMk id="3" creationId="{F0488D4F-B372-3E27-8F3C-312304CD624E}"/>
          </ac:spMkLst>
        </pc:spChg>
      </pc:sldChg>
      <pc:sldChg chg="modSp">
        <pc:chgData name="Karen Carera" userId="d7ab29075f1d4f00" providerId="Windows Live" clId="Web-{DDD8FF22-9E0C-4C52-B77F-692A8E8AB394}" dt="2023-08-13T21:26:22.335" v="27" actId="20577"/>
        <pc:sldMkLst>
          <pc:docMk/>
          <pc:sldMk cId="1473848686" sldId="548"/>
        </pc:sldMkLst>
        <pc:spChg chg="mod">
          <ac:chgData name="Karen Carera" userId="d7ab29075f1d4f00" providerId="Windows Live" clId="Web-{DDD8FF22-9E0C-4C52-B77F-692A8E8AB394}" dt="2023-08-13T21:26:22.335" v="27" actId="20577"/>
          <ac:spMkLst>
            <pc:docMk/>
            <pc:sldMk cId="1473848686" sldId="548"/>
            <ac:spMk id="3" creationId="{F0488D4F-B372-3E27-8F3C-312304CD624E}"/>
          </ac:spMkLst>
        </pc:spChg>
      </pc:sldChg>
      <pc:sldChg chg="modSp">
        <pc:chgData name="Karen Carera" userId="d7ab29075f1d4f00" providerId="Windows Live" clId="Web-{DDD8FF22-9E0C-4C52-B77F-692A8E8AB394}" dt="2023-08-13T21:26:42.038" v="32" actId="20577"/>
        <pc:sldMkLst>
          <pc:docMk/>
          <pc:sldMk cId="4197202228" sldId="557"/>
        </pc:sldMkLst>
        <pc:spChg chg="mod">
          <ac:chgData name="Karen Carera" userId="d7ab29075f1d4f00" providerId="Windows Live" clId="Web-{DDD8FF22-9E0C-4C52-B77F-692A8E8AB394}" dt="2023-08-13T21:26:42.038" v="32" actId="20577"/>
          <ac:spMkLst>
            <pc:docMk/>
            <pc:sldMk cId="4197202228" sldId="557"/>
            <ac:spMk id="3" creationId="{64809C8F-98C9-1831-4A3A-5A1B43EB690E}"/>
          </ac:spMkLst>
        </pc:spChg>
      </pc:sldChg>
      <pc:sldChg chg="modSp">
        <pc:chgData name="Karen Carera" userId="d7ab29075f1d4f00" providerId="Windows Live" clId="Web-{DDD8FF22-9E0C-4C52-B77F-692A8E8AB394}" dt="2023-08-13T21:25:46.865" v="21" actId="20577"/>
        <pc:sldMkLst>
          <pc:docMk/>
          <pc:sldMk cId="354703879" sldId="561"/>
        </pc:sldMkLst>
        <pc:spChg chg="mod">
          <ac:chgData name="Karen Carera" userId="d7ab29075f1d4f00" providerId="Windows Live" clId="Web-{DDD8FF22-9E0C-4C52-B77F-692A8E8AB394}" dt="2023-08-13T21:25:46.865" v="21" actId="20577"/>
          <ac:spMkLst>
            <pc:docMk/>
            <pc:sldMk cId="354703879" sldId="561"/>
            <ac:spMk id="3" creationId="{A602ADE9-97E7-A961-C6CB-DD7BEA1162C1}"/>
          </ac:spMkLst>
        </pc:spChg>
      </pc:sldChg>
      <pc:sldChg chg="modSp">
        <pc:chgData name="Karen Carera" userId="d7ab29075f1d4f00" providerId="Windows Live" clId="Web-{DDD8FF22-9E0C-4C52-B77F-692A8E8AB394}" dt="2023-08-13T21:25:40.568" v="19" actId="20577"/>
        <pc:sldMkLst>
          <pc:docMk/>
          <pc:sldMk cId="3577019796" sldId="562"/>
        </pc:sldMkLst>
        <pc:spChg chg="mod">
          <ac:chgData name="Karen Carera" userId="d7ab29075f1d4f00" providerId="Windows Live" clId="Web-{DDD8FF22-9E0C-4C52-B77F-692A8E8AB394}" dt="2023-08-13T21:25:40.568" v="19" actId="20577"/>
          <ac:spMkLst>
            <pc:docMk/>
            <pc:sldMk cId="3577019796" sldId="562"/>
            <ac:spMk id="3" creationId="{A602ADE9-97E7-A961-C6CB-DD7BEA1162C1}"/>
          </ac:spMkLst>
        </pc:spChg>
      </pc:sldChg>
      <pc:sldChg chg="modSp">
        <pc:chgData name="Karen Carera" userId="d7ab29075f1d4f00" providerId="Windows Live" clId="Web-{DDD8FF22-9E0C-4C52-B77F-692A8E8AB394}" dt="2023-08-13T21:25:34.708" v="17" actId="20577"/>
        <pc:sldMkLst>
          <pc:docMk/>
          <pc:sldMk cId="2506458307" sldId="563"/>
        </pc:sldMkLst>
        <pc:spChg chg="mod">
          <ac:chgData name="Karen Carera" userId="d7ab29075f1d4f00" providerId="Windows Live" clId="Web-{DDD8FF22-9E0C-4C52-B77F-692A8E8AB394}" dt="2023-08-13T21:25:34.708" v="17" actId="20577"/>
          <ac:spMkLst>
            <pc:docMk/>
            <pc:sldMk cId="2506458307" sldId="563"/>
            <ac:spMk id="3" creationId="{F0488D4F-B372-3E27-8F3C-312304CD624E}"/>
          </ac:spMkLst>
        </pc:spChg>
      </pc:sldChg>
      <pc:sldChg chg="modSp">
        <pc:chgData name="Karen Carera" userId="d7ab29075f1d4f00" providerId="Windows Live" clId="Web-{DDD8FF22-9E0C-4C52-B77F-692A8E8AB394}" dt="2023-08-13T21:25:06.613" v="15" actId="20577"/>
        <pc:sldMkLst>
          <pc:docMk/>
          <pc:sldMk cId="1793814632" sldId="592"/>
        </pc:sldMkLst>
        <pc:spChg chg="mod">
          <ac:chgData name="Karen Carera" userId="d7ab29075f1d4f00" providerId="Windows Live" clId="Web-{DDD8FF22-9E0C-4C52-B77F-692A8E8AB394}" dt="2023-08-13T21:25:06.613" v="15" actId="20577"/>
          <ac:spMkLst>
            <pc:docMk/>
            <pc:sldMk cId="1793814632" sldId="592"/>
            <ac:spMk id="3" creationId="{2579E3FA-ED5A-B534-9CB3-BACABE8A7EF0}"/>
          </ac:spMkLst>
        </pc:spChg>
      </pc:sldChg>
      <pc:sldChg chg="modSp">
        <pc:chgData name="Karen Carera" userId="d7ab29075f1d4f00" providerId="Windows Live" clId="Web-{DDD8FF22-9E0C-4C52-B77F-692A8E8AB394}" dt="2023-08-13T21:24:57.347" v="13" actId="20577"/>
        <pc:sldMkLst>
          <pc:docMk/>
          <pc:sldMk cId="2805177915" sldId="593"/>
        </pc:sldMkLst>
        <pc:spChg chg="mod">
          <ac:chgData name="Karen Carera" userId="d7ab29075f1d4f00" providerId="Windows Live" clId="Web-{DDD8FF22-9E0C-4C52-B77F-692A8E8AB394}" dt="2023-08-13T21:24:57.347" v="13" actId="20577"/>
          <ac:spMkLst>
            <pc:docMk/>
            <pc:sldMk cId="2805177915" sldId="593"/>
            <ac:spMk id="3" creationId="{FD1BA0AC-7316-23BD-625D-D069D91CF1E9}"/>
          </ac:spMkLst>
        </pc:spChg>
      </pc:sldChg>
      <pc:sldChg chg="modSp">
        <pc:chgData name="Karen Carera" userId="d7ab29075f1d4f00" providerId="Windows Live" clId="Web-{DDD8FF22-9E0C-4C52-B77F-692A8E8AB394}" dt="2023-08-13T21:24:53.660" v="12" actId="20577"/>
        <pc:sldMkLst>
          <pc:docMk/>
          <pc:sldMk cId="125562218" sldId="594"/>
        </pc:sldMkLst>
        <pc:spChg chg="mod">
          <ac:chgData name="Karen Carera" userId="d7ab29075f1d4f00" providerId="Windows Live" clId="Web-{DDD8FF22-9E0C-4C52-B77F-692A8E8AB394}" dt="2023-08-13T21:24:53.660" v="12" actId="20577"/>
          <ac:spMkLst>
            <pc:docMk/>
            <pc:sldMk cId="125562218" sldId="594"/>
            <ac:spMk id="3" creationId="{F0488D4F-B372-3E27-8F3C-312304CD624E}"/>
          </ac:spMkLst>
        </pc:spChg>
      </pc:sldChg>
      <pc:sldChg chg="modSp">
        <pc:chgData name="Karen Carera" userId="d7ab29075f1d4f00" providerId="Windows Live" clId="Web-{DDD8FF22-9E0C-4C52-B77F-692A8E8AB394}" dt="2023-08-13T21:24:49.425" v="10" actId="20577"/>
        <pc:sldMkLst>
          <pc:docMk/>
          <pc:sldMk cId="597343847" sldId="595"/>
        </pc:sldMkLst>
        <pc:spChg chg="mod">
          <ac:chgData name="Karen Carera" userId="d7ab29075f1d4f00" providerId="Windows Live" clId="Web-{DDD8FF22-9E0C-4C52-B77F-692A8E8AB394}" dt="2023-08-13T21:24:49.425" v="10" actId="20577"/>
          <ac:spMkLst>
            <pc:docMk/>
            <pc:sldMk cId="597343847" sldId="595"/>
            <ac:spMk id="3" creationId="{F0488D4F-B372-3E27-8F3C-312304CD624E}"/>
          </ac:spMkLst>
        </pc:spChg>
      </pc:sldChg>
      <pc:sldChg chg="modSp">
        <pc:chgData name="Karen Carera" userId="d7ab29075f1d4f00" providerId="Windows Live" clId="Web-{DDD8FF22-9E0C-4C52-B77F-692A8E8AB394}" dt="2023-08-13T21:24:38.847" v="6" actId="20577"/>
        <pc:sldMkLst>
          <pc:docMk/>
          <pc:sldMk cId="607716060" sldId="596"/>
        </pc:sldMkLst>
        <pc:spChg chg="mod">
          <ac:chgData name="Karen Carera" userId="d7ab29075f1d4f00" providerId="Windows Live" clId="Web-{DDD8FF22-9E0C-4C52-B77F-692A8E8AB394}" dt="2023-08-13T21:24:38.847" v="6" actId="20577"/>
          <ac:spMkLst>
            <pc:docMk/>
            <pc:sldMk cId="607716060" sldId="596"/>
            <ac:spMk id="3" creationId="{B5CCB68F-24B5-CEC4-C3E0-F20FC60E2FD2}"/>
          </ac:spMkLst>
        </pc:spChg>
      </pc:sldChg>
      <pc:sldChg chg="modSp">
        <pc:chgData name="Karen Carera" userId="d7ab29075f1d4f00" providerId="Windows Live" clId="Web-{DDD8FF22-9E0C-4C52-B77F-692A8E8AB394}" dt="2023-08-13T21:24:03.470" v="3" actId="20577"/>
        <pc:sldMkLst>
          <pc:docMk/>
          <pc:sldMk cId="3996053861" sldId="628"/>
        </pc:sldMkLst>
        <pc:spChg chg="mod">
          <ac:chgData name="Karen Carera" userId="d7ab29075f1d4f00" providerId="Windows Live" clId="Web-{DDD8FF22-9E0C-4C52-B77F-692A8E8AB394}" dt="2023-08-13T21:24:00.048" v="1" actId="20577"/>
          <ac:spMkLst>
            <pc:docMk/>
            <pc:sldMk cId="3996053861" sldId="628"/>
            <ac:spMk id="4" creationId="{4291A852-DF29-80EC-1957-7C478EB24770}"/>
          </ac:spMkLst>
        </pc:spChg>
        <pc:spChg chg="mod">
          <ac:chgData name="Karen Carera" userId="d7ab29075f1d4f00" providerId="Windows Live" clId="Web-{DDD8FF22-9E0C-4C52-B77F-692A8E8AB394}" dt="2023-08-13T21:24:03.470" v="3" actId="20577"/>
          <ac:spMkLst>
            <pc:docMk/>
            <pc:sldMk cId="3996053861" sldId="628"/>
            <ac:spMk id="5" creationId="{6DFEFB6A-7027-2781-CEB7-89FE1F0D1799}"/>
          </ac:spMkLst>
        </pc:spChg>
      </pc:sldChg>
      <pc:sldChg chg="modSp">
        <pc:chgData name="Karen Carera" userId="d7ab29075f1d4f00" providerId="Windows Live" clId="Web-{DDD8FF22-9E0C-4C52-B77F-692A8E8AB394}" dt="2023-08-13T21:24:45.191" v="8" actId="20577"/>
        <pc:sldMkLst>
          <pc:docMk/>
          <pc:sldMk cId="1930742903" sldId="660"/>
        </pc:sldMkLst>
        <pc:spChg chg="mod">
          <ac:chgData name="Karen Carera" userId="d7ab29075f1d4f00" providerId="Windows Live" clId="Web-{DDD8FF22-9E0C-4C52-B77F-692A8E8AB394}" dt="2023-08-13T21:24:45.191" v="8" actId="20577"/>
          <ac:spMkLst>
            <pc:docMk/>
            <pc:sldMk cId="1930742903" sldId="660"/>
            <ac:spMk id="3" creationId="{A602ADE9-97E7-A961-C6CB-DD7BEA1162C1}"/>
          </ac:spMkLst>
        </pc:spChg>
      </pc:sldChg>
      <pc:sldChg chg="modSp">
        <pc:chgData name="Karen Carera" userId="d7ab29075f1d4f00" providerId="Windows Live" clId="Web-{DDD8FF22-9E0C-4C52-B77F-692A8E8AB394}" dt="2023-08-13T21:25:51.459" v="23" actId="20577"/>
        <pc:sldMkLst>
          <pc:docMk/>
          <pc:sldMk cId="622916846" sldId="665"/>
        </pc:sldMkLst>
        <pc:spChg chg="mod">
          <ac:chgData name="Karen Carera" userId="d7ab29075f1d4f00" providerId="Windows Live" clId="Web-{DDD8FF22-9E0C-4C52-B77F-692A8E8AB394}" dt="2023-08-13T21:25:51.459" v="23" actId="20577"/>
          <ac:spMkLst>
            <pc:docMk/>
            <pc:sldMk cId="622916846" sldId="665"/>
            <ac:spMk id="3" creationId="{A602ADE9-97E7-A961-C6CB-DD7BEA1162C1}"/>
          </ac:spMkLst>
        </pc:spChg>
      </pc:sldChg>
      <pc:sldChg chg="modSp">
        <pc:chgData name="Karen Carera" userId="d7ab29075f1d4f00" providerId="Windows Live" clId="Web-{DDD8FF22-9E0C-4C52-B77F-692A8E8AB394}" dt="2023-08-13T21:27:15.618" v="35" actId="20577"/>
        <pc:sldMkLst>
          <pc:docMk/>
          <pc:sldMk cId="3995433810" sldId="683"/>
        </pc:sldMkLst>
        <pc:spChg chg="mod">
          <ac:chgData name="Karen Carera" userId="d7ab29075f1d4f00" providerId="Windows Live" clId="Web-{DDD8FF22-9E0C-4C52-B77F-692A8E8AB394}" dt="2023-08-13T21:27:15.618" v="35" actId="20577"/>
          <ac:spMkLst>
            <pc:docMk/>
            <pc:sldMk cId="3995433810" sldId="683"/>
            <ac:spMk id="3" creationId="{2A9BF92F-7C5E-453A-FF2B-99E8E9F789E7}"/>
          </ac:spMkLst>
        </pc:spChg>
      </pc:sldChg>
    </pc:docChg>
  </pc:docChgLst>
  <pc:docChgLst>
    <pc:chgData name="Karen Carera" userId="d7ab29075f1d4f00" providerId="Windows Live" clId="Web-{EA4F167C-B75F-442C-92D9-A966919836E6}"/>
    <pc:docChg chg="modSld">
      <pc:chgData name="Karen Carera" userId="d7ab29075f1d4f00" providerId="Windows Live" clId="Web-{EA4F167C-B75F-442C-92D9-A966919836E6}" dt="2023-10-02T22:37:07.708" v="0" actId="1076"/>
      <pc:docMkLst>
        <pc:docMk/>
      </pc:docMkLst>
      <pc:sldChg chg="modSp">
        <pc:chgData name="Karen Carera" userId="d7ab29075f1d4f00" providerId="Windows Live" clId="Web-{EA4F167C-B75F-442C-92D9-A966919836E6}" dt="2023-10-02T22:37:07.708" v="0" actId="1076"/>
        <pc:sldMkLst>
          <pc:docMk/>
          <pc:sldMk cId="3045840062" sldId="719"/>
        </pc:sldMkLst>
        <pc:spChg chg="mod">
          <ac:chgData name="Karen Carera" userId="d7ab29075f1d4f00" providerId="Windows Live" clId="Web-{EA4F167C-B75F-442C-92D9-A966919836E6}" dt="2023-10-02T22:37:07.708" v="0" actId="1076"/>
          <ac:spMkLst>
            <pc:docMk/>
            <pc:sldMk cId="3045840062" sldId="719"/>
            <ac:spMk id="5" creationId="{AEE6960E-2675-78E2-BB63-62046784BD5A}"/>
          </ac:spMkLst>
        </pc:spChg>
      </pc:sldChg>
    </pc:docChg>
  </pc:docChgLst>
  <pc:docChgLst>
    <pc:chgData name="Karen Carera" userId="d7ab29075f1d4f00" providerId="Windows Live" clId="Web-{C0C8CB69-0F01-4C4C-8DFF-149DC605916C}"/>
    <pc:docChg chg="modSld">
      <pc:chgData name="Karen Carera" userId="d7ab29075f1d4f00" providerId="Windows Live" clId="Web-{C0C8CB69-0F01-4C4C-8DFF-149DC605916C}" dt="2023-10-11T21:56:08.645" v="5" actId="20577"/>
      <pc:docMkLst>
        <pc:docMk/>
      </pc:docMkLst>
      <pc:sldChg chg="modSp">
        <pc:chgData name="Karen Carera" userId="d7ab29075f1d4f00" providerId="Windows Live" clId="Web-{C0C8CB69-0F01-4C4C-8DFF-149DC605916C}" dt="2023-10-11T21:54:26.001" v="2" actId="20577"/>
        <pc:sldMkLst>
          <pc:docMk/>
          <pc:sldMk cId="2111559127" sldId="477"/>
        </pc:sldMkLst>
        <pc:spChg chg="mod">
          <ac:chgData name="Karen Carera" userId="d7ab29075f1d4f00" providerId="Windows Live" clId="Web-{C0C8CB69-0F01-4C4C-8DFF-149DC605916C}" dt="2023-10-11T21:54:26.001" v="2" actId="20577"/>
          <ac:spMkLst>
            <pc:docMk/>
            <pc:sldMk cId="2111559127" sldId="477"/>
            <ac:spMk id="4" creationId="{0F5B6502-EFB6-9883-EEC8-99357CB5D78C}"/>
          </ac:spMkLst>
        </pc:spChg>
      </pc:sldChg>
      <pc:sldChg chg="modSp">
        <pc:chgData name="Karen Carera" userId="d7ab29075f1d4f00" providerId="Windows Live" clId="Web-{C0C8CB69-0F01-4C4C-8DFF-149DC605916C}" dt="2023-10-11T21:54:02.937" v="0" actId="20577"/>
        <pc:sldMkLst>
          <pc:docMk/>
          <pc:sldMk cId="3996053861" sldId="628"/>
        </pc:sldMkLst>
        <pc:spChg chg="mod">
          <ac:chgData name="Karen Carera" userId="d7ab29075f1d4f00" providerId="Windows Live" clId="Web-{C0C8CB69-0F01-4C4C-8DFF-149DC605916C}" dt="2023-10-11T21:54:02.937" v="0" actId="20577"/>
          <ac:spMkLst>
            <pc:docMk/>
            <pc:sldMk cId="3996053861" sldId="628"/>
            <ac:spMk id="6" creationId="{085BB249-ECE3-6966-CD46-85C139676EAD}"/>
          </ac:spMkLst>
        </pc:spChg>
      </pc:sldChg>
      <pc:sldChg chg="modSp">
        <pc:chgData name="Karen Carera" userId="d7ab29075f1d4f00" providerId="Windows Live" clId="Web-{C0C8CB69-0F01-4C4C-8DFF-149DC605916C}" dt="2023-10-11T21:54:57.252" v="3" actId="20577"/>
        <pc:sldMkLst>
          <pc:docMk/>
          <pc:sldMk cId="4158932770" sldId="717"/>
        </pc:sldMkLst>
        <pc:spChg chg="mod">
          <ac:chgData name="Karen Carera" userId="d7ab29075f1d4f00" providerId="Windows Live" clId="Web-{C0C8CB69-0F01-4C4C-8DFF-149DC605916C}" dt="2023-10-11T21:54:57.252" v="3" actId="20577"/>
          <ac:spMkLst>
            <pc:docMk/>
            <pc:sldMk cId="4158932770" sldId="717"/>
            <ac:spMk id="5" creationId="{46BE1685-5132-D946-D4F4-DD4DAB48589A}"/>
          </ac:spMkLst>
        </pc:spChg>
      </pc:sldChg>
      <pc:sldChg chg="modSp">
        <pc:chgData name="Karen Carera" userId="d7ab29075f1d4f00" providerId="Windows Live" clId="Web-{C0C8CB69-0F01-4C4C-8DFF-149DC605916C}" dt="2023-10-11T21:56:08.645" v="5" actId="20577"/>
        <pc:sldMkLst>
          <pc:docMk/>
          <pc:sldMk cId="1409416631" sldId="734"/>
        </pc:sldMkLst>
        <pc:spChg chg="mod">
          <ac:chgData name="Karen Carera" userId="d7ab29075f1d4f00" providerId="Windows Live" clId="Web-{C0C8CB69-0F01-4C4C-8DFF-149DC605916C}" dt="2023-10-11T21:56:08.645" v="5" actId="20577"/>
          <ac:spMkLst>
            <pc:docMk/>
            <pc:sldMk cId="1409416631" sldId="734"/>
            <ac:spMk id="5" creationId="{7CE43FB2-DFE2-0F22-5B36-DFA6D6896FBE}"/>
          </ac:spMkLst>
        </pc:spChg>
      </pc:sldChg>
    </pc:docChg>
  </pc:docChgLst>
  <pc:docChgLst>
    <pc:chgData name="Guest User" userId="43eb9730e73ff287" providerId="Windows Live" clId="Web-{47DA133C-2B2A-4965-80B3-C5C3E863141A}"/>
    <pc:docChg chg="">
      <pc:chgData name="Guest User" userId="43eb9730e73ff287" providerId="Windows Live" clId="Web-{47DA133C-2B2A-4965-80B3-C5C3E863141A}" dt="2023-10-19T00:50:40.856" v="4"/>
      <pc:docMkLst>
        <pc:docMk/>
      </pc:docMkLst>
      <pc:sldChg chg="modCm">
        <pc:chgData name="Guest User" userId="43eb9730e73ff287" providerId="Windows Live" clId="Web-{47DA133C-2B2A-4965-80B3-C5C3E863141A}" dt="2023-10-19T00:45:47.078" v="2"/>
        <pc:sldMkLst>
          <pc:docMk/>
          <pc:sldMk cId="3326820848" sldId="632"/>
        </pc:sldMkLst>
        <pc:extLst>
          <p:ext xmlns:p="http://schemas.openxmlformats.org/presentationml/2006/main" uri="{D6D511B9-2390-475A-947B-AFAB55BFBCF1}">
            <pc226:cmChg xmlns:pc226="http://schemas.microsoft.com/office/powerpoint/2022/06/main/command" chg="">
              <pc226:chgData name="Guest User" userId="43eb9730e73ff287" providerId="Windows Live" clId="Web-{47DA133C-2B2A-4965-80B3-C5C3E863141A}" dt="2023-10-19T00:45:47.078" v="2"/>
              <pc2:cmMkLst xmlns:pc2="http://schemas.microsoft.com/office/powerpoint/2019/9/main/command">
                <pc:docMk/>
                <pc:sldMk cId="3326820848" sldId="632"/>
                <pc2:cmMk id="{95227AF6-4E8E-4DE5-9065-5A107DE123D9}"/>
              </pc2:cmMkLst>
              <pc226:cmRplyChg chg="add">
                <pc226:chgData name="Guest User" userId="43eb9730e73ff287" providerId="Windows Live" clId="Web-{47DA133C-2B2A-4965-80B3-C5C3E863141A}" dt="2023-10-19T00:45:47.078" v="2"/>
                <pc2:cmRplyMkLst xmlns:pc2="http://schemas.microsoft.com/office/powerpoint/2019/9/main/command">
                  <pc:docMk/>
                  <pc:sldMk cId="3326820848" sldId="632"/>
                  <pc2:cmMk id="{95227AF6-4E8E-4DE5-9065-5A107DE123D9}"/>
                  <pc2:cmRplyMk id="{DAC3974F-B34E-499A-B4FE-221134C0B93C}"/>
                </pc2:cmRplyMkLst>
              </pc226:cmRplyChg>
            </pc226:cmChg>
          </p:ext>
        </pc:extLst>
      </pc:sldChg>
      <pc:sldChg chg="modCm">
        <pc:chgData name="Guest User" userId="43eb9730e73ff287" providerId="Windows Live" clId="Web-{47DA133C-2B2A-4965-80B3-C5C3E863141A}" dt="2023-10-19T00:42:42.946" v="1"/>
        <pc:sldMkLst>
          <pc:docMk/>
          <pc:sldMk cId="4187617526" sldId="636"/>
        </pc:sldMkLst>
        <pc:extLst>
          <p:ext xmlns:p="http://schemas.openxmlformats.org/presentationml/2006/main" uri="{D6D511B9-2390-475A-947B-AFAB55BFBCF1}">
            <pc226:cmChg xmlns:pc226="http://schemas.microsoft.com/office/powerpoint/2022/06/main/command" chg="">
              <pc226:chgData name="Guest User" userId="43eb9730e73ff287" providerId="Windows Live" clId="Web-{47DA133C-2B2A-4965-80B3-C5C3E863141A}" dt="2023-10-19T00:42:42.946" v="1"/>
              <pc2:cmMkLst xmlns:pc2="http://schemas.microsoft.com/office/powerpoint/2019/9/main/command">
                <pc:docMk/>
                <pc:sldMk cId="4187617526" sldId="636"/>
                <pc2:cmMk id="{6D69247F-0664-47D9-9CF0-47D3062089FD}"/>
              </pc2:cmMkLst>
              <pc226:cmRplyChg chg="add">
                <pc226:chgData name="Guest User" userId="43eb9730e73ff287" providerId="Windows Live" clId="Web-{47DA133C-2B2A-4965-80B3-C5C3E863141A}" dt="2023-10-19T00:42:42.946" v="1"/>
                <pc2:cmRplyMkLst xmlns:pc2="http://schemas.microsoft.com/office/powerpoint/2019/9/main/command">
                  <pc:docMk/>
                  <pc:sldMk cId="4187617526" sldId="636"/>
                  <pc2:cmMk id="{6D69247F-0664-47D9-9CF0-47D3062089FD}"/>
                  <pc2:cmRplyMk id="{E6092523-D3FB-44C0-8D73-F31114FBF03A}"/>
                </pc2:cmRplyMkLst>
              </pc226:cmRplyChg>
            </pc226:cmChg>
          </p:ext>
        </pc:extLst>
      </pc:sldChg>
      <pc:sldChg chg="modCm">
        <pc:chgData name="Guest User" userId="43eb9730e73ff287" providerId="Windows Live" clId="Web-{47DA133C-2B2A-4965-80B3-C5C3E863141A}" dt="2023-10-19T00:41:53.694" v="0"/>
        <pc:sldMkLst>
          <pc:docMk/>
          <pc:sldMk cId="1431913384" sldId="657"/>
        </pc:sldMkLst>
        <pc:extLst>
          <p:ext xmlns:p="http://schemas.openxmlformats.org/presentationml/2006/main" uri="{D6D511B9-2390-475A-947B-AFAB55BFBCF1}">
            <pc226:cmChg xmlns:pc226="http://schemas.microsoft.com/office/powerpoint/2022/06/main/command" chg="">
              <pc226:chgData name="Guest User" userId="43eb9730e73ff287" providerId="Windows Live" clId="Web-{47DA133C-2B2A-4965-80B3-C5C3E863141A}" dt="2023-10-19T00:41:53.694" v="0"/>
              <pc2:cmMkLst xmlns:pc2="http://schemas.microsoft.com/office/powerpoint/2019/9/main/command">
                <pc:docMk/>
                <pc:sldMk cId="1431913384" sldId="657"/>
                <pc2:cmMk id="{1751137C-63A6-4EF3-847F-8A7D6820D44D}"/>
              </pc2:cmMkLst>
              <pc226:cmRplyChg chg="add">
                <pc226:chgData name="Guest User" userId="43eb9730e73ff287" providerId="Windows Live" clId="Web-{47DA133C-2B2A-4965-80B3-C5C3E863141A}" dt="2023-10-19T00:41:53.694" v="0"/>
                <pc2:cmRplyMkLst xmlns:pc2="http://schemas.microsoft.com/office/powerpoint/2019/9/main/command">
                  <pc:docMk/>
                  <pc:sldMk cId="1431913384" sldId="657"/>
                  <pc2:cmMk id="{1751137C-63A6-4EF3-847F-8A7D6820D44D}"/>
                  <pc2:cmRplyMk id="{BB9A36B4-93DA-405E-9162-EBC8A014F07D}"/>
                </pc2:cmRplyMkLst>
              </pc226:cmRplyChg>
            </pc226:cmChg>
          </p:ext>
        </pc:extLst>
      </pc:sldChg>
      <pc:sldChg chg="modCm">
        <pc:chgData name="Guest User" userId="43eb9730e73ff287" providerId="Windows Live" clId="Web-{47DA133C-2B2A-4965-80B3-C5C3E863141A}" dt="2023-10-19T00:50:40.856" v="4"/>
        <pc:sldMkLst>
          <pc:docMk/>
          <pc:sldMk cId="622916846" sldId="665"/>
        </pc:sldMkLst>
        <pc:extLst>
          <p:ext xmlns:p="http://schemas.openxmlformats.org/presentationml/2006/main" uri="{D6D511B9-2390-475A-947B-AFAB55BFBCF1}">
            <pc226:cmChg xmlns:pc226="http://schemas.microsoft.com/office/powerpoint/2022/06/main/command" chg="">
              <pc226:chgData name="Guest User" userId="43eb9730e73ff287" providerId="Windows Live" clId="Web-{47DA133C-2B2A-4965-80B3-C5C3E863141A}" dt="2023-10-19T00:49:00.727" v="3"/>
              <pc2:cmMkLst xmlns:pc2="http://schemas.microsoft.com/office/powerpoint/2019/9/main/command">
                <pc:docMk/>
                <pc:sldMk cId="622916846" sldId="665"/>
                <pc2:cmMk id="{C5706B2B-8DC8-476C-9002-BD3F74ACA8C6}"/>
              </pc2:cmMkLst>
              <pc226:cmRplyChg chg="add">
                <pc226:chgData name="Guest User" userId="43eb9730e73ff287" providerId="Windows Live" clId="Web-{47DA133C-2B2A-4965-80B3-C5C3E863141A}" dt="2023-10-19T00:49:00.727" v="3"/>
                <pc2:cmRplyMkLst xmlns:pc2="http://schemas.microsoft.com/office/powerpoint/2019/9/main/command">
                  <pc:docMk/>
                  <pc:sldMk cId="622916846" sldId="665"/>
                  <pc2:cmMk id="{C5706B2B-8DC8-476C-9002-BD3F74ACA8C6}"/>
                  <pc2:cmRplyMk id="{FEC07EA4-FF8F-4586-8C1D-C43EC1E68C25}"/>
                </pc2:cmRplyMkLst>
              </pc226:cmRplyChg>
            </pc226:cmChg>
            <pc226:cmChg xmlns:pc226="http://schemas.microsoft.com/office/powerpoint/2022/06/main/command" chg="">
              <pc226:chgData name="Guest User" userId="43eb9730e73ff287" providerId="Windows Live" clId="Web-{47DA133C-2B2A-4965-80B3-C5C3E863141A}" dt="2023-10-19T00:50:40.856" v="4"/>
              <pc2:cmMkLst xmlns:pc2="http://schemas.microsoft.com/office/powerpoint/2019/9/main/command">
                <pc:docMk/>
                <pc:sldMk cId="622916846" sldId="665"/>
                <pc2:cmMk id="{B8C40036-E77C-468D-A81B-EEEA772EB002}"/>
              </pc2:cmMkLst>
              <pc226:cmRplyChg chg="add">
                <pc226:chgData name="Guest User" userId="43eb9730e73ff287" providerId="Windows Live" clId="Web-{47DA133C-2B2A-4965-80B3-C5C3E863141A}" dt="2023-10-19T00:50:40.856" v="4"/>
                <pc2:cmRplyMkLst xmlns:pc2="http://schemas.microsoft.com/office/powerpoint/2019/9/main/command">
                  <pc:docMk/>
                  <pc:sldMk cId="622916846" sldId="665"/>
                  <pc2:cmMk id="{B8C40036-E77C-468D-A81B-EEEA772EB002}"/>
                  <pc2:cmRplyMk id="{FC90EE2A-990D-4B49-A3AA-4CE91088373A}"/>
                </pc2:cmRplyMkLst>
              </pc226:cmRplyChg>
            </pc226:cmChg>
          </p:ext>
        </pc:extLst>
      </pc:sldChg>
    </pc:docChg>
  </pc:docChgLst>
  <pc:docChgLst>
    <pc:chgData name="Karen Carera" userId="d7ab29075f1d4f00" providerId="Windows Live" clId="Web-{937C8212-93A2-4860-9AAC-EFDE576EF59A}"/>
    <pc:docChg chg="addSld delSld modMainMaster modSection">
      <pc:chgData name="Karen Carera" userId="d7ab29075f1d4f00" providerId="Windows Live" clId="Web-{937C8212-93A2-4860-9AAC-EFDE576EF59A}" dt="2023-10-04T20:14:02.125" v="1"/>
      <pc:docMkLst>
        <pc:docMk/>
      </pc:docMkLst>
      <pc:sldChg chg="del">
        <pc:chgData name="Karen Carera" userId="d7ab29075f1d4f00" providerId="Windows Live" clId="Web-{937C8212-93A2-4860-9AAC-EFDE576EF59A}" dt="2023-10-04T20:13:55.421" v="0"/>
        <pc:sldMkLst>
          <pc:docMk/>
          <pc:sldMk cId="3405385495" sldId="726"/>
        </pc:sldMkLst>
      </pc:sldChg>
      <pc:sldChg chg="add">
        <pc:chgData name="Karen Carera" userId="d7ab29075f1d4f00" providerId="Windows Live" clId="Web-{937C8212-93A2-4860-9AAC-EFDE576EF59A}" dt="2023-10-04T20:14:02.125" v="1"/>
        <pc:sldMkLst>
          <pc:docMk/>
          <pc:sldMk cId="1409416631" sldId="734"/>
        </pc:sldMkLst>
      </pc:sldChg>
      <pc:sldMasterChg chg="modSldLayout">
        <pc:chgData name="Karen Carera" userId="d7ab29075f1d4f00" providerId="Windows Live" clId="Web-{937C8212-93A2-4860-9AAC-EFDE576EF59A}" dt="2023-10-04T20:14:02.125" v="1"/>
        <pc:sldMasterMkLst>
          <pc:docMk/>
          <pc:sldMasterMk cId="2969961348" sldId="2147483808"/>
        </pc:sldMasterMkLst>
        <pc:sldLayoutChg chg="replId">
          <pc:chgData name="Karen Carera" userId="d7ab29075f1d4f00" providerId="Windows Live" clId="Web-{937C8212-93A2-4860-9AAC-EFDE576EF59A}" dt="2023-10-04T20:14:02.125" v="1"/>
          <pc:sldLayoutMkLst>
            <pc:docMk/>
            <pc:sldMasterMk cId="2969961348" sldId="2147483808"/>
            <pc:sldLayoutMk cId="3298130443" sldId="2147483942"/>
          </pc:sldLayoutMkLst>
        </pc:sldLayoutChg>
        <pc:sldLayoutChg chg="replId">
          <pc:chgData name="Karen Carera" userId="d7ab29075f1d4f00" providerId="Windows Live" clId="Web-{937C8212-93A2-4860-9AAC-EFDE576EF59A}" dt="2023-10-04T20:14:02.125" v="1"/>
          <pc:sldLayoutMkLst>
            <pc:docMk/>
            <pc:sldMasterMk cId="2969961348" sldId="2147483808"/>
            <pc:sldLayoutMk cId="1460842956" sldId="2147483948"/>
          </pc:sldLayoutMkLst>
        </pc:sldLayoutChg>
        <pc:sldLayoutChg chg="replId">
          <pc:chgData name="Karen Carera" userId="d7ab29075f1d4f00" providerId="Windows Live" clId="Web-{937C8212-93A2-4860-9AAC-EFDE576EF59A}" dt="2023-10-04T20:14:02.125" v="1"/>
          <pc:sldLayoutMkLst>
            <pc:docMk/>
            <pc:sldMasterMk cId="2969961348" sldId="2147483808"/>
            <pc:sldLayoutMk cId="82517304" sldId="2147483949"/>
          </pc:sldLayoutMkLst>
        </pc:sldLayoutChg>
      </pc:sldMasterChg>
      <pc:sldMasterChg chg="addSldLayout">
        <pc:chgData name="Karen Carera" userId="d7ab29075f1d4f00" providerId="Windows Live" clId="Web-{937C8212-93A2-4860-9AAC-EFDE576EF59A}" dt="2023-10-04T20:14:02.125" v="1"/>
        <pc:sldMasterMkLst>
          <pc:docMk/>
          <pc:sldMasterMk cId="1967306649" sldId="2147483857"/>
        </pc:sldMasterMkLst>
        <pc:sldLayoutChg chg="add">
          <pc:chgData name="Karen Carera" userId="d7ab29075f1d4f00" providerId="Windows Live" clId="Web-{937C8212-93A2-4860-9AAC-EFDE576EF59A}" dt="2023-10-04T20:14:02.125" v="1"/>
          <pc:sldLayoutMkLst>
            <pc:docMk/>
            <pc:sldMasterMk cId="1967306649" sldId="2147483857"/>
            <pc:sldLayoutMk cId="1828527430" sldId="2147483881"/>
          </pc:sldLayoutMkLst>
        </pc:sldLayoutChg>
        <pc:sldLayoutChg chg="add">
          <pc:chgData name="Karen Carera" userId="d7ab29075f1d4f00" providerId="Windows Live" clId="Web-{937C8212-93A2-4860-9AAC-EFDE576EF59A}" dt="2023-10-04T20:14:02.125" v="1"/>
          <pc:sldLayoutMkLst>
            <pc:docMk/>
            <pc:sldMasterMk cId="1967306649" sldId="2147483857"/>
            <pc:sldLayoutMk cId="2926551043" sldId="2147483882"/>
          </pc:sldLayoutMkLst>
        </pc:sldLayoutChg>
        <pc:sldLayoutChg chg="add">
          <pc:chgData name="Karen Carera" userId="d7ab29075f1d4f00" providerId="Windows Live" clId="Web-{937C8212-93A2-4860-9AAC-EFDE576EF59A}" dt="2023-10-04T20:14:02.125" v="1"/>
          <pc:sldLayoutMkLst>
            <pc:docMk/>
            <pc:sldMasterMk cId="1967306649" sldId="2147483857"/>
            <pc:sldLayoutMk cId="2973153368" sldId="2147483886"/>
          </pc:sldLayoutMkLst>
        </pc:sldLayoutChg>
        <pc:sldLayoutChg chg="add">
          <pc:chgData name="Karen Carera" userId="d7ab29075f1d4f00" providerId="Windows Live" clId="Web-{937C8212-93A2-4860-9AAC-EFDE576EF59A}" dt="2023-10-04T20:14:02.125" v="1"/>
          <pc:sldLayoutMkLst>
            <pc:docMk/>
            <pc:sldMasterMk cId="1967306649" sldId="2147483857"/>
            <pc:sldLayoutMk cId="1280041002" sldId="2147483887"/>
          </pc:sldLayoutMkLst>
        </pc:sldLayoutChg>
        <pc:sldLayoutChg chg="add">
          <pc:chgData name="Karen Carera" userId="d7ab29075f1d4f00" providerId="Windows Live" clId="Web-{937C8212-93A2-4860-9AAC-EFDE576EF59A}" dt="2023-10-04T20:14:02.125" v="1"/>
          <pc:sldLayoutMkLst>
            <pc:docMk/>
            <pc:sldMasterMk cId="1967306649" sldId="2147483857"/>
            <pc:sldLayoutMk cId="1828527430" sldId="2147483898"/>
          </pc:sldLayoutMkLst>
        </pc:sldLayoutChg>
        <pc:sldLayoutChg chg="add">
          <pc:chgData name="Karen Carera" userId="d7ab29075f1d4f00" providerId="Windows Live" clId="Web-{937C8212-93A2-4860-9AAC-EFDE576EF59A}" dt="2023-10-04T20:14:02.125" v="1"/>
          <pc:sldLayoutMkLst>
            <pc:docMk/>
            <pc:sldMasterMk cId="1967306649" sldId="2147483857"/>
            <pc:sldLayoutMk cId="2973153368" sldId="2147483903"/>
          </pc:sldLayoutMkLst>
        </pc:sldLayoutChg>
        <pc:sldLayoutChg chg="add">
          <pc:chgData name="Karen Carera" userId="d7ab29075f1d4f00" providerId="Windows Live" clId="Web-{937C8212-93A2-4860-9AAC-EFDE576EF59A}" dt="2023-10-04T20:14:02.125" v="1"/>
          <pc:sldLayoutMkLst>
            <pc:docMk/>
            <pc:sldMasterMk cId="1967306649" sldId="2147483857"/>
            <pc:sldLayoutMk cId="1280041002" sldId="2147483904"/>
          </pc:sldLayoutMkLst>
        </pc:sldLayoutChg>
        <pc:sldLayoutChg chg="add">
          <pc:chgData name="Karen Carera" userId="d7ab29075f1d4f00" providerId="Windows Live" clId="Web-{937C8212-93A2-4860-9AAC-EFDE576EF59A}" dt="2023-10-04T20:14:02.125" v="1"/>
          <pc:sldLayoutMkLst>
            <pc:docMk/>
            <pc:sldMasterMk cId="1967306649" sldId="2147483857"/>
            <pc:sldLayoutMk cId="2955599803" sldId="2147483945"/>
          </pc:sldLayoutMkLst>
        </pc:sldLayoutChg>
        <pc:sldLayoutChg chg="add">
          <pc:chgData name="Karen Carera" userId="d7ab29075f1d4f00" providerId="Windows Live" clId="Web-{937C8212-93A2-4860-9AAC-EFDE576EF59A}" dt="2023-10-04T20:14:02.125" v="1"/>
          <pc:sldLayoutMkLst>
            <pc:docMk/>
            <pc:sldMasterMk cId="1967306649" sldId="2147483857"/>
            <pc:sldLayoutMk cId="3809884230" sldId="2147483950"/>
          </pc:sldLayoutMkLst>
        </pc:sldLayoutChg>
        <pc:sldLayoutChg chg="add">
          <pc:chgData name="Karen Carera" userId="d7ab29075f1d4f00" providerId="Windows Live" clId="Web-{937C8212-93A2-4860-9AAC-EFDE576EF59A}" dt="2023-10-04T20:14:02.125" v="1"/>
          <pc:sldLayoutMkLst>
            <pc:docMk/>
            <pc:sldMasterMk cId="1967306649" sldId="2147483857"/>
            <pc:sldLayoutMk cId="2973153368" sldId="2147483951"/>
          </pc:sldLayoutMkLst>
        </pc:sldLayoutChg>
        <pc:sldLayoutChg chg="add">
          <pc:chgData name="Karen Carera" userId="d7ab29075f1d4f00" providerId="Windows Live" clId="Web-{937C8212-93A2-4860-9AAC-EFDE576EF59A}" dt="2023-10-04T20:14:02.125" v="1"/>
          <pc:sldLayoutMkLst>
            <pc:docMk/>
            <pc:sldMasterMk cId="1967306649" sldId="2147483857"/>
            <pc:sldLayoutMk cId="1280041002" sldId="2147483952"/>
          </pc:sldLayoutMkLst>
        </pc:sldLayoutChg>
      </pc:sldMasterChg>
      <pc:sldMasterChg chg="modSldLayout">
        <pc:chgData name="Karen Carera" userId="d7ab29075f1d4f00" providerId="Windows Live" clId="Web-{937C8212-93A2-4860-9AAC-EFDE576EF59A}" dt="2023-10-04T20:14:02.125" v="1"/>
        <pc:sldMasterMkLst>
          <pc:docMk/>
          <pc:sldMasterMk cId="1477519841" sldId="2147483905"/>
        </pc:sldMasterMkLst>
        <pc:sldLayoutChg chg="replId">
          <pc:chgData name="Karen Carera" userId="d7ab29075f1d4f00" providerId="Windows Live" clId="Web-{937C8212-93A2-4860-9AAC-EFDE576EF59A}" dt="2023-10-04T20:14:02.125" v="1"/>
          <pc:sldLayoutMkLst>
            <pc:docMk/>
            <pc:sldMasterMk cId="1477519841" sldId="2147483905"/>
            <pc:sldLayoutMk cId="90962095" sldId="2147483943"/>
          </pc:sldLayoutMkLst>
        </pc:sldLayoutChg>
      </pc:sldMasterChg>
      <pc:sldMasterChg chg="replId modSldLayout">
        <pc:chgData name="Karen Carera" userId="d7ab29075f1d4f00" providerId="Windows Live" clId="Web-{937C8212-93A2-4860-9AAC-EFDE576EF59A}" dt="2023-10-04T20:14:02.125" v="1"/>
        <pc:sldMasterMkLst>
          <pc:docMk/>
          <pc:sldMasterMk cId="1181774936" sldId="2147483944"/>
        </pc:sldMasterMkLst>
        <pc:sldLayoutChg chg="replId">
          <pc:chgData name="Karen Carera" userId="d7ab29075f1d4f00" providerId="Windows Live" clId="Web-{937C8212-93A2-4860-9AAC-EFDE576EF59A}" dt="2023-10-04T20:14:02.125" v="1"/>
          <pc:sldLayoutMkLst>
            <pc:docMk/>
            <pc:sldMasterMk cId="1181774936" sldId="2147483944"/>
            <pc:sldLayoutMk cId="3851302095" sldId="2147483946"/>
          </pc:sldLayoutMkLst>
        </pc:sldLayoutChg>
        <pc:sldLayoutChg chg="replId">
          <pc:chgData name="Karen Carera" userId="d7ab29075f1d4f00" providerId="Windows Live" clId="Web-{937C8212-93A2-4860-9AAC-EFDE576EF59A}" dt="2023-10-04T20:14:02.125" v="1"/>
          <pc:sldLayoutMkLst>
            <pc:docMk/>
            <pc:sldMasterMk cId="1181774936" sldId="2147483944"/>
            <pc:sldLayoutMk cId="534155094" sldId="2147483947"/>
          </pc:sldLayoutMkLst>
        </pc:sldLayoutChg>
      </pc:sldMasterChg>
    </pc:docChg>
  </pc:docChgLst>
  <pc:docChgLst>
    <pc:chgData name="Guest User" userId="43eb9730e73ff287" providerId="Windows Live" clId="Web-{DFD2CB62-BE2A-4DAE-AD73-66174F119F2B}"/>
    <pc:docChg chg="delSld modSld modSection">
      <pc:chgData name="Guest User" userId="43eb9730e73ff287" providerId="Windows Live" clId="Web-{DFD2CB62-BE2A-4DAE-AD73-66174F119F2B}" dt="2023-10-12T21:46:31.316" v="6"/>
      <pc:docMkLst>
        <pc:docMk/>
      </pc:docMkLst>
      <pc:sldChg chg="addAnim delAnim">
        <pc:chgData name="Guest User" userId="43eb9730e73ff287" providerId="Windows Live" clId="Web-{DFD2CB62-BE2A-4DAE-AD73-66174F119F2B}" dt="2023-10-12T21:46:31.316" v="6"/>
        <pc:sldMkLst>
          <pc:docMk/>
          <pc:sldMk cId="1530073284" sldId="740"/>
        </pc:sldMkLst>
      </pc:sldChg>
      <pc:sldChg chg="del">
        <pc:chgData name="Guest User" userId="43eb9730e73ff287" providerId="Windows Live" clId="Web-{DFD2CB62-BE2A-4DAE-AD73-66174F119F2B}" dt="2023-10-12T21:42:08.840" v="0"/>
        <pc:sldMkLst>
          <pc:docMk/>
          <pc:sldMk cId="1177893144" sldId="742"/>
        </pc:sldMkLst>
      </pc:sldChg>
      <pc:sldChg chg="addAnim delAnim">
        <pc:chgData name="Guest User" userId="43eb9730e73ff287" providerId="Windows Live" clId="Web-{DFD2CB62-BE2A-4DAE-AD73-66174F119F2B}" dt="2023-10-12T21:46:22.019" v="5"/>
        <pc:sldMkLst>
          <pc:docMk/>
          <pc:sldMk cId="3220866314" sldId="743"/>
        </pc:sldMkLst>
      </pc:sldChg>
      <pc:sldChg chg="addAnim delAnim">
        <pc:chgData name="Guest User" userId="43eb9730e73ff287" providerId="Windows Live" clId="Web-{DFD2CB62-BE2A-4DAE-AD73-66174F119F2B}" dt="2023-10-12T21:46:07.768" v="4"/>
        <pc:sldMkLst>
          <pc:docMk/>
          <pc:sldMk cId="740617151" sldId="744"/>
        </pc:sldMkLst>
      </pc:sldChg>
      <pc:sldChg chg="addAnim delAnim">
        <pc:chgData name="Guest User" userId="43eb9730e73ff287" providerId="Windows Live" clId="Web-{DFD2CB62-BE2A-4DAE-AD73-66174F119F2B}" dt="2023-10-12T21:45:54.549" v="3"/>
        <pc:sldMkLst>
          <pc:docMk/>
          <pc:sldMk cId="4057306560" sldId="745"/>
        </pc:sldMkLst>
      </pc:sldChg>
      <pc:sldChg chg="addAnim delAnim">
        <pc:chgData name="Guest User" userId="43eb9730e73ff287" providerId="Windows Live" clId="Web-{DFD2CB62-BE2A-4DAE-AD73-66174F119F2B}" dt="2023-10-12T21:45:39.799" v="2"/>
        <pc:sldMkLst>
          <pc:docMk/>
          <pc:sldMk cId="4273680889" sldId="746"/>
        </pc:sldMkLst>
      </pc:sldChg>
    </pc:docChg>
  </pc:docChgLst>
  <pc:docChgLst>
    <pc:chgData name="Karen Carera" userId="d7ab29075f1d4f00" providerId="Windows Live" clId="Web-{1E247B3E-30FD-4A12-861C-B911CF597505}"/>
    <pc:docChg chg="addSld modSld sldOrd modSection">
      <pc:chgData name="Karen Carera" userId="d7ab29075f1d4f00" providerId="Windows Live" clId="Web-{1E247B3E-30FD-4A12-861C-B911CF597505}" dt="2023-10-02T22:15:35.968" v="57"/>
      <pc:docMkLst>
        <pc:docMk/>
      </pc:docMkLst>
      <pc:sldChg chg="ord">
        <pc:chgData name="Karen Carera" userId="d7ab29075f1d4f00" providerId="Windows Live" clId="Web-{1E247B3E-30FD-4A12-861C-B911CF597505}" dt="2023-10-02T22:14:05.137" v="45"/>
        <pc:sldMkLst>
          <pc:docMk/>
          <pc:sldMk cId="2805177915" sldId="593"/>
        </pc:sldMkLst>
      </pc:sldChg>
      <pc:sldChg chg="ord">
        <pc:chgData name="Karen Carera" userId="d7ab29075f1d4f00" providerId="Windows Live" clId="Web-{1E247B3E-30FD-4A12-861C-B911CF597505}" dt="2023-10-02T22:13:51.184" v="44"/>
        <pc:sldMkLst>
          <pc:docMk/>
          <pc:sldMk cId="2320983200" sldId="609"/>
        </pc:sldMkLst>
      </pc:sldChg>
      <pc:sldChg chg="modSp modNotes">
        <pc:chgData name="Karen Carera" userId="d7ab29075f1d4f00" providerId="Windows Live" clId="Web-{1E247B3E-30FD-4A12-861C-B911CF597505}" dt="2023-10-02T22:12:14.259" v="13"/>
        <pc:sldMkLst>
          <pc:docMk/>
          <pc:sldMk cId="622916846" sldId="665"/>
        </pc:sldMkLst>
        <pc:spChg chg="mod">
          <ac:chgData name="Karen Carera" userId="d7ab29075f1d4f00" providerId="Windows Live" clId="Web-{1E247B3E-30FD-4A12-861C-B911CF597505}" dt="2023-10-02T22:11:59.727" v="10" actId="20577"/>
          <ac:spMkLst>
            <pc:docMk/>
            <pc:sldMk cId="622916846" sldId="665"/>
            <ac:spMk id="4" creationId="{7969B930-A1ED-8C42-181F-548123D7FB81}"/>
          </ac:spMkLst>
        </pc:spChg>
      </pc:sldChg>
      <pc:sldChg chg="ord">
        <pc:chgData name="Karen Carera" userId="d7ab29075f1d4f00" providerId="Windows Live" clId="Web-{1E247B3E-30FD-4A12-861C-B911CF597505}" dt="2023-10-02T22:15:35.968" v="57"/>
        <pc:sldMkLst>
          <pc:docMk/>
          <pc:sldMk cId="3270568414" sldId="720"/>
        </pc:sldMkLst>
      </pc:sldChg>
      <pc:sldChg chg="modSp">
        <pc:chgData name="Karen Carera" userId="d7ab29075f1d4f00" providerId="Windows Live" clId="Web-{1E247B3E-30FD-4A12-861C-B911CF597505}" dt="2023-10-02T22:11:31.336" v="3" actId="20577"/>
        <pc:sldMkLst>
          <pc:docMk/>
          <pc:sldMk cId="1206288045" sldId="727"/>
        </pc:sldMkLst>
        <pc:spChg chg="mod">
          <ac:chgData name="Karen Carera" userId="d7ab29075f1d4f00" providerId="Windows Live" clId="Web-{1E247B3E-30FD-4A12-861C-B911CF597505}" dt="2023-10-02T22:11:31.336" v="3" actId="20577"/>
          <ac:spMkLst>
            <pc:docMk/>
            <pc:sldMk cId="1206288045" sldId="727"/>
            <ac:spMk id="2" creationId="{503C040D-4CBB-D03A-4598-77FA221FFFB3}"/>
          </ac:spMkLst>
        </pc:spChg>
      </pc:sldChg>
      <pc:sldChg chg="modSp">
        <pc:chgData name="Karen Carera" userId="d7ab29075f1d4f00" providerId="Windows Live" clId="Web-{1E247B3E-30FD-4A12-861C-B911CF597505}" dt="2023-10-02T22:11:55.821" v="6" actId="20577"/>
        <pc:sldMkLst>
          <pc:docMk/>
          <pc:sldMk cId="2481883722" sldId="728"/>
        </pc:sldMkLst>
        <pc:spChg chg="mod">
          <ac:chgData name="Karen Carera" userId="d7ab29075f1d4f00" providerId="Windows Live" clId="Web-{1E247B3E-30FD-4A12-861C-B911CF597505}" dt="2023-10-02T22:11:55.821" v="6" actId="20577"/>
          <ac:spMkLst>
            <pc:docMk/>
            <pc:sldMk cId="2481883722" sldId="728"/>
            <ac:spMk id="2" creationId="{503C040D-4CBB-D03A-4598-77FA221FFFB3}"/>
          </ac:spMkLst>
        </pc:spChg>
      </pc:sldChg>
      <pc:sldChg chg="modSp">
        <pc:chgData name="Karen Carera" userId="d7ab29075f1d4f00" providerId="Windows Live" clId="Web-{1E247B3E-30FD-4A12-861C-B911CF597505}" dt="2023-10-02T22:12:41.088" v="21" actId="20577"/>
        <pc:sldMkLst>
          <pc:docMk/>
          <pc:sldMk cId="1678975511" sldId="729"/>
        </pc:sldMkLst>
        <pc:spChg chg="mod">
          <ac:chgData name="Karen Carera" userId="d7ab29075f1d4f00" providerId="Windows Live" clId="Web-{1E247B3E-30FD-4A12-861C-B911CF597505}" dt="2023-10-02T22:12:41.088" v="21" actId="20577"/>
          <ac:spMkLst>
            <pc:docMk/>
            <pc:sldMk cId="1678975511" sldId="729"/>
            <ac:spMk id="2" creationId="{2552BA19-7B0B-DE64-E631-BDCD5AF3FE68}"/>
          </ac:spMkLst>
        </pc:spChg>
      </pc:sldChg>
      <pc:sldChg chg="modSp">
        <pc:chgData name="Karen Carera" userId="d7ab29075f1d4f00" providerId="Windows Live" clId="Web-{1E247B3E-30FD-4A12-861C-B911CF597505}" dt="2023-10-02T22:13:25.699" v="35" actId="20577"/>
        <pc:sldMkLst>
          <pc:docMk/>
          <pc:sldMk cId="1038852513" sldId="730"/>
        </pc:sldMkLst>
        <pc:spChg chg="mod">
          <ac:chgData name="Karen Carera" userId="d7ab29075f1d4f00" providerId="Windows Live" clId="Web-{1E247B3E-30FD-4A12-861C-B911CF597505}" dt="2023-10-02T22:13:25.699" v="35" actId="20577"/>
          <ac:spMkLst>
            <pc:docMk/>
            <pc:sldMk cId="1038852513" sldId="730"/>
            <ac:spMk id="2" creationId="{03C32CB1-0A81-AD91-C11C-68619551DAF2}"/>
          </ac:spMkLst>
        </pc:spChg>
      </pc:sldChg>
      <pc:sldChg chg="modSp">
        <pc:chgData name="Karen Carera" userId="d7ab29075f1d4f00" providerId="Windows Live" clId="Web-{1E247B3E-30FD-4A12-861C-B911CF597505}" dt="2023-10-02T22:14:40.607" v="52" actId="20577"/>
        <pc:sldMkLst>
          <pc:docMk/>
          <pc:sldMk cId="396667739" sldId="731"/>
        </pc:sldMkLst>
        <pc:spChg chg="mod">
          <ac:chgData name="Karen Carera" userId="d7ab29075f1d4f00" providerId="Windows Live" clId="Web-{1E247B3E-30FD-4A12-861C-B911CF597505}" dt="2023-10-02T22:14:40.607" v="52" actId="20577"/>
          <ac:spMkLst>
            <pc:docMk/>
            <pc:sldMk cId="396667739" sldId="731"/>
            <ac:spMk id="2" creationId="{8C845BE8-7A45-EF12-3F4A-2038887BF71E}"/>
          </ac:spMkLst>
        </pc:spChg>
      </pc:sldChg>
      <pc:sldChg chg="modSp add ord replId">
        <pc:chgData name="Karen Carera" userId="d7ab29075f1d4f00" providerId="Windows Live" clId="Web-{1E247B3E-30FD-4A12-861C-B911CF597505}" dt="2023-10-02T22:13:45.496" v="43" actId="20577"/>
        <pc:sldMkLst>
          <pc:docMk/>
          <pc:sldMk cId="3295406359" sldId="732"/>
        </pc:sldMkLst>
        <pc:spChg chg="mod">
          <ac:chgData name="Karen Carera" userId="d7ab29075f1d4f00" providerId="Windows Live" clId="Web-{1E247B3E-30FD-4A12-861C-B911CF597505}" dt="2023-10-02T22:13:45.496" v="43" actId="20577"/>
          <ac:spMkLst>
            <pc:docMk/>
            <pc:sldMk cId="3295406359" sldId="732"/>
            <ac:spMk id="2" creationId="{03C32CB1-0A81-AD91-C11C-68619551DAF2}"/>
          </ac:spMkLst>
        </pc:spChg>
      </pc:sldChg>
      <pc:sldChg chg="modSp add ord replId">
        <pc:chgData name="Karen Carera" userId="d7ab29075f1d4f00" providerId="Windows Live" clId="Web-{1E247B3E-30FD-4A12-861C-B911CF597505}" dt="2023-10-02T22:14:57.451" v="56" actId="20577"/>
        <pc:sldMkLst>
          <pc:docMk/>
          <pc:sldMk cId="494442900" sldId="733"/>
        </pc:sldMkLst>
        <pc:spChg chg="mod">
          <ac:chgData name="Karen Carera" userId="d7ab29075f1d4f00" providerId="Windows Live" clId="Web-{1E247B3E-30FD-4A12-861C-B911CF597505}" dt="2023-10-02T22:14:57.451" v="56" actId="20577"/>
          <ac:spMkLst>
            <pc:docMk/>
            <pc:sldMk cId="494442900" sldId="733"/>
            <ac:spMk id="2" creationId="{8C845BE8-7A45-EF12-3F4A-2038887BF71E}"/>
          </ac:spMkLst>
        </pc:spChg>
      </pc:sldChg>
    </pc:docChg>
  </pc:docChgLst>
  <pc:docChgLst>
    <pc:chgData name="Karen Carera" userId="d7ab29075f1d4f00" providerId="Windows Live" clId="Web-{DD22EA70-D26C-4A8D-BCDC-9A0B0FB71BB4}"/>
    <pc:docChg chg="addSld modSld addMainMaster modSection">
      <pc:chgData name="Karen Carera" userId="d7ab29075f1d4f00" providerId="Windows Live" clId="Web-{DD22EA70-D26C-4A8D-BCDC-9A0B0FB71BB4}" dt="2023-07-31T00:15:19.135" v="98"/>
      <pc:docMkLst>
        <pc:docMk/>
      </pc:docMkLst>
      <pc:sldChg chg="modSp addCm">
        <pc:chgData name="Karen Carera" userId="d7ab29075f1d4f00" providerId="Windows Live" clId="Web-{DD22EA70-D26C-4A8D-BCDC-9A0B0FB71BB4}" dt="2023-07-31T00:15:19.135" v="98"/>
        <pc:sldMkLst>
          <pc:docMk/>
          <pc:sldMk cId="996091185" sldId="657"/>
        </pc:sldMkLst>
        <pc:spChg chg="mod">
          <ac:chgData name="Karen Carera" userId="d7ab29075f1d4f00" providerId="Windows Live" clId="Web-{DD22EA70-D26C-4A8D-BCDC-9A0B0FB71BB4}" dt="2023-07-31T00:14:14.118" v="79" actId="20577"/>
          <ac:spMkLst>
            <pc:docMk/>
            <pc:sldMk cId="996091185" sldId="657"/>
            <ac:spMk id="2" creationId="{CA40130E-0122-266E-0C11-75ECB6D38350}"/>
          </ac:spMkLst>
        </pc:spChg>
        <pc:spChg chg="mod">
          <ac:chgData name="Karen Carera" userId="d7ab29075f1d4f00" providerId="Windows Live" clId="Web-{DD22EA70-D26C-4A8D-BCDC-9A0B0FB71BB4}" dt="2023-07-31T00:14:51.853" v="97" actId="20577"/>
          <ac:spMkLst>
            <pc:docMk/>
            <pc:sldMk cId="996091185" sldId="657"/>
            <ac:spMk id="3" creationId="{1C63C033-E31A-1C3A-0651-27CC0E151CD5}"/>
          </ac:spMkLst>
        </pc:spChg>
      </pc:sldChg>
      <pc:sldChg chg="modSp add">
        <pc:chgData name="Karen Carera" userId="d7ab29075f1d4f00" providerId="Windows Live" clId="Web-{DD22EA70-D26C-4A8D-BCDC-9A0B0FB71BB4}" dt="2023-07-31T00:11:51.317" v="35"/>
        <pc:sldMkLst>
          <pc:docMk/>
          <pc:sldMk cId="557756647" sldId="669"/>
        </pc:sldMkLst>
        <pc:spChg chg="mod">
          <ac:chgData name="Karen Carera" userId="d7ab29075f1d4f00" providerId="Windows Live" clId="Web-{DD22EA70-D26C-4A8D-BCDC-9A0B0FB71BB4}" dt="2023-07-31T00:11:51.317" v="35"/>
          <ac:spMkLst>
            <pc:docMk/>
            <pc:sldMk cId="557756647" sldId="669"/>
            <ac:spMk id="2" creationId="{D1A5C703-01AC-0CF3-F73F-DA944DC06AD3}"/>
          </ac:spMkLst>
        </pc:spChg>
        <pc:spChg chg="mod">
          <ac:chgData name="Karen Carera" userId="d7ab29075f1d4f00" providerId="Windows Live" clId="Web-{DD22EA70-D26C-4A8D-BCDC-9A0B0FB71BB4}" dt="2023-07-31T00:10:44.034" v="28" actId="20577"/>
          <ac:spMkLst>
            <pc:docMk/>
            <pc:sldMk cId="557756647" sldId="669"/>
            <ac:spMk id="3" creationId="{06E9A279-0E43-2D30-078E-1C457DAA6DD3}"/>
          </ac:spMkLst>
        </pc:spChg>
      </pc:sldChg>
      <pc:sldChg chg="modSp add">
        <pc:chgData name="Karen Carera" userId="d7ab29075f1d4f00" providerId="Windows Live" clId="Web-{DD22EA70-D26C-4A8D-BCDC-9A0B0FB71BB4}" dt="2023-07-31T00:11:35.176" v="33"/>
        <pc:sldMkLst>
          <pc:docMk/>
          <pc:sldMk cId="611524231" sldId="670"/>
        </pc:sldMkLst>
        <pc:spChg chg="mod">
          <ac:chgData name="Karen Carera" userId="d7ab29075f1d4f00" providerId="Windows Live" clId="Web-{DD22EA70-D26C-4A8D-BCDC-9A0B0FB71BB4}" dt="2023-07-31T00:11:35.176" v="33"/>
          <ac:spMkLst>
            <pc:docMk/>
            <pc:sldMk cId="611524231" sldId="670"/>
            <ac:spMk id="2" creationId="{8BF80336-446A-9A27-78BD-55ADAA599094}"/>
          </ac:spMkLst>
        </pc:spChg>
        <pc:spChg chg="mod">
          <ac:chgData name="Karen Carera" userId="d7ab29075f1d4f00" providerId="Windows Live" clId="Web-{DD22EA70-D26C-4A8D-BCDC-9A0B0FB71BB4}" dt="2023-07-31T00:10:35.081" v="26" actId="20577"/>
          <ac:spMkLst>
            <pc:docMk/>
            <pc:sldMk cId="611524231" sldId="670"/>
            <ac:spMk id="3" creationId="{8A975265-0E97-42EC-75CD-A47511D55E31}"/>
          </ac:spMkLst>
        </pc:spChg>
      </pc:sldChg>
      <pc:sldChg chg="modSp add">
        <pc:chgData name="Karen Carera" userId="d7ab29075f1d4f00" providerId="Windows Live" clId="Web-{DD22EA70-D26C-4A8D-BCDC-9A0B0FB71BB4}" dt="2023-07-31T00:11:21.098" v="32"/>
        <pc:sldMkLst>
          <pc:docMk/>
          <pc:sldMk cId="3783237969" sldId="671"/>
        </pc:sldMkLst>
        <pc:spChg chg="mod">
          <ac:chgData name="Karen Carera" userId="d7ab29075f1d4f00" providerId="Windows Live" clId="Web-{DD22EA70-D26C-4A8D-BCDC-9A0B0FB71BB4}" dt="2023-07-31T00:11:21.098" v="32"/>
          <ac:spMkLst>
            <pc:docMk/>
            <pc:sldMk cId="3783237969" sldId="671"/>
            <ac:spMk id="2" creationId="{44494596-A6D1-CE49-2076-AC436B8E0E3E}"/>
          </ac:spMkLst>
        </pc:spChg>
        <pc:spChg chg="mod">
          <ac:chgData name="Karen Carera" userId="d7ab29075f1d4f00" providerId="Windows Live" clId="Web-{DD22EA70-D26C-4A8D-BCDC-9A0B0FB71BB4}" dt="2023-07-31T00:10:14.612" v="24"/>
          <ac:spMkLst>
            <pc:docMk/>
            <pc:sldMk cId="3783237969" sldId="671"/>
            <ac:spMk id="3" creationId="{467F74C9-A40F-260B-E061-9AA85567DDD5}"/>
          </ac:spMkLst>
        </pc:spChg>
      </pc:sldChg>
      <pc:sldChg chg="modSp add">
        <pc:chgData name="Karen Carera" userId="d7ab29075f1d4f00" providerId="Windows Live" clId="Web-{DD22EA70-D26C-4A8D-BCDC-9A0B0FB71BB4}" dt="2023-07-31T00:11:14.629" v="31"/>
        <pc:sldMkLst>
          <pc:docMk/>
          <pc:sldMk cId="1615333932" sldId="672"/>
        </pc:sldMkLst>
        <pc:spChg chg="mod">
          <ac:chgData name="Karen Carera" userId="d7ab29075f1d4f00" providerId="Windows Live" clId="Web-{DD22EA70-D26C-4A8D-BCDC-9A0B0FB71BB4}" dt="2023-07-31T00:11:14.629" v="31"/>
          <ac:spMkLst>
            <pc:docMk/>
            <pc:sldMk cId="1615333932" sldId="672"/>
            <ac:spMk id="2" creationId="{BC64FEE9-2D57-C5A8-E5D2-4ED9EDC42CA2}"/>
          </ac:spMkLst>
        </pc:spChg>
        <pc:spChg chg="mod">
          <ac:chgData name="Karen Carera" userId="d7ab29075f1d4f00" providerId="Windows Live" clId="Web-{DD22EA70-D26C-4A8D-BCDC-9A0B0FB71BB4}" dt="2023-07-31T00:10:11.487" v="23" actId="20577"/>
          <ac:spMkLst>
            <pc:docMk/>
            <pc:sldMk cId="1615333932" sldId="672"/>
            <ac:spMk id="3" creationId="{21732DA6-D01E-3090-4635-6CED0BFC081B}"/>
          </ac:spMkLst>
        </pc:spChg>
      </pc:sldChg>
      <pc:sldChg chg="modSp add">
        <pc:chgData name="Karen Carera" userId="d7ab29075f1d4f00" providerId="Windows Live" clId="Web-{DD22EA70-D26C-4A8D-BCDC-9A0B0FB71BB4}" dt="2023-07-31T00:11:05.801" v="30"/>
        <pc:sldMkLst>
          <pc:docMk/>
          <pc:sldMk cId="2152163382" sldId="673"/>
        </pc:sldMkLst>
        <pc:spChg chg="mod">
          <ac:chgData name="Karen Carera" userId="d7ab29075f1d4f00" providerId="Windows Live" clId="Web-{DD22EA70-D26C-4A8D-BCDC-9A0B0FB71BB4}" dt="2023-07-31T00:11:05.801" v="30"/>
          <ac:spMkLst>
            <pc:docMk/>
            <pc:sldMk cId="2152163382" sldId="673"/>
            <ac:spMk id="2" creationId="{014989A5-C0EC-0A98-BFDC-C8ECEE43544A}"/>
          </ac:spMkLst>
        </pc:spChg>
        <pc:spChg chg="mod">
          <ac:chgData name="Karen Carera" userId="d7ab29075f1d4f00" providerId="Windows Live" clId="Web-{DD22EA70-D26C-4A8D-BCDC-9A0B0FB71BB4}" dt="2023-07-31T00:09:57.408" v="21" actId="20577"/>
          <ac:spMkLst>
            <pc:docMk/>
            <pc:sldMk cId="2152163382" sldId="673"/>
            <ac:spMk id="3" creationId="{D24B3940-AD47-96C1-5FEB-F4D493ED069E}"/>
          </ac:spMkLst>
        </pc:spChg>
      </pc:sldChg>
      <pc:sldChg chg="modSp add">
        <pc:chgData name="Karen Carera" userId="d7ab29075f1d4f00" providerId="Windows Live" clId="Web-{DD22EA70-D26C-4A8D-BCDC-9A0B0FB71BB4}" dt="2023-07-31T00:11:01.691" v="29"/>
        <pc:sldMkLst>
          <pc:docMk/>
          <pc:sldMk cId="3202744898" sldId="674"/>
        </pc:sldMkLst>
        <pc:spChg chg="mod">
          <ac:chgData name="Karen Carera" userId="d7ab29075f1d4f00" providerId="Windows Live" clId="Web-{DD22EA70-D26C-4A8D-BCDC-9A0B0FB71BB4}" dt="2023-07-31T00:11:01.691" v="29"/>
          <ac:spMkLst>
            <pc:docMk/>
            <pc:sldMk cId="3202744898" sldId="674"/>
            <ac:spMk id="2" creationId="{500D2183-29A8-CB0D-2E7D-1B83C4E7246B}"/>
          </ac:spMkLst>
        </pc:spChg>
        <pc:spChg chg="mod">
          <ac:chgData name="Karen Carera" userId="d7ab29075f1d4f00" providerId="Windows Live" clId="Web-{DD22EA70-D26C-4A8D-BCDC-9A0B0FB71BB4}" dt="2023-07-31T00:09:45.970" v="18" actId="20577"/>
          <ac:spMkLst>
            <pc:docMk/>
            <pc:sldMk cId="3202744898" sldId="674"/>
            <ac:spMk id="3" creationId="{B19953CB-2B30-FDBC-308F-50B8CBDFAB35}"/>
          </ac:spMkLst>
        </pc:spChg>
      </pc:sldChg>
      <pc:sldChg chg="modSp add">
        <pc:chgData name="Karen Carera" userId="d7ab29075f1d4f00" providerId="Windows Live" clId="Web-{DD22EA70-D26C-4A8D-BCDC-9A0B0FB71BB4}" dt="2023-07-31T00:08:25.953" v="10"/>
        <pc:sldMkLst>
          <pc:docMk/>
          <pc:sldMk cId="295387829" sldId="675"/>
        </pc:sldMkLst>
        <pc:spChg chg="mod">
          <ac:chgData name="Karen Carera" userId="d7ab29075f1d4f00" providerId="Windows Live" clId="Web-{DD22EA70-D26C-4A8D-BCDC-9A0B0FB71BB4}" dt="2023-07-31T00:08:25.953" v="10"/>
          <ac:spMkLst>
            <pc:docMk/>
            <pc:sldMk cId="295387829" sldId="675"/>
            <ac:spMk id="2" creationId="{7B2F2681-B419-410E-637D-A536BFA5E680}"/>
          </ac:spMkLst>
        </pc:spChg>
        <pc:spChg chg="mod">
          <ac:chgData name="Karen Carera" userId="d7ab29075f1d4f00" providerId="Windows Live" clId="Web-{DD22EA70-D26C-4A8D-BCDC-9A0B0FB71BB4}" dt="2023-07-31T00:08:18.328" v="9" actId="20577"/>
          <ac:spMkLst>
            <pc:docMk/>
            <pc:sldMk cId="295387829" sldId="675"/>
            <ac:spMk id="3" creationId="{4B96E21E-373C-6ECC-DF1F-0F25C3D1591E}"/>
          </ac:spMkLst>
        </pc:spChg>
      </pc:sldChg>
      <pc:sldMasterChg chg="add addSldLayout">
        <pc:chgData name="Karen Carera" userId="d7ab29075f1d4f00" providerId="Windows Live" clId="Web-{DD22EA70-D26C-4A8D-BCDC-9A0B0FB71BB4}" dt="2023-07-31T00:07:02.763" v="0"/>
        <pc:sldMasterMkLst>
          <pc:docMk/>
          <pc:sldMasterMk cId="985541893" sldId="2147483906"/>
        </pc:sldMasterMkLst>
        <pc:sldLayoutChg chg="add">
          <pc:chgData name="Karen Carera" userId="d7ab29075f1d4f00" providerId="Windows Live" clId="Web-{DD22EA70-D26C-4A8D-BCDC-9A0B0FB71BB4}" dt="2023-07-31T00:07:02.763" v="0"/>
          <pc:sldLayoutMkLst>
            <pc:docMk/>
            <pc:sldMasterMk cId="985541893" sldId="2147483906"/>
            <pc:sldLayoutMk cId="1179927941" sldId="2147483907"/>
          </pc:sldLayoutMkLst>
        </pc:sldLayoutChg>
        <pc:sldLayoutChg chg="add">
          <pc:chgData name="Karen Carera" userId="d7ab29075f1d4f00" providerId="Windows Live" clId="Web-{DD22EA70-D26C-4A8D-BCDC-9A0B0FB71BB4}" dt="2023-07-31T00:07:02.763" v="0"/>
          <pc:sldLayoutMkLst>
            <pc:docMk/>
            <pc:sldMasterMk cId="985541893" sldId="2147483906"/>
            <pc:sldLayoutMk cId="3637193097" sldId="2147483908"/>
          </pc:sldLayoutMkLst>
        </pc:sldLayoutChg>
        <pc:sldLayoutChg chg="add">
          <pc:chgData name="Karen Carera" userId="d7ab29075f1d4f00" providerId="Windows Live" clId="Web-{DD22EA70-D26C-4A8D-BCDC-9A0B0FB71BB4}" dt="2023-07-31T00:07:02.763" v="0"/>
          <pc:sldLayoutMkLst>
            <pc:docMk/>
            <pc:sldMasterMk cId="985541893" sldId="2147483906"/>
            <pc:sldLayoutMk cId="942163142" sldId="2147483909"/>
          </pc:sldLayoutMkLst>
        </pc:sldLayoutChg>
        <pc:sldLayoutChg chg="add">
          <pc:chgData name="Karen Carera" userId="d7ab29075f1d4f00" providerId="Windows Live" clId="Web-{DD22EA70-D26C-4A8D-BCDC-9A0B0FB71BB4}" dt="2023-07-31T00:07:02.763" v="0"/>
          <pc:sldLayoutMkLst>
            <pc:docMk/>
            <pc:sldMasterMk cId="985541893" sldId="2147483906"/>
            <pc:sldLayoutMk cId="3525122415" sldId="2147483910"/>
          </pc:sldLayoutMkLst>
        </pc:sldLayoutChg>
        <pc:sldLayoutChg chg="add">
          <pc:chgData name="Karen Carera" userId="d7ab29075f1d4f00" providerId="Windows Live" clId="Web-{DD22EA70-D26C-4A8D-BCDC-9A0B0FB71BB4}" dt="2023-07-31T00:07:02.763" v="0"/>
          <pc:sldLayoutMkLst>
            <pc:docMk/>
            <pc:sldMasterMk cId="985541893" sldId="2147483906"/>
            <pc:sldLayoutMk cId="3541638580" sldId="2147483911"/>
          </pc:sldLayoutMkLst>
        </pc:sldLayoutChg>
        <pc:sldLayoutChg chg="add">
          <pc:chgData name="Karen Carera" userId="d7ab29075f1d4f00" providerId="Windows Live" clId="Web-{DD22EA70-D26C-4A8D-BCDC-9A0B0FB71BB4}" dt="2023-07-31T00:07:02.763" v="0"/>
          <pc:sldLayoutMkLst>
            <pc:docMk/>
            <pc:sldMasterMk cId="985541893" sldId="2147483906"/>
            <pc:sldLayoutMk cId="3624918335" sldId="2147483912"/>
          </pc:sldLayoutMkLst>
        </pc:sldLayoutChg>
        <pc:sldLayoutChg chg="add">
          <pc:chgData name="Karen Carera" userId="d7ab29075f1d4f00" providerId="Windows Live" clId="Web-{DD22EA70-D26C-4A8D-BCDC-9A0B0FB71BB4}" dt="2023-07-31T00:07:02.763" v="0"/>
          <pc:sldLayoutMkLst>
            <pc:docMk/>
            <pc:sldMasterMk cId="985541893" sldId="2147483906"/>
            <pc:sldLayoutMk cId="1149249246" sldId="2147483913"/>
          </pc:sldLayoutMkLst>
        </pc:sldLayoutChg>
        <pc:sldLayoutChg chg="add">
          <pc:chgData name="Karen Carera" userId="d7ab29075f1d4f00" providerId="Windows Live" clId="Web-{DD22EA70-D26C-4A8D-BCDC-9A0B0FB71BB4}" dt="2023-07-31T00:07:02.763" v="0"/>
          <pc:sldLayoutMkLst>
            <pc:docMk/>
            <pc:sldMasterMk cId="985541893" sldId="2147483906"/>
            <pc:sldLayoutMk cId="63731172" sldId="2147483914"/>
          </pc:sldLayoutMkLst>
        </pc:sldLayoutChg>
        <pc:sldLayoutChg chg="add">
          <pc:chgData name="Karen Carera" userId="d7ab29075f1d4f00" providerId="Windows Live" clId="Web-{DD22EA70-D26C-4A8D-BCDC-9A0B0FB71BB4}" dt="2023-07-31T00:07:02.763" v="0"/>
          <pc:sldLayoutMkLst>
            <pc:docMk/>
            <pc:sldMasterMk cId="985541893" sldId="2147483906"/>
            <pc:sldLayoutMk cId="75655231" sldId="2147483915"/>
          </pc:sldLayoutMkLst>
        </pc:sldLayoutChg>
        <pc:sldLayoutChg chg="add">
          <pc:chgData name="Karen Carera" userId="d7ab29075f1d4f00" providerId="Windows Live" clId="Web-{DD22EA70-D26C-4A8D-BCDC-9A0B0FB71BB4}" dt="2023-07-31T00:07:02.763" v="0"/>
          <pc:sldLayoutMkLst>
            <pc:docMk/>
            <pc:sldMasterMk cId="985541893" sldId="2147483906"/>
            <pc:sldLayoutMk cId="3355280850" sldId="2147483916"/>
          </pc:sldLayoutMkLst>
        </pc:sldLayoutChg>
        <pc:sldLayoutChg chg="add">
          <pc:chgData name="Karen Carera" userId="d7ab29075f1d4f00" providerId="Windows Live" clId="Web-{DD22EA70-D26C-4A8D-BCDC-9A0B0FB71BB4}" dt="2023-07-31T00:07:02.763" v="0"/>
          <pc:sldLayoutMkLst>
            <pc:docMk/>
            <pc:sldMasterMk cId="985541893" sldId="2147483906"/>
            <pc:sldLayoutMk cId="1571964144" sldId="2147483917"/>
          </pc:sldLayoutMkLst>
        </pc:sldLayoutChg>
      </pc:sldMasterChg>
    </pc:docChg>
  </pc:docChgLst>
  <pc:docChgLst>
    <pc:chgData name="Guest User" userId="43eb9730e73ff287" providerId="Windows Live" clId="Web-{62D44290-D375-41E6-BF89-F7580C7F75FB}"/>
    <pc:docChg chg="modSld">
      <pc:chgData name="Guest User" userId="43eb9730e73ff287" providerId="Windows Live" clId="Web-{62D44290-D375-41E6-BF89-F7580C7F75FB}" dt="2023-10-04T23:05:41.449" v="21" actId="20577"/>
      <pc:docMkLst>
        <pc:docMk/>
      </pc:docMkLst>
      <pc:sldChg chg="modSp">
        <pc:chgData name="Guest User" userId="43eb9730e73ff287" providerId="Windows Live" clId="Web-{62D44290-D375-41E6-BF89-F7580C7F75FB}" dt="2023-10-04T23:01:12.982" v="2" actId="20577"/>
        <pc:sldMkLst>
          <pc:docMk/>
          <pc:sldMk cId="4011844823" sldId="394"/>
        </pc:sldMkLst>
        <pc:spChg chg="mod">
          <ac:chgData name="Guest User" userId="43eb9730e73ff287" providerId="Windows Live" clId="Web-{62D44290-D375-41E6-BF89-F7580C7F75FB}" dt="2023-10-04T23:01:12.982" v="2" actId="20577"/>
          <ac:spMkLst>
            <pc:docMk/>
            <pc:sldMk cId="4011844823" sldId="394"/>
            <ac:spMk id="3" creationId="{A602ADE9-97E7-A961-C6CB-DD7BEA1162C1}"/>
          </ac:spMkLst>
        </pc:spChg>
      </pc:sldChg>
      <pc:sldChg chg="delSp">
        <pc:chgData name="Guest User" userId="43eb9730e73ff287" providerId="Windows Live" clId="Web-{62D44290-D375-41E6-BF89-F7580C7F75FB}" dt="2023-10-04T23:01:21.919" v="3"/>
        <pc:sldMkLst>
          <pc:docMk/>
          <pc:sldMk cId="2111559127" sldId="477"/>
        </pc:sldMkLst>
        <pc:spChg chg="del">
          <ac:chgData name="Guest User" userId="43eb9730e73ff287" providerId="Windows Live" clId="Web-{62D44290-D375-41E6-BF89-F7580C7F75FB}" dt="2023-10-04T23:01:21.919" v="3"/>
          <ac:spMkLst>
            <pc:docMk/>
            <pc:sldMk cId="2111559127" sldId="477"/>
            <ac:spMk id="6" creationId="{0A573A12-EC0F-0DA4-E212-D7A2E692233B}"/>
          </ac:spMkLst>
        </pc:spChg>
      </pc:sldChg>
      <pc:sldChg chg="modSp">
        <pc:chgData name="Guest User" userId="43eb9730e73ff287" providerId="Windows Live" clId="Web-{62D44290-D375-41E6-BF89-F7580C7F75FB}" dt="2023-10-04T23:02:11.656" v="5" actId="20577"/>
        <pc:sldMkLst>
          <pc:docMk/>
          <pc:sldMk cId="1473848686" sldId="548"/>
        </pc:sldMkLst>
        <pc:spChg chg="mod">
          <ac:chgData name="Guest User" userId="43eb9730e73ff287" providerId="Windows Live" clId="Web-{62D44290-D375-41E6-BF89-F7580C7F75FB}" dt="2023-10-04T23:02:11.656" v="5" actId="20577"/>
          <ac:spMkLst>
            <pc:docMk/>
            <pc:sldMk cId="1473848686" sldId="548"/>
            <ac:spMk id="3" creationId="{F0488D4F-B372-3E27-8F3C-312304CD624E}"/>
          </ac:spMkLst>
        </pc:spChg>
      </pc:sldChg>
      <pc:sldChg chg="delSp">
        <pc:chgData name="Guest User" userId="43eb9730e73ff287" providerId="Windows Live" clId="Web-{62D44290-D375-41E6-BF89-F7580C7F75FB}" dt="2023-10-04T23:02:22.437" v="6"/>
        <pc:sldMkLst>
          <pc:docMk/>
          <pc:sldMk cId="1967265243" sldId="585"/>
        </pc:sldMkLst>
        <pc:spChg chg="del">
          <ac:chgData name="Guest User" userId="43eb9730e73ff287" providerId="Windows Live" clId="Web-{62D44290-D375-41E6-BF89-F7580C7F75FB}" dt="2023-10-04T23:02:22.437" v="6"/>
          <ac:spMkLst>
            <pc:docMk/>
            <pc:sldMk cId="1967265243" sldId="585"/>
            <ac:spMk id="6" creationId="{7F39AAC9-0158-EEC3-2161-D83E32A4B3E1}"/>
          </ac:spMkLst>
        </pc:spChg>
      </pc:sldChg>
      <pc:sldChg chg="delSp">
        <pc:chgData name="Guest User" userId="43eb9730e73ff287" providerId="Windows Live" clId="Web-{62D44290-D375-41E6-BF89-F7580C7F75FB}" dt="2023-10-04T23:04:21.477" v="11"/>
        <pc:sldMkLst>
          <pc:docMk/>
          <pc:sldMk cId="2250997616" sldId="589"/>
        </pc:sldMkLst>
        <pc:spChg chg="del">
          <ac:chgData name="Guest User" userId="43eb9730e73ff287" providerId="Windows Live" clId="Web-{62D44290-D375-41E6-BF89-F7580C7F75FB}" dt="2023-10-04T23:04:21.477" v="11"/>
          <ac:spMkLst>
            <pc:docMk/>
            <pc:sldMk cId="2250997616" sldId="589"/>
            <ac:spMk id="3" creationId="{A92D8230-12C3-4F8B-54E8-FE25C7346A0B}"/>
          </ac:spMkLst>
        </pc:spChg>
      </pc:sldChg>
      <pc:sldChg chg="modSp">
        <pc:chgData name="Guest User" userId="43eb9730e73ff287" providerId="Windows Live" clId="Web-{62D44290-D375-41E6-BF89-F7580C7F75FB}" dt="2023-10-04T23:04:04.133" v="10" actId="20577"/>
        <pc:sldMkLst>
          <pc:docMk/>
          <pc:sldMk cId="1793814632" sldId="592"/>
        </pc:sldMkLst>
        <pc:spChg chg="mod">
          <ac:chgData name="Guest User" userId="43eb9730e73ff287" providerId="Windows Live" clId="Web-{62D44290-D375-41E6-BF89-F7580C7F75FB}" dt="2023-10-04T23:04:04.133" v="10" actId="20577"/>
          <ac:spMkLst>
            <pc:docMk/>
            <pc:sldMk cId="1793814632" sldId="592"/>
            <ac:spMk id="3" creationId="{2579E3FA-ED5A-B534-9CB3-BACABE8A7EF0}"/>
          </ac:spMkLst>
        </pc:spChg>
      </pc:sldChg>
      <pc:sldChg chg="modSp">
        <pc:chgData name="Guest User" userId="43eb9730e73ff287" providerId="Windows Live" clId="Web-{62D44290-D375-41E6-BF89-F7580C7F75FB}" dt="2023-10-04T23:03:16.377" v="8" actId="20577"/>
        <pc:sldMkLst>
          <pc:docMk/>
          <pc:sldMk cId="3111165305" sldId="606"/>
        </pc:sldMkLst>
        <pc:spChg chg="mod">
          <ac:chgData name="Guest User" userId="43eb9730e73ff287" providerId="Windows Live" clId="Web-{62D44290-D375-41E6-BF89-F7580C7F75FB}" dt="2023-10-04T23:03:16.377" v="8" actId="20577"/>
          <ac:spMkLst>
            <pc:docMk/>
            <pc:sldMk cId="3111165305" sldId="606"/>
            <ac:spMk id="2" creationId="{B67C8B56-EBA6-F183-0485-367C1B070756}"/>
          </ac:spMkLst>
        </pc:spChg>
      </pc:sldChg>
      <pc:sldChg chg="modSp">
        <pc:chgData name="Guest User" userId="43eb9730e73ff287" providerId="Windows Live" clId="Web-{62D44290-D375-41E6-BF89-F7580C7F75FB}" dt="2023-10-04T23:05:02.166" v="14" actId="1076"/>
        <pc:sldMkLst>
          <pc:docMk/>
          <pc:sldMk cId="3827273844" sldId="645"/>
        </pc:sldMkLst>
        <pc:spChg chg="mod">
          <ac:chgData name="Guest User" userId="43eb9730e73ff287" providerId="Windows Live" clId="Web-{62D44290-D375-41E6-BF89-F7580C7F75FB}" dt="2023-10-04T23:04:54.931" v="13" actId="20577"/>
          <ac:spMkLst>
            <pc:docMk/>
            <pc:sldMk cId="3827273844" sldId="645"/>
            <ac:spMk id="2" creationId="{CC0B3E6E-40C6-6D1A-F3ED-5CD8D87E79E4}"/>
          </ac:spMkLst>
        </pc:spChg>
        <pc:spChg chg="mod">
          <ac:chgData name="Guest User" userId="43eb9730e73ff287" providerId="Windows Live" clId="Web-{62D44290-D375-41E6-BF89-F7580C7F75FB}" dt="2023-10-04T23:05:02.166" v="14" actId="1076"/>
          <ac:spMkLst>
            <pc:docMk/>
            <pc:sldMk cId="3827273844" sldId="645"/>
            <ac:spMk id="3" creationId="{1BFF82AF-7109-506B-D279-61CDC934832D}"/>
          </ac:spMkLst>
        </pc:spChg>
      </pc:sldChg>
      <pc:sldChg chg="modSp">
        <pc:chgData name="Guest User" userId="43eb9730e73ff287" providerId="Windows Live" clId="Web-{62D44290-D375-41E6-BF89-F7580C7F75FB}" dt="2023-10-04T23:00:21.417" v="0" actId="20577"/>
        <pc:sldMkLst>
          <pc:docMk/>
          <pc:sldMk cId="1431913384" sldId="657"/>
        </pc:sldMkLst>
        <pc:spChg chg="mod">
          <ac:chgData name="Guest User" userId="43eb9730e73ff287" providerId="Windows Live" clId="Web-{62D44290-D375-41E6-BF89-F7580C7F75FB}" dt="2023-10-04T23:00:21.417" v="0" actId="20577"/>
          <ac:spMkLst>
            <pc:docMk/>
            <pc:sldMk cId="1431913384" sldId="657"/>
            <ac:spMk id="3" creationId="{1BFF82AF-7109-506B-D279-61CDC934832D}"/>
          </ac:spMkLst>
        </pc:spChg>
      </pc:sldChg>
      <pc:sldChg chg="modSp">
        <pc:chgData name="Guest User" userId="43eb9730e73ff287" providerId="Windows Live" clId="Web-{62D44290-D375-41E6-BF89-F7580C7F75FB}" dt="2023-10-04T23:03:37.096" v="9" actId="20577"/>
        <pc:sldMkLst>
          <pc:docMk/>
          <pc:sldMk cId="2997690903" sldId="663"/>
        </pc:sldMkLst>
        <pc:spChg chg="mod">
          <ac:chgData name="Guest User" userId="43eb9730e73ff287" providerId="Windows Live" clId="Web-{62D44290-D375-41E6-BF89-F7580C7F75FB}" dt="2023-10-04T23:03:37.096" v="9" actId="20577"/>
          <ac:spMkLst>
            <pc:docMk/>
            <pc:sldMk cId="2997690903" sldId="663"/>
            <ac:spMk id="3" creationId="{78505527-6140-C6DD-61FD-C6A148BD66EB}"/>
          </ac:spMkLst>
        </pc:spChg>
      </pc:sldChg>
      <pc:sldChg chg="modSp">
        <pc:chgData name="Guest User" userId="43eb9730e73ff287" providerId="Windows Live" clId="Web-{62D44290-D375-41E6-BF89-F7580C7F75FB}" dt="2023-10-04T23:05:41.449" v="21" actId="20577"/>
        <pc:sldMkLst>
          <pc:docMk/>
          <pc:sldMk cId="3995433810" sldId="683"/>
        </pc:sldMkLst>
        <pc:spChg chg="mod">
          <ac:chgData name="Guest User" userId="43eb9730e73ff287" providerId="Windows Live" clId="Web-{62D44290-D375-41E6-BF89-F7580C7F75FB}" dt="2023-10-04T23:05:41.449" v="21" actId="20577"/>
          <ac:spMkLst>
            <pc:docMk/>
            <pc:sldMk cId="3995433810" sldId="683"/>
            <ac:spMk id="3" creationId="{2A9BF92F-7C5E-453A-FF2B-99E8E9F789E7}"/>
          </ac:spMkLst>
        </pc:spChg>
      </pc:sldChg>
      <pc:sldChg chg="modSp">
        <pc:chgData name="Guest User" userId="43eb9730e73ff287" providerId="Windows Live" clId="Web-{62D44290-D375-41E6-BF89-F7580C7F75FB}" dt="2023-10-04T23:02:44.079" v="7" actId="20577"/>
        <pc:sldMkLst>
          <pc:docMk/>
          <pc:sldMk cId="2601818316" sldId="724"/>
        </pc:sldMkLst>
        <pc:spChg chg="mod">
          <ac:chgData name="Guest User" userId="43eb9730e73ff287" providerId="Windows Live" clId="Web-{62D44290-D375-41E6-BF89-F7580C7F75FB}" dt="2023-10-04T23:02:44.079" v="7" actId="20577"/>
          <ac:spMkLst>
            <pc:docMk/>
            <pc:sldMk cId="2601818316" sldId="724"/>
            <ac:spMk id="3" creationId="{4E598C26-BCE0-1A5D-57F5-E5D375022A80}"/>
          </ac:spMkLst>
        </pc:spChg>
      </pc:sldChg>
    </pc:docChg>
  </pc:docChgLst>
  <pc:docChgLst>
    <pc:chgData name="kevin caspary" userId="27138f1f4eaa4829" providerId="Windows Live" clId="Web-{07AA5CE7-6F02-487B-B5F1-7563930A7763}"/>
    <pc:docChg chg="addSld delSld modSld modSection">
      <pc:chgData name="kevin caspary" userId="27138f1f4eaa4829" providerId="Windows Live" clId="Web-{07AA5CE7-6F02-487B-B5F1-7563930A7763}" dt="2023-08-22T01:31:15.940" v="6"/>
      <pc:docMkLst>
        <pc:docMk/>
      </pc:docMkLst>
      <pc:sldChg chg="del">
        <pc:chgData name="kevin caspary" userId="27138f1f4eaa4829" providerId="Windows Live" clId="Web-{07AA5CE7-6F02-487B-B5F1-7563930A7763}" dt="2023-08-22T01:27:44.544" v="0"/>
        <pc:sldMkLst>
          <pc:docMk/>
          <pc:sldMk cId="1493130106" sldId="629"/>
        </pc:sldMkLst>
      </pc:sldChg>
      <pc:sldChg chg="mod modShow">
        <pc:chgData name="kevin caspary" userId="27138f1f4eaa4829" providerId="Windows Live" clId="Web-{07AA5CE7-6F02-487B-B5F1-7563930A7763}" dt="2023-08-22T01:31:09.159" v="5"/>
        <pc:sldMkLst>
          <pc:docMk/>
          <pc:sldMk cId="2368437215" sldId="693"/>
        </pc:sldMkLst>
      </pc:sldChg>
      <pc:sldChg chg="mod modShow">
        <pc:chgData name="kevin caspary" userId="27138f1f4eaa4829" providerId="Windows Live" clId="Web-{07AA5CE7-6F02-487B-B5F1-7563930A7763}" dt="2023-08-22T01:31:15.940" v="6"/>
        <pc:sldMkLst>
          <pc:docMk/>
          <pc:sldMk cId="579249345" sldId="694"/>
        </pc:sldMkLst>
      </pc:sldChg>
      <pc:sldChg chg="add">
        <pc:chgData name="kevin caspary" userId="27138f1f4eaa4829" providerId="Windows Live" clId="Web-{07AA5CE7-6F02-487B-B5F1-7563930A7763}" dt="2023-08-22T01:28:37.296" v="1"/>
        <pc:sldMkLst>
          <pc:docMk/>
          <pc:sldMk cId="3237662556" sldId="713"/>
        </pc:sldMkLst>
      </pc:sldChg>
      <pc:sldChg chg="add">
        <pc:chgData name="kevin caspary" userId="27138f1f4eaa4829" providerId="Windows Live" clId="Web-{07AA5CE7-6F02-487B-B5F1-7563930A7763}" dt="2023-08-22T01:28:55.156" v="2"/>
        <pc:sldMkLst>
          <pc:docMk/>
          <pc:sldMk cId="3102795560" sldId="714"/>
        </pc:sldMkLst>
      </pc:sldChg>
      <pc:sldChg chg="add">
        <pc:chgData name="kevin caspary" userId="27138f1f4eaa4829" providerId="Windows Live" clId="Web-{07AA5CE7-6F02-487B-B5F1-7563930A7763}" dt="2023-08-22T01:29:16.828" v="3"/>
        <pc:sldMkLst>
          <pc:docMk/>
          <pc:sldMk cId="4284713712" sldId="715"/>
        </pc:sldMkLst>
      </pc:sldChg>
      <pc:sldChg chg="add">
        <pc:chgData name="kevin caspary" userId="27138f1f4eaa4829" providerId="Windows Live" clId="Web-{07AA5CE7-6F02-487B-B5F1-7563930A7763}" dt="2023-08-22T01:30:49.643" v="4"/>
        <pc:sldMkLst>
          <pc:docMk/>
          <pc:sldMk cId="3104624520" sldId="716"/>
        </pc:sldMkLst>
      </pc:sldChg>
    </pc:docChg>
  </pc:docChgLst>
  <pc:docChgLst>
    <pc:chgData name="Karen Carera" userId="d7ab29075f1d4f00" providerId="Windows Live" clId="Web-{D9D9750D-B3A0-48AE-97F7-BC7082C20393}"/>
    <pc:docChg chg="addSld delSld modSld sldOrd modSection">
      <pc:chgData name="Karen Carera" userId="d7ab29075f1d4f00" providerId="Windows Live" clId="Web-{D9D9750D-B3A0-48AE-97F7-BC7082C20393}" dt="2023-08-16T19:43:43.378" v="321" actId="20577"/>
      <pc:docMkLst>
        <pc:docMk/>
      </pc:docMkLst>
      <pc:sldChg chg="modSp">
        <pc:chgData name="Karen Carera" userId="d7ab29075f1d4f00" providerId="Windows Live" clId="Web-{D9D9750D-B3A0-48AE-97F7-BC7082C20393}" dt="2023-08-16T19:41:47.046" v="315" actId="20577"/>
        <pc:sldMkLst>
          <pc:docMk/>
          <pc:sldMk cId="1473848686" sldId="548"/>
        </pc:sldMkLst>
        <pc:spChg chg="mod">
          <ac:chgData name="Karen Carera" userId="d7ab29075f1d4f00" providerId="Windows Live" clId="Web-{D9D9750D-B3A0-48AE-97F7-BC7082C20393}" dt="2023-08-16T19:41:47.046" v="315" actId="20577"/>
          <ac:spMkLst>
            <pc:docMk/>
            <pc:sldMk cId="1473848686" sldId="548"/>
            <ac:spMk id="3" creationId="{F0488D4F-B372-3E27-8F3C-312304CD624E}"/>
          </ac:spMkLst>
        </pc:spChg>
      </pc:sldChg>
      <pc:sldChg chg="modSp">
        <pc:chgData name="Karen Carera" userId="d7ab29075f1d4f00" providerId="Windows Live" clId="Web-{D9D9750D-B3A0-48AE-97F7-BC7082C20393}" dt="2023-08-16T19:43:43.378" v="321" actId="20577"/>
        <pc:sldMkLst>
          <pc:docMk/>
          <pc:sldMk cId="3649007031" sldId="558"/>
        </pc:sldMkLst>
        <pc:spChg chg="mod">
          <ac:chgData name="Karen Carera" userId="d7ab29075f1d4f00" providerId="Windows Live" clId="Web-{D9D9750D-B3A0-48AE-97F7-BC7082C20393}" dt="2023-08-16T19:43:43.378" v="321" actId="20577"/>
          <ac:spMkLst>
            <pc:docMk/>
            <pc:sldMk cId="3649007031" sldId="558"/>
            <ac:spMk id="3" creationId="{324B10BF-8E72-41A0-0D47-73F59895A1AB}"/>
          </ac:spMkLst>
        </pc:spChg>
      </pc:sldChg>
      <pc:sldChg chg="delCm modNotes">
        <pc:chgData name="Karen Carera" userId="d7ab29075f1d4f00" providerId="Windows Live" clId="Web-{D9D9750D-B3A0-48AE-97F7-BC7082C20393}" dt="2023-08-16T19:19:14.464" v="67"/>
        <pc:sldMkLst>
          <pc:docMk/>
          <pc:sldMk cId="1762161501" sldId="575"/>
        </pc:sldMkLst>
      </pc:sldChg>
      <pc:sldChg chg="modSp addCm">
        <pc:chgData name="Karen Carera" userId="d7ab29075f1d4f00" providerId="Windows Live" clId="Web-{D9D9750D-B3A0-48AE-97F7-BC7082C20393}" dt="2023-08-16T19:17:04.647" v="61" actId="20577"/>
        <pc:sldMkLst>
          <pc:docMk/>
          <pc:sldMk cId="1432309612" sldId="601"/>
        </pc:sldMkLst>
        <pc:spChg chg="mod">
          <ac:chgData name="Karen Carera" userId="d7ab29075f1d4f00" providerId="Windows Live" clId="Web-{D9D9750D-B3A0-48AE-97F7-BC7082C20393}" dt="2023-08-16T19:17:04.647" v="61" actId="20577"/>
          <ac:spMkLst>
            <pc:docMk/>
            <pc:sldMk cId="1432309612" sldId="601"/>
            <ac:spMk id="3" creationId="{02969C00-A1EA-CE9A-04E3-4504E66E7AA6}"/>
          </ac:spMkLst>
        </pc:spChg>
      </pc:sldChg>
      <pc:sldChg chg="del mod modShow">
        <pc:chgData name="Karen Carera" userId="d7ab29075f1d4f00" providerId="Windows Live" clId="Web-{D9D9750D-B3A0-48AE-97F7-BC7082C20393}" dt="2023-08-16T19:14:12.406" v="6"/>
        <pc:sldMkLst>
          <pc:docMk/>
          <pc:sldMk cId="1713911968" sldId="602"/>
        </pc:sldMkLst>
      </pc:sldChg>
      <pc:sldChg chg="delCm">
        <pc:chgData name="Karen Carera" userId="d7ab29075f1d4f00" providerId="Windows Live" clId="Web-{D9D9750D-B3A0-48AE-97F7-BC7082C20393}" dt="2023-08-16T19:14:41.594" v="10"/>
        <pc:sldMkLst>
          <pc:docMk/>
          <pc:sldMk cId="745943494" sldId="603"/>
        </pc:sldMkLst>
      </pc:sldChg>
      <pc:sldChg chg="del">
        <pc:chgData name="Karen Carera" userId="d7ab29075f1d4f00" providerId="Windows Live" clId="Web-{D9D9750D-B3A0-48AE-97F7-BC7082C20393}" dt="2023-08-16T19:13:46.530" v="3"/>
        <pc:sldMkLst>
          <pc:docMk/>
          <pc:sldMk cId="3612238523" sldId="604"/>
        </pc:sldMkLst>
      </pc:sldChg>
      <pc:sldChg chg="modSp delCm">
        <pc:chgData name="Karen Carera" userId="d7ab29075f1d4f00" providerId="Windows Live" clId="Web-{D9D9750D-B3A0-48AE-97F7-BC7082C20393}" dt="2023-08-16T19:26:12.261" v="140"/>
        <pc:sldMkLst>
          <pc:docMk/>
          <pc:sldMk cId="1878517184" sldId="633"/>
        </pc:sldMkLst>
        <pc:spChg chg="mod">
          <ac:chgData name="Karen Carera" userId="d7ab29075f1d4f00" providerId="Windows Live" clId="Web-{D9D9750D-B3A0-48AE-97F7-BC7082C20393}" dt="2023-08-16T19:26:12.105" v="139" actId="20577"/>
          <ac:spMkLst>
            <pc:docMk/>
            <pc:sldMk cId="1878517184" sldId="633"/>
            <ac:spMk id="3" creationId="{AA66F57D-DAA8-3A3B-3A6E-35942D2D55BB}"/>
          </ac:spMkLst>
        </pc:spChg>
      </pc:sldChg>
      <pc:sldChg chg="modSp delCm">
        <pc:chgData name="Karen Carera" userId="d7ab29075f1d4f00" providerId="Windows Live" clId="Web-{D9D9750D-B3A0-48AE-97F7-BC7082C20393}" dt="2023-08-16T19:25:48.135" v="137"/>
        <pc:sldMkLst>
          <pc:docMk/>
          <pc:sldMk cId="569227353" sldId="634"/>
        </pc:sldMkLst>
        <pc:spChg chg="mod">
          <ac:chgData name="Karen Carera" userId="d7ab29075f1d4f00" providerId="Windows Live" clId="Web-{D9D9750D-B3A0-48AE-97F7-BC7082C20393}" dt="2023-08-16T19:25:47.432" v="136" actId="20577"/>
          <ac:spMkLst>
            <pc:docMk/>
            <pc:sldMk cId="569227353" sldId="634"/>
            <ac:spMk id="3" creationId="{1BFF82AF-7109-506B-D279-61CDC934832D}"/>
          </ac:spMkLst>
        </pc:spChg>
      </pc:sldChg>
      <pc:sldChg chg="modSp addCm">
        <pc:chgData name="Karen Carera" userId="d7ab29075f1d4f00" providerId="Windows Live" clId="Web-{D9D9750D-B3A0-48AE-97F7-BC7082C20393}" dt="2023-08-16T19:22:55.582" v="116" actId="20577"/>
        <pc:sldMkLst>
          <pc:docMk/>
          <pc:sldMk cId="4187617526" sldId="636"/>
        </pc:sldMkLst>
        <pc:spChg chg="mod">
          <ac:chgData name="Karen Carera" userId="d7ab29075f1d4f00" providerId="Windows Live" clId="Web-{D9D9750D-B3A0-48AE-97F7-BC7082C20393}" dt="2023-08-16T19:22:55.582" v="116" actId="20577"/>
          <ac:spMkLst>
            <pc:docMk/>
            <pc:sldMk cId="4187617526" sldId="636"/>
            <ac:spMk id="3" creationId="{1BFF82AF-7109-506B-D279-61CDC934832D}"/>
          </ac:spMkLst>
        </pc:spChg>
      </pc:sldChg>
      <pc:sldChg chg="del mod modShow">
        <pc:chgData name="Karen Carera" userId="d7ab29075f1d4f00" providerId="Windows Live" clId="Web-{D9D9750D-B3A0-48AE-97F7-BC7082C20393}" dt="2023-08-16T19:38:59.321" v="206"/>
        <pc:sldMkLst>
          <pc:docMk/>
          <pc:sldMk cId="2201484062" sldId="638"/>
        </pc:sldMkLst>
      </pc:sldChg>
      <pc:sldChg chg="modSp">
        <pc:chgData name="Karen Carera" userId="d7ab29075f1d4f00" providerId="Windows Live" clId="Web-{D9D9750D-B3A0-48AE-97F7-BC7082C20393}" dt="2023-08-16T19:43:01.283" v="318" actId="20577"/>
        <pc:sldMkLst>
          <pc:docMk/>
          <pc:sldMk cId="3793932273" sldId="643"/>
        </pc:sldMkLst>
        <pc:spChg chg="mod">
          <ac:chgData name="Karen Carera" userId="d7ab29075f1d4f00" providerId="Windows Live" clId="Web-{D9D9750D-B3A0-48AE-97F7-BC7082C20393}" dt="2023-08-16T19:43:01.283" v="318" actId="20577"/>
          <ac:spMkLst>
            <pc:docMk/>
            <pc:sldMk cId="3793932273" sldId="643"/>
            <ac:spMk id="3" creationId="{16FB0B55-6F76-D771-53DB-A38B632EA79F}"/>
          </ac:spMkLst>
        </pc:spChg>
      </pc:sldChg>
      <pc:sldChg chg="modSp">
        <pc:chgData name="Karen Carera" userId="d7ab29075f1d4f00" providerId="Windows Live" clId="Web-{D9D9750D-B3A0-48AE-97F7-BC7082C20393}" dt="2023-08-16T19:42:17.094" v="317" actId="20577"/>
        <pc:sldMkLst>
          <pc:docMk/>
          <pc:sldMk cId="3827273844" sldId="645"/>
        </pc:sldMkLst>
        <pc:spChg chg="mod">
          <ac:chgData name="Karen Carera" userId="d7ab29075f1d4f00" providerId="Windows Live" clId="Web-{D9D9750D-B3A0-48AE-97F7-BC7082C20393}" dt="2023-08-16T19:42:17.094" v="317" actId="20577"/>
          <ac:spMkLst>
            <pc:docMk/>
            <pc:sldMk cId="3827273844" sldId="645"/>
            <ac:spMk id="3" creationId="{1BFF82AF-7109-506B-D279-61CDC934832D}"/>
          </ac:spMkLst>
        </pc:spChg>
      </pc:sldChg>
      <pc:sldChg chg="modSp">
        <pc:chgData name="Karen Carera" userId="d7ab29075f1d4f00" providerId="Windows Live" clId="Web-{D9D9750D-B3A0-48AE-97F7-BC7082C20393}" dt="2023-08-16T19:38:17.772" v="204" actId="20577"/>
        <pc:sldMkLst>
          <pc:docMk/>
          <pc:sldMk cId="1803249001" sldId="655"/>
        </pc:sldMkLst>
        <pc:spChg chg="mod">
          <ac:chgData name="Karen Carera" userId="d7ab29075f1d4f00" providerId="Windows Live" clId="Web-{D9D9750D-B3A0-48AE-97F7-BC7082C20393}" dt="2023-08-16T19:38:17.772" v="204" actId="20577"/>
          <ac:spMkLst>
            <pc:docMk/>
            <pc:sldMk cId="1803249001" sldId="655"/>
            <ac:spMk id="3" creationId="{1BFF82AF-7109-506B-D279-61CDC934832D}"/>
          </ac:spMkLst>
        </pc:spChg>
      </pc:sldChg>
      <pc:sldChg chg="del">
        <pc:chgData name="Karen Carera" userId="d7ab29075f1d4f00" providerId="Windows Live" clId="Web-{D9D9750D-B3A0-48AE-97F7-BC7082C20393}" dt="2023-08-16T19:13:46.530" v="2"/>
        <pc:sldMkLst>
          <pc:docMk/>
          <pc:sldMk cId="2606955005" sldId="658"/>
        </pc:sldMkLst>
      </pc:sldChg>
      <pc:sldChg chg="del">
        <pc:chgData name="Karen Carera" userId="d7ab29075f1d4f00" providerId="Windows Live" clId="Web-{D9D9750D-B3A0-48AE-97F7-BC7082C20393}" dt="2023-08-16T19:14:12.406" v="7"/>
        <pc:sldMkLst>
          <pc:docMk/>
          <pc:sldMk cId="3150455472" sldId="659"/>
        </pc:sldMkLst>
      </pc:sldChg>
      <pc:sldChg chg="modSp addCm">
        <pc:chgData name="Karen Carera" userId="d7ab29075f1d4f00" providerId="Windows Live" clId="Web-{D9D9750D-B3A0-48AE-97F7-BC7082C20393}" dt="2023-08-16T19:41:30.936" v="312" actId="20577"/>
        <pc:sldMkLst>
          <pc:docMk/>
          <pc:sldMk cId="966684308" sldId="667"/>
        </pc:sldMkLst>
        <pc:spChg chg="mod">
          <ac:chgData name="Karen Carera" userId="d7ab29075f1d4f00" providerId="Windows Live" clId="Web-{D9D9750D-B3A0-48AE-97F7-BC7082C20393}" dt="2023-08-16T19:41:30.936" v="312" actId="20577"/>
          <ac:spMkLst>
            <pc:docMk/>
            <pc:sldMk cId="966684308" sldId="667"/>
            <ac:spMk id="3" creationId="{16FB0B55-6F76-D771-53DB-A38B632EA79F}"/>
          </ac:spMkLst>
        </pc:spChg>
      </pc:sldChg>
      <pc:sldChg chg="del mod modShow">
        <pc:chgData name="Karen Carera" userId="d7ab29075f1d4f00" providerId="Windows Live" clId="Web-{D9D9750D-B3A0-48AE-97F7-BC7082C20393}" dt="2023-08-16T19:37:29.411" v="198"/>
        <pc:sldMkLst>
          <pc:docMk/>
          <pc:sldMk cId="779814771" sldId="682"/>
        </pc:sldMkLst>
      </pc:sldChg>
      <pc:sldChg chg="delCm">
        <pc:chgData name="Karen Carera" userId="d7ab29075f1d4f00" providerId="Windows Live" clId="Web-{D9D9750D-B3A0-48AE-97F7-BC7082C20393}" dt="2023-08-16T19:13:15.294" v="1"/>
        <pc:sldMkLst>
          <pc:docMk/>
          <pc:sldMk cId="2497185824" sldId="697"/>
        </pc:sldMkLst>
      </pc:sldChg>
      <pc:sldChg chg="add">
        <pc:chgData name="Karen Carera" userId="d7ab29075f1d4f00" providerId="Windows Live" clId="Web-{D9D9750D-B3A0-48AE-97F7-BC7082C20393}" dt="2023-08-16T19:13:58.077" v="4"/>
        <pc:sldMkLst>
          <pc:docMk/>
          <pc:sldMk cId="1643599886" sldId="699"/>
        </pc:sldMkLst>
      </pc:sldChg>
      <pc:sldChg chg="add">
        <pc:chgData name="Karen Carera" userId="d7ab29075f1d4f00" providerId="Windows Live" clId="Web-{D9D9750D-B3A0-48AE-97F7-BC7082C20393}" dt="2023-08-16T19:13:58.186" v="5"/>
        <pc:sldMkLst>
          <pc:docMk/>
          <pc:sldMk cId="2778910104" sldId="700"/>
        </pc:sldMkLst>
      </pc:sldChg>
      <pc:sldChg chg="add">
        <pc:chgData name="Karen Carera" userId="d7ab29075f1d4f00" providerId="Windows Live" clId="Web-{D9D9750D-B3A0-48AE-97F7-BC7082C20393}" dt="2023-08-16T19:14:19.922" v="8"/>
        <pc:sldMkLst>
          <pc:docMk/>
          <pc:sldMk cId="183690130" sldId="701"/>
        </pc:sldMkLst>
      </pc:sldChg>
      <pc:sldChg chg="add">
        <pc:chgData name="Karen Carera" userId="d7ab29075f1d4f00" providerId="Windows Live" clId="Web-{D9D9750D-B3A0-48AE-97F7-BC7082C20393}" dt="2023-08-16T19:14:20.015" v="9"/>
        <pc:sldMkLst>
          <pc:docMk/>
          <pc:sldMk cId="785749838" sldId="702"/>
        </pc:sldMkLst>
      </pc:sldChg>
      <pc:sldChg chg="add del replId">
        <pc:chgData name="Karen Carera" userId="d7ab29075f1d4f00" providerId="Windows Live" clId="Web-{D9D9750D-B3A0-48AE-97F7-BC7082C20393}" dt="2023-08-16T19:32:22.009" v="194"/>
        <pc:sldMkLst>
          <pc:docMk/>
          <pc:sldMk cId="1353627964" sldId="703"/>
        </pc:sldMkLst>
      </pc:sldChg>
      <pc:sldChg chg="add replId delCm">
        <pc:chgData name="Karen Carera" userId="d7ab29075f1d4f00" providerId="Windows Live" clId="Web-{D9D9750D-B3A0-48AE-97F7-BC7082C20393}" dt="2023-08-16T19:37:06.160" v="197"/>
        <pc:sldMkLst>
          <pc:docMk/>
          <pc:sldMk cId="4262499691" sldId="703"/>
        </pc:sldMkLst>
      </pc:sldChg>
      <pc:sldChg chg="add del replId">
        <pc:chgData name="Karen Carera" userId="d7ab29075f1d4f00" providerId="Windows Live" clId="Web-{D9D9750D-B3A0-48AE-97F7-BC7082C20393}" dt="2023-08-16T19:32:22.009" v="193"/>
        <pc:sldMkLst>
          <pc:docMk/>
          <pc:sldMk cId="301147945" sldId="704"/>
        </pc:sldMkLst>
      </pc:sldChg>
      <pc:sldChg chg="add ord">
        <pc:chgData name="Karen Carera" userId="d7ab29075f1d4f00" providerId="Windows Live" clId="Web-{D9D9750D-B3A0-48AE-97F7-BC7082C20393}" dt="2023-08-16T19:37:44.693" v="200"/>
        <pc:sldMkLst>
          <pc:docMk/>
          <pc:sldMk cId="3097620283" sldId="704"/>
        </pc:sldMkLst>
      </pc:sldChg>
      <pc:sldChg chg="add del replId">
        <pc:chgData name="Karen Carera" userId="d7ab29075f1d4f00" providerId="Windows Live" clId="Web-{D9D9750D-B3A0-48AE-97F7-BC7082C20393}" dt="2023-08-16T19:32:22.009" v="192"/>
        <pc:sldMkLst>
          <pc:docMk/>
          <pc:sldMk cId="1807377130" sldId="705"/>
        </pc:sldMkLst>
      </pc:sldChg>
      <pc:sldChg chg="add del replId">
        <pc:chgData name="Karen Carera" userId="d7ab29075f1d4f00" providerId="Windows Live" clId="Web-{D9D9750D-B3A0-48AE-97F7-BC7082C20393}" dt="2023-08-16T19:32:22.009" v="191"/>
        <pc:sldMkLst>
          <pc:docMk/>
          <pc:sldMk cId="93906189" sldId="706"/>
        </pc:sldMkLst>
      </pc:sldChg>
      <pc:sldChg chg="add del replId">
        <pc:chgData name="Karen Carera" userId="d7ab29075f1d4f00" providerId="Windows Live" clId="Web-{D9D9750D-B3A0-48AE-97F7-BC7082C20393}" dt="2023-08-16T19:32:22.009" v="190"/>
        <pc:sldMkLst>
          <pc:docMk/>
          <pc:sldMk cId="2547983276" sldId="707"/>
        </pc:sldMkLst>
      </pc:sldChg>
      <pc:sldChg chg="add del replId">
        <pc:chgData name="Karen Carera" userId="d7ab29075f1d4f00" providerId="Windows Live" clId="Web-{D9D9750D-B3A0-48AE-97F7-BC7082C20393}" dt="2023-08-16T19:32:22.009" v="189"/>
        <pc:sldMkLst>
          <pc:docMk/>
          <pc:sldMk cId="690454145" sldId="708"/>
        </pc:sldMkLst>
      </pc:sldChg>
      <pc:sldChg chg="add del replId">
        <pc:chgData name="Karen Carera" userId="d7ab29075f1d4f00" providerId="Windows Live" clId="Web-{D9D9750D-B3A0-48AE-97F7-BC7082C20393}" dt="2023-08-16T19:32:21.993" v="188"/>
        <pc:sldMkLst>
          <pc:docMk/>
          <pc:sldMk cId="3662623189" sldId="709"/>
        </pc:sldMkLst>
      </pc:sldChg>
      <pc:sldChg chg="add del replId">
        <pc:chgData name="Karen Carera" userId="d7ab29075f1d4f00" providerId="Windows Live" clId="Web-{D9D9750D-B3A0-48AE-97F7-BC7082C20393}" dt="2023-08-16T19:32:21.993" v="187"/>
        <pc:sldMkLst>
          <pc:docMk/>
          <pc:sldMk cId="3820487247" sldId="710"/>
        </pc:sldMkLst>
      </pc:sldChg>
      <pc:sldChg chg="add del replId">
        <pc:chgData name="Karen Carera" userId="d7ab29075f1d4f00" providerId="Windows Live" clId="Web-{D9D9750D-B3A0-48AE-97F7-BC7082C20393}" dt="2023-08-16T19:32:21.993" v="186"/>
        <pc:sldMkLst>
          <pc:docMk/>
          <pc:sldMk cId="1707087822" sldId="711"/>
        </pc:sldMkLst>
      </pc:sldChg>
      <pc:sldChg chg="add del replId">
        <pc:chgData name="Karen Carera" userId="d7ab29075f1d4f00" providerId="Windows Live" clId="Web-{D9D9750D-B3A0-48AE-97F7-BC7082C20393}" dt="2023-08-16T19:32:21.993" v="185"/>
        <pc:sldMkLst>
          <pc:docMk/>
          <pc:sldMk cId="1401317474" sldId="712"/>
        </pc:sldMkLst>
      </pc:sldChg>
      <pc:sldChg chg="add del replId">
        <pc:chgData name="Karen Carera" userId="d7ab29075f1d4f00" providerId="Windows Live" clId="Web-{D9D9750D-B3A0-48AE-97F7-BC7082C20393}" dt="2023-08-16T19:32:21.993" v="184"/>
        <pc:sldMkLst>
          <pc:docMk/>
          <pc:sldMk cId="3269463526" sldId="713"/>
        </pc:sldMkLst>
      </pc:sldChg>
      <pc:sldChg chg="add del replId">
        <pc:chgData name="Karen Carera" userId="d7ab29075f1d4f00" providerId="Windows Live" clId="Web-{D9D9750D-B3A0-48AE-97F7-BC7082C20393}" dt="2023-08-16T19:32:21.993" v="183"/>
        <pc:sldMkLst>
          <pc:docMk/>
          <pc:sldMk cId="3084292459" sldId="714"/>
        </pc:sldMkLst>
      </pc:sldChg>
      <pc:sldChg chg="add del replId">
        <pc:chgData name="Karen Carera" userId="d7ab29075f1d4f00" providerId="Windows Live" clId="Web-{D9D9750D-B3A0-48AE-97F7-BC7082C20393}" dt="2023-08-16T19:32:21.993" v="182"/>
        <pc:sldMkLst>
          <pc:docMk/>
          <pc:sldMk cId="1818862905" sldId="715"/>
        </pc:sldMkLst>
      </pc:sldChg>
      <pc:sldChg chg="add del replId">
        <pc:chgData name="Karen Carera" userId="d7ab29075f1d4f00" providerId="Windows Live" clId="Web-{D9D9750D-B3A0-48AE-97F7-BC7082C20393}" dt="2023-08-16T19:32:21.993" v="181"/>
        <pc:sldMkLst>
          <pc:docMk/>
          <pc:sldMk cId="744718952" sldId="716"/>
        </pc:sldMkLst>
      </pc:sldChg>
      <pc:sldChg chg="add del replId">
        <pc:chgData name="Karen Carera" userId="d7ab29075f1d4f00" providerId="Windows Live" clId="Web-{D9D9750D-B3A0-48AE-97F7-BC7082C20393}" dt="2023-08-16T19:32:21.978" v="180"/>
        <pc:sldMkLst>
          <pc:docMk/>
          <pc:sldMk cId="3646306993" sldId="717"/>
        </pc:sldMkLst>
      </pc:sldChg>
      <pc:sldChg chg="add del replId">
        <pc:chgData name="Karen Carera" userId="d7ab29075f1d4f00" providerId="Windows Live" clId="Web-{D9D9750D-B3A0-48AE-97F7-BC7082C20393}" dt="2023-08-16T19:32:21.978" v="179"/>
        <pc:sldMkLst>
          <pc:docMk/>
          <pc:sldMk cId="380798214" sldId="718"/>
        </pc:sldMkLst>
      </pc:sldChg>
      <pc:sldChg chg="add del replId">
        <pc:chgData name="Karen Carera" userId="d7ab29075f1d4f00" providerId="Windows Live" clId="Web-{D9D9750D-B3A0-48AE-97F7-BC7082C20393}" dt="2023-08-16T19:32:21.978" v="178"/>
        <pc:sldMkLst>
          <pc:docMk/>
          <pc:sldMk cId="1605520592" sldId="719"/>
        </pc:sldMkLst>
      </pc:sldChg>
      <pc:sldChg chg="add del replId">
        <pc:chgData name="Karen Carera" userId="d7ab29075f1d4f00" providerId="Windows Live" clId="Web-{D9D9750D-B3A0-48AE-97F7-BC7082C20393}" dt="2023-08-16T19:32:21.978" v="177"/>
        <pc:sldMkLst>
          <pc:docMk/>
          <pc:sldMk cId="2291504929" sldId="720"/>
        </pc:sldMkLst>
      </pc:sldChg>
      <pc:sldChg chg="add del replId">
        <pc:chgData name="Karen Carera" userId="d7ab29075f1d4f00" providerId="Windows Live" clId="Web-{D9D9750D-B3A0-48AE-97F7-BC7082C20393}" dt="2023-08-16T19:32:21.978" v="176"/>
        <pc:sldMkLst>
          <pc:docMk/>
          <pc:sldMk cId="1426594549" sldId="721"/>
        </pc:sldMkLst>
      </pc:sldChg>
      <pc:sldChg chg="add del replId">
        <pc:chgData name="Karen Carera" userId="d7ab29075f1d4f00" providerId="Windows Live" clId="Web-{D9D9750D-B3A0-48AE-97F7-BC7082C20393}" dt="2023-08-16T19:32:21.978" v="175"/>
        <pc:sldMkLst>
          <pc:docMk/>
          <pc:sldMk cId="4211772802" sldId="722"/>
        </pc:sldMkLst>
      </pc:sldChg>
      <pc:sldChg chg="add del replId">
        <pc:chgData name="Karen Carera" userId="d7ab29075f1d4f00" providerId="Windows Live" clId="Web-{D9D9750D-B3A0-48AE-97F7-BC7082C20393}" dt="2023-08-16T19:32:21.978" v="174"/>
        <pc:sldMkLst>
          <pc:docMk/>
          <pc:sldMk cId="2192719324" sldId="723"/>
        </pc:sldMkLst>
      </pc:sldChg>
      <pc:sldChg chg="add del replId">
        <pc:chgData name="Karen Carera" userId="d7ab29075f1d4f00" providerId="Windows Live" clId="Web-{D9D9750D-B3A0-48AE-97F7-BC7082C20393}" dt="2023-08-16T19:32:21.978" v="173"/>
        <pc:sldMkLst>
          <pc:docMk/>
          <pc:sldMk cId="89042618" sldId="724"/>
        </pc:sldMkLst>
      </pc:sldChg>
      <pc:sldChg chg="add del replId">
        <pc:chgData name="Karen Carera" userId="d7ab29075f1d4f00" providerId="Windows Live" clId="Web-{D9D9750D-B3A0-48AE-97F7-BC7082C20393}" dt="2023-08-16T19:32:21.962" v="172"/>
        <pc:sldMkLst>
          <pc:docMk/>
          <pc:sldMk cId="2986455279" sldId="725"/>
        </pc:sldMkLst>
      </pc:sldChg>
      <pc:sldChg chg="add del replId">
        <pc:chgData name="Karen Carera" userId="d7ab29075f1d4f00" providerId="Windows Live" clId="Web-{D9D9750D-B3A0-48AE-97F7-BC7082C20393}" dt="2023-08-16T19:32:21.962" v="171"/>
        <pc:sldMkLst>
          <pc:docMk/>
          <pc:sldMk cId="2424710187" sldId="726"/>
        </pc:sldMkLst>
      </pc:sldChg>
      <pc:sldChg chg="add del replId">
        <pc:chgData name="Karen Carera" userId="d7ab29075f1d4f00" providerId="Windows Live" clId="Web-{D9D9750D-B3A0-48AE-97F7-BC7082C20393}" dt="2023-08-16T19:32:21.962" v="170"/>
        <pc:sldMkLst>
          <pc:docMk/>
          <pc:sldMk cId="837830390" sldId="727"/>
        </pc:sldMkLst>
      </pc:sldChg>
      <pc:sldChg chg="add del replId">
        <pc:chgData name="Karen Carera" userId="d7ab29075f1d4f00" providerId="Windows Live" clId="Web-{D9D9750D-B3A0-48AE-97F7-BC7082C20393}" dt="2023-08-16T19:32:21.962" v="169"/>
        <pc:sldMkLst>
          <pc:docMk/>
          <pc:sldMk cId="3256928813" sldId="728"/>
        </pc:sldMkLst>
      </pc:sldChg>
      <pc:sldChg chg="add del replId">
        <pc:chgData name="Karen Carera" userId="d7ab29075f1d4f00" providerId="Windows Live" clId="Web-{D9D9750D-B3A0-48AE-97F7-BC7082C20393}" dt="2023-08-16T19:32:21.962" v="168"/>
        <pc:sldMkLst>
          <pc:docMk/>
          <pc:sldMk cId="3684899239" sldId="729"/>
        </pc:sldMkLst>
      </pc:sldChg>
    </pc:docChg>
  </pc:docChgLst>
  <pc:docChgLst>
    <pc:chgData name="kevin caspary" userId="27138f1f4eaa4829" providerId="Windows Live" clId="Web-{9D8D1886-022E-42A9-857E-69AC2CF832E4}"/>
    <pc:docChg chg="addSection modSection">
      <pc:chgData name="kevin caspary" userId="27138f1f4eaa4829" providerId="Windows Live" clId="Web-{9D8D1886-022E-42A9-857E-69AC2CF832E4}" dt="2023-08-03T14:06:01.907" v="1"/>
      <pc:docMkLst>
        <pc:docMk/>
      </pc:docMkLst>
    </pc:docChg>
  </pc:docChgLst>
  <pc:docChgLst>
    <pc:chgData name="Karen Carera" userId="d7ab29075f1d4f00" providerId="Windows Live" clId="Web-{ECB82196-9A08-4E4A-8291-67B22233F060}"/>
    <pc:docChg chg="modSld">
      <pc:chgData name="Karen Carera" userId="d7ab29075f1d4f00" providerId="Windows Live" clId="Web-{ECB82196-9A08-4E4A-8291-67B22233F060}" dt="2023-10-23T16:23:35.330" v="32"/>
      <pc:docMkLst>
        <pc:docMk/>
      </pc:docMkLst>
      <pc:sldChg chg="modSp">
        <pc:chgData name="Karen Carera" userId="d7ab29075f1d4f00" providerId="Windows Live" clId="Web-{ECB82196-9A08-4E4A-8291-67B22233F060}" dt="2023-10-23T16:19:32.636" v="2"/>
        <pc:sldMkLst>
          <pc:docMk/>
          <pc:sldMk cId="4011844823" sldId="394"/>
        </pc:sldMkLst>
        <pc:picChg chg="mod">
          <ac:chgData name="Karen Carera" userId="d7ab29075f1d4f00" providerId="Windows Live" clId="Web-{ECB82196-9A08-4E4A-8291-67B22233F060}" dt="2023-10-23T16:19:32.636" v="2"/>
          <ac:picMkLst>
            <pc:docMk/>
            <pc:sldMk cId="4011844823" sldId="394"/>
            <ac:picMk id="13" creationId="{BF58404B-891D-B147-A4C4-D5F509C07B6F}"/>
          </ac:picMkLst>
        </pc:picChg>
      </pc:sldChg>
      <pc:sldChg chg="modSp">
        <pc:chgData name="Karen Carera" userId="d7ab29075f1d4f00" providerId="Windows Live" clId="Web-{ECB82196-9A08-4E4A-8291-67B22233F060}" dt="2023-10-23T16:20:05.402" v="5"/>
        <pc:sldMkLst>
          <pc:docMk/>
          <pc:sldMk cId="251604834" sldId="468"/>
        </pc:sldMkLst>
        <pc:picChg chg="mod">
          <ac:chgData name="Karen Carera" userId="d7ab29075f1d4f00" providerId="Windows Live" clId="Web-{ECB82196-9A08-4E4A-8291-67B22233F060}" dt="2023-10-23T16:20:05.402" v="5"/>
          <ac:picMkLst>
            <pc:docMk/>
            <pc:sldMk cId="251604834" sldId="468"/>
            <ac:picMk id="6" creationId="{8F20E1CC-45A8-5CA1-B583-AB5E262DF694}"/>
          </ac:picMkLst>
        </pc:picChg>
      </pc:sldChg>
      <pc:sldChg chg="modSp">
        <pc:chgData name="Karen Carera" userId="d7ab29075f1d4f00" providerId="Windows Live" clId="Web-{ECB82196-9A08-4E4A-8291-67B22233F060}" dt="2023-10-23T16:23:35.330" v="32"/>
        <pc:sldMkLst>
          <pc:docMk/>
          <pc:sldMk cId="4236929607" sldId="542"/>
        </pc:sldMkLst>
        <pc:picChg chg="mod">
          <ac:chgData name="Karen Carera" userId="d7ab29075f1d4f00" providerId="Windows Live" clId="Web-{ECB82196-9A08-4E4A-8291-67B22233F060}" dt="2023-10-23T16:23:35.330" v="32"/>
          <ac:picMkLst>
            <pc:docMk/>
            <pc:sldMk cId="4236929607" sldId="542"/>
            <ac:picMk id="5" creationId="{744077BF-EFC2-9A76-CD97-96340FC18993}"/>
          </ac:picMkLst>
        </pc:picChg>
      </pc:sldChg>
      <pc:sldChg chg="modSp">
        <pc:chgData name="Karen Carera" userId="d7ab29075f1d4f00" providerId="Windows Live" clId="Web-{ECB82196-9A08-4E4A-8291-67B22233F060}" dt="2023-10-23T16:20:16.653" v="7"/>
        <pc:sldMkLst>
          <pc:docMk/>
          <pc:sldMk cId="1473848686" sldId="548"/>
        </pc:sldMkLst>
        <pc:picChg chg="mod">
          <ac:chgData name="Karen Carera" userId="d7ab29075f1d4f00" providerId="Windows Live" clId="Web-{ECB82196-9A08-4E4A-8291-67B22233F060}" dt="2023-10-23T16:20:16.653" v="7"/>
          <ac:picMkLst>
            <pc:docMk/>
            <pc:sldMk cId="1473848686" sldId="548"/>
            <ac:picMk id="7" creationId="{CBF6D473-858A-6C85-788E-4902C44E745E}"/>
          </ac:picMkLst>
        </pc:picChg>
      </pc:sldChg>
      <pc:sldChg chg="modSp">
        <pc:chgData name="Karen Carera" userId="d7ab29075f1d4f00" providerId="Windows Live" clId="Web-{ECB82196-9A08-4E4A-8291-67B22233F060}" dt="2023-10-23T16:19:41.292" v="3"/>
        <pc:sldMkLst>
          <pc:docMk/>
          <pc:sldMk cId="3577019796" sldId="562"/>
        </pc:sldMkLst>
        <pc:picChg chg="mod">
          <ac:chgData name="Karen Carera" userId="d7ab29075f1d4f00" providerId="Windows Live" clId="Web-{ECB82196-9A08-4E4A-8291-67B22233F060}" dt="2023-10-23T16:19:41.292" v="3"/>
          <ac:picMkLst>
            <pc:docMk/>
            <pc:sldMk cId="3577019796" sldId="562"/>
            <ac:picMk id="6" creationId="{7133348C-BAF4-6429-265E-ABC1A99408F6}"/>
          </ac:picMkLst>
        </pc:picChg>
      </pc:sldChg>
      <pc:sldChg chg="modSp">
        <pc:chgData name="Karen Carera" userId="d7ab29075f1d4f00" providerId="Windows Live" clId="Web-{ECB82196-9A08-4E4A-8291-67B22233F060}" dt="2023-10-23T16:19:13.354" v="1"/>
        <pc:sldMkLst>
          <pc:docMk/>
          <pc:sldMk cId="2506458307" sldId="563"/>
        </pc:sldMkLst>
        <pc:picChg chg="mod">
          <ac:chgData name="Karen Carera" userId="d7ab29075f1d4f00" providerId="Windows Live" clId="Web-{ECB82196-9A08-4E4A-8291-67B22233F060}" dt="2023-10-23T16:19:13.354" v="1"/>
          <ac:picMkLst>
            <pc:docMk/>
            <pc:sldMk cId="2506458307" sldId="563"/>
            <ac:picMk id="5" creationId="{744077BF-EFC2-9A76-CD97-96340FC18993}"/>
          </ac:picMkLst>
        </pc:picChg>
      </pc:sldChg>
      <pc:sldChg chg="modSp">
        <pc:chgData name="Karen Carera" userId="d7ab29075f1d4f00" providerId="Windows Live" clId="Web-{ECB82196-9A08-4E4A-8291-67B22233F060}" dt="2023-10-23T16:23:05.860" v="30"/>
        <pc:sldMkLst>
          <pc:docMk/>
          <pc:sldMk cId="1793814632" sldId="592"/>
        </pc:sldMkLst>
        <pc:picChg chg="mod">
          <ac:chgData name="Karen Carera" userId="d7ab29075f1d4f00" providerId="Windows Live" clId="Web-{ECB82196-9A08-4E4A-8291-67B22233F060}" dt="2023-10-23T16:23:05.860" v="30"/>
          <ac:picMkLst>
            <pc:docMk/>
            <pc:sldMk cId="1793814632" sldId="592"/>
            <ac:picMk id="1026" creationId="{5B3955C3-68CD-3D1B-9395-09D6CA6BAB8B}"/>
          </ac:picMkLst>
        </pc:picChg>
      </pc:sldChg>
      <pc:sldChg chg="modSp">
        <pc:chgData name="Karen Carera" userId="d7ab29075f1d4f00" providerId="Windows Live" clId="Web-{ECB82196-9A08-4E4A-8291-67B22233F060}" dt="2023-10-23T16:22:38.094" v="27"/>
        <pc:sldMkLst>
          <pc:docMk/>
          <pc:sldMk cId="2805177915" sldId="593"/>
        </pc:sldMkLst>
        <pc:picChg chg="mod">
          <ac:chgData name="Karen Carera" userId="d7ab29075f1d4f00" providerId="Windows Live" clId="Web-{ECB82196-9A08-4E4A-8291-67B22233F060}" dt="2023-10-23T16:22:38.094" v="27"/>
          <ac:picMkLst>
            <pc:docMk/>
            <pc:sldMk cId="2805177915" sldId="593"/>
            <ac:picMk id="8" creationId="{B0FB2FEE-A1C8-BAF9-538B-DB7C7DFB3332}"/>
          </ac:picMkLst>
        </pc:picChg>
      </pc:sldChg>
      <pc:sldChg chg="modSp">
        <pc:chgData name="Karen Carera" userId="d7ab29075f1d4f00" providerId="Windows Live" clId="Web-{ECB82196-9A08-4E4A-8291-67B22233F060}" dt="2023-10-23T16:21:53.952" v="19"/>
        <pc:sldMkLst>
          <pc:docMk/>
          <pc:sldMk cId="607716060" sldId="596"/>
        </pc:sldMkLst>
        <pc:picChg chg="mod">
          <ac:chgData name="Karen Carera" userId="d7ab29075f1d4f00" providerId="Windows Live" clId="Web-{ECB82196-9A08-4E4A-8291-67B22233F060}" dt="2023-10-23T16:21:53.952" v="19"/>
          <ac:picMkLst>
            <pc:docMk/>
            <pc:sldMk cId="607716060" sldId="596"/>
            <ac:picMk id="6" creationId="{66055450-5C26-F29C-91F0-71D8567F2204}"/>
          </ac:picMkLst>
        </pc:picChg>
      </pc:sldChg>
      <pc:sldChg chg="modSp">
        <pc:chgData name="Karen Carera" userId="d7ab29075f1d4f00" providerId="Windows Live" clId="Web-{ECB82196-9A08-4E4A-8291-67B22233F060}" dt="2023-10-23T16:21:27.733" v="13" actId="1076"/>
        <pc:sldMkLst>
          <pc:docMk/>
          <pc:sldMk cId="745943494" sldId="603"/>
        </pc:sldMkLst>
        <pc:picChg chg="mod">
          <ac:chgData name="Karen Carera" userId="d7ab29075f1d4f00" providerId="Windows Live" clId="Web-{ECB82196-9A08-4E4A-8291-67B22233F060}" dt="2023-10-23T16:21:27.733" v="13" actId="1076"/>
          <ac:picMkLst>
            <pc:docMk/>
            <pc:sldMk cId="745943494" sldId="603"/>
            <ac:picMk id="7" creationId="{C6E31187-BA64-E3F5-2CE6-DD38F34643C9}"/>
          </ac:picMkLst>
        </pc:picChg>
      </pc:sldChg>
      <pc:sldChg chg="modSp">
        <pc:chgData name="Karen Carera" userId="d7ab29075f1d4f00" providerId="Windows Live" clId="Web-{ECB82196-9A08-4E4A-8291-67B22233F060}" dt="2023-10-23T16:22:48.907" v="29"/>
        <pc:sldMkLst>
          <pc:docMk/>
          <pc:sldMk cId="1930742903" sldId="660"/>
        </pc:sldMkLst>
        <pc:picChg chg="mod">
          <ac:chgData name="Karen Carera" userId="d7ab29075f1d4f00" providerId="Windows Live" clId="Web-{ECB82196-9A08-4E4A-8291-67B22233F060}" dt="2023-10-23T16:22:48.907" v="29"/>
          <ac:picMkLst>
            <pc:docMk/>
            <pc:sldMk cId="1930742903" sldId="660"/>
            <ac:picMk id="6" creationId="{7133348C-BAF4-6429-265E-ABC1A99408F6}"/>
          </ac:picMkLst>
        </pc:picChg>
      </pc:sldChg>
      <pc:sldChg chg="modSp">
        <pc:chgData name="Karen Carera" userId="d7ab29075f1d4f00" providerId="Windows Live" clId="Web-{ECB82196-9A08-4E4A-8291-67B22233F060}" dt="2023-10-23T16:23:29.080" v="31"/>
        <pc:sldMkLst>
          <pc:docMk/>
          <pc:sldMk cId="3995433810" sldId="683"/>
        </pc:sldMkLst>
        <pc:picChg chg="mod">
          <ac:chgData name="Karen Carera" userId="d7ab29075f1d4f00" providerId="Windows Live" clId="Web-{ECB82196-9A08-4E4A-8291-67B22233F060}" dt="2023-10-23T16:23:29.080" v="31"/>
          <ac:picMkLst>
            <pc:docMk/>
            <pc:sldMk cId="3995433810" sldId="683"/>
            <ac:picMk id="6" creationId="{7073DAC2-28FB-A577-1A36-E694E66E5A49}"/>
          </ac:picMkLst>
        </pc:picChg>
      </pc:sldChg>
      <pc:sldChg chg="modSp">
        <pc:chgData name="Karen Carera" userId="d7ab29075f1d4f00" providerId="Windows Live" clId="Web-{ECB82196-9A08-4E4A-8291-67B22233F060}" dt="2023-10-23T16:20:48.669" v="11"/>
        <pc:sldMkLst>
          <pc:docMk/>
          <pc:sldMk cId="1660667000" sldId="753"/>
        </pc:sldMkLst>
        <pc:picChg chg="mod">
          <ac:chgData name="Karen Carera" userId="d7ab29075f1d4f00" providerId="Windows Live" clId="Web-{ECB82196-9A08-4E4A-8291-67B22233F060}" dt="2023-10-23T16:20:48.669" v="11"/>
          <ac:picMkLst>
            <pc:docMk/>
            <pc:sldMk cId="1660667000" sldId="753"/>
            <ac:picMk id="4" creationId="{4EF66820-0B43-EDEF-DFCB-906107FE6C40}"/>
          </ac:picMkLst>
        </pc:picChg>
      </pc:sldChg>
      <pc:sldChg chg="modSp">
        <pc:chgData name="Karen Carera" userId="d7ab29075f1d4f00" providerId="Windows Live" clId="Web-{ECB82196-9A08-4E4A-8291-67B22233F060}" dt="2023-10-23T16:20:39.903" v="10" actId="20577"/>
        <pc:sldMkLst>
          <pc:docMk/>
          <pc:sldMk cId="445702163" sldId="754"/>
        </pc:sldMkLst>
        <pc:spChg chg="mod">
          <ac:chgData name="Karen Carera" userId="d7ab29075f1d4f00" providerId="Windows Live" clId="Web-{ECB82196-9A08-4E4A-8291-67B22233F060}" dt="2023-10-23T16:20:39.903" v="10" actId="20577"/>
          <ac:spMkLst>
            <pc:docMk/>
            <pc:sldMk cId="445702163" sldId="754"/>
            <ac:spMk id="3" creationId="{F0488D4F-B372-3E27-8F3C-312304CD624E}"/>
          </ac:spMkLst>
        </pc:spChg>
        <pc:picChg chg="mod">
          <ac:chgData name="Karen Carera" userId="d7ab29075f1d4f00" providerId="Windows Live" clId="Web-{ECB82196-9A08-4E4A-8291-67B22233F060}" dt="2023-10-23T16:20:36.012" v="9"/>
          <ac:picMkLst>
            <pc:docMk/>
            <pc:sldMk cId="445702163" sldId="754"/>
            <ac:picMk id="7" creationId="{BAA90C10-B101-434A-E2AA-61FAAB9803B3}"/>
          </ac:picMkLst>
        </pc:picChg>
      </pc:sldChg>
    </pc:docChg>
  </pc:docChgLst>
  <pc:docChgLst>
    <pc:chgData name="kevin caspary" userId="27138f1f4eaa4829" providerId="Windows Live" clId="Web-{761FE726-028E-416D-B34E-9A0EDC5D7D27}"/>
    <pc:docChg chg="addSld addMainMaster modMainMaster modSection">
      <pc:chgData name="kevin caspary" userId="27138f1f4eaa4829" providerId="Windows Live" clId="Web-{761FE726-028E-416D-B34E-9A0EDC5D7D27}" dt="2023-08-22T01:24:55.934" v="0"/>
      <pc:docMkLst>
        <pc:docMk/>
      </pc:docMkLst>
      <pc:sldChg chg="add">
        <pc:chgData name="kevin caspary" userId="27138f1f4eaa4829" providerId="Windows Live" clId="Web-{761FE726-028E-416D-B34E-9A0EDC5D7D27}" dt="2023-08-22T01:24:55.934" v="0"/>
        <pc:sldMkLst>
          <pc:docMk/>
          <pc:sldMk cId="126193959" sldId="712"/>
        </pc:sldMkLst>
      </pc:sldChg>
      <pc:sldMasterChg chg="add addSldLayout">
        <pc:chgData name="kevin caspary" userId="27138f1f4eaa4829" providerId="Windows Live" clId="Web-{761FE726-028E-416D-B34E-9A0EDC5D7D27}" dt="2023-08-22T01:24:55.934" v="0"/>
        <pc:sldMasterMkLst>
          <pc:docMk/>
          <pc:sldMasterMk cId="1189977149" sldId="2147483648"/>
        </pc:sldMasterMkLst>
        <pc:sldLayoutChg chg="add">
          <pc:chgData name="kevin caspary" userId="27138f1f4eaa4829" providerId="Windows Live" clId="Web-{761FE726-028E-416D-B34E-9A0EDC5D7D27}" dt="2023-08-22T01:24:55.934" v="0"/>
          <pc:sldLayoutMkLst>
            <pc:docMk/>
            <pc:sldMasterMk cId="1189977149" sldId="2147483648"/>
            <pc:sldLayoutMk cId="1866782644" sldId="2147483649"/>
          </pc:sldLayoutMkLst>
        </pc:sldLayoutChg>
        <pc:sldLayoutChg chg="add">
          <pc:chgData name="kevin caspary" userId="27138f1f4eaa4829" providerId="Windows Live" clId="Web-{761FE726-028E-416D-B34E-9A0EDC5D7D27}" dt="2023-08-22T01:24:55.934" v="0"/>
          <pc:sldLayoutMkLst>
            <pc:docMk/>
            <pc:sldMasterMk cId="1189977149" sldId="2147483648"/>
            <pc:sldLayoutMk cId="896065915" sldId="2147483650"/>
          </pc:sldLayoutMkLst>
        </pc:sldLayoutChg>
        <pc:sldLayoutChg chg="add">
          <pc:chgData name="kevin caspary" userId="27138f1f4eaa4829" providerId="Windows Live" clId="Web-{761FE726-028E-416D-B34E-9A0EDC5D7D27}" dt="2023-08-22T01:24:55.934" v="0"/>
          <pc:sldLayoutMkLst>
            <pc:docMk/>
            <pc:sldMasterMk cId="1189977149" sldId="2147483648"/>
            <pc:sldLayoutMk cId="2776385091" sldId="2147483651"/>
          </pc:sldLayoutMkLst>
        </pc:sldLayoutChg>
        <pc:sldLayoutChg chg="add">
          <pc:chgData name="kevin caspary" userId="27138f1f4eaa4829" providerId="Windows Live" clId="Web-{761FE726-028E-416D-B34E-9A0EDC5D7D27}" dt="2023-08-22T01:24:55.934" v="0"/>
          <pc:sldLayoutMkLst>
            <pc:docMk/>
            <pc:sldMasterMk cId="1189977149" sldId="2147483648"/>
            <pc:sldLayoutMk cId="3355316558" sldId="2147483652"/>
          </pc:sldLayoutMkLst>
        </pc:sldLayoutChg>
        <pc:sldLayoutChg chg="add">
          <pc:chgData name="kevin caspary" userId="27138f1f4eaa4829" providerId="Windows Live" clId="Web-{761FE726-028E-416D-B34E-9A0EDC5D7D27}" dt="2023-08-22T01:24:55.934" v="0"/>
          <pc:sldLayoutMkLst>
            <pc:docMk/>
            <pc:sldMasterMk cId="1189977149" sldId="2147483648"/>
            <pc:sldLayoutMk cId="563210253" sldId="2147483653"/>
          </pc:sldLayoutMkLst>
        </pc:sldLayoutChg>
        <pc:sldLayoutChg chg="add">
          <pc:chgData name="kevin caspary" userId="27138f1f4eaa4829" providerId="Windows Live" clId="Web-{761FE726-028E-416D-B34E-9A0EDC5D7D27}" dt="2023-08-22T01:24:55.934" v="0"/>
          <pc:sldLayoutMkLst>
            <pc:docMk/>
            <pc:sldMasterMk cId="1189977149" sldId="2147483648"/>
            <pc:sldLayoutMk cId="952544472" sldId="2147483654"/>
          </pc:sldLayoutMkLst>
        </pc:sldLayoutChg>
        <pc:sldLayoutChg chg="add">
          <pc:chgData name="kevin caspary" userId="27138f1f4eaa4829" providerId="Windows Live" clId="Web-{761FE726-028E-416D-B34E-9A0EDC5D7D27}" dt="2023-08-22T01:24:55.934" v="0"/>
          <pc:sldLayoutMkLst>
            <pc:docMk/>
            <pc:sldMasterMk cId="1189977149" sldId="2147483648"/>
            <pc:sldLayoutMk cId="739336911" sldId="2147483655"/>
          </pc:sldLayoutMkLst>
        </pc:sldLayoutChg>
        <pc:sldLayoutChg chg="add">
          <pc:chgData name="kevin caspary" userId="27138f1f4eaa4829" providerId="Windows Live" clId="Web-{761FE726-028E-416D-B34E-9A0EDC5D7D27}" dt="2023-08-22T01:24:55.934" v="0"/>
          <pc:sldLayoutMkLst>
            <pc:docMk/>
            <pc:sldMasterMk cId="1189977149" sldId="2147483648"/>
            <pc:sldLayoutMk cId="4001029808" sldId="2147483656"/>
          </pc:sldLayoutMkLst>
        </pc:sldLayoutChg>
        <pc:sldLayoutChg chg="add">
          <pc:chgData name="kevin caspary" userId="27138f1f4eaa4829" providerId="Windows Live" clId="Web-{761FE726-028E-416D-B34E-9A0EDC5D7D27}" dt="2023-08-22T01:24:55.934" v="0"/>
          <pc:sldLayoutMkLst>
            <pc:docMk/>
            <pc:sldMasterMk cId="1189977149" sldId="2147483648"/>
            <pc:sldLayoutMk cId="1941650477" sldId="2147483657"/>
          </pc:sldLayoutMkLst>
        </pc:sldLayoutChg>
        <pc:sldLayoutChg chg="add">
          <pc:chgData name="kevin caspary" userId="27138f1f4eaa4829" providerId="Windows Live" clId="Web-{761FE726-028E-416D-B34E-9A0EDC5D7D27}" dt="2023-08-22T01:24:55.934" v="0"/>
          <pc:sldLayoutMkLst>
            <pc:docMk/>
            <pc:sldMasterMk cId="1189977149" sldId="2147483648"/>
            <pc:sldLayoutMk cId="2579505597" sldId="2147483658"/>
          </pc:sldLayoutMkLst>
        </pc:sldLayoutChg>
        <pc:sldLayoutChg chg="add">
          <pc:chgData name="kevin caspary" userId="27138f1f4eaa4829" providerId="Windows Live" clId="Web-{761FE726-028E-416D-B34E-9A0EDC5D7D27}" dt="2023-08-22T01:24:55.934" v="0"/>
          <pc:sldLayoutMkLst>
            <pc:docMk/>
            <pc:sldMasterMk cId="1189977149" sldId="2147483648"/>
            <pc:sldLayoutMk cId="146312258" sldId="2147483659"/>
          </pc:sldLayoutMkLst>
        </pc:sldLayoutChg>
      </pc:sldMasterChg>
      <pc:sldMasterChg chg="replId modSldLayout">
        <pc:chgData name="kevin caspary" userId="27138f1f4eaa4829" providerId="Windows Live" clId="Web-{761FE726-028E-416D-B34E-9A0EDC5D7D27}" dt="2023-08-22T01:24:55.934" v="0"/>
        <pc:sldMasterMkLst>
          <pc:docMk/>
          <pc:sldMasterMk cId="1927022496" sldId="2147483918"/>
        </pc:sldMasterMkLst>
        <pc:sldLayoutChg chg="replId">
          <pc:chgData name="kevin caspary" userId="27138f1f4eaa4829" providerId="Windows Live" clId="Web-{761FE726-028E-416D-B34E-9A0EDC5D7D27}" dt="2023-08-22T01:24:55.934" v="0"/>
          <pc:sldLayoutMkLst>
            <pc:docMk/>
            <pc:sldMasterMk cId="1927022496" sldId="2147483918"/>
            <pc:sldLayoutMk cId="531374668" sldId="2147483919"/>
          </pc:sldLayoutMkLst>
        </pc:sldLayoutChg>
        <pc:sldLayoutChg chg="replId">
          <pc:chgData name="kevin caspary" userId="27138f1f4eaa4829" providerId="Windows Live" clId="Web-{761FE726-028E-416D-B34E-9A0EDC5D7D27}" dt="2023-08-22T01:24:55.934" v="0"/>
          <pc:sldLayoutMkLst>
            <pc:docMk/>
            <pc:sldMasterMk cId="1927022496" sldId="2147483918"/>
            <pc:sldLayoutMk cId="3146138544" sldId="2147483920"/>
          </pc:sldLayoutMkLst>
        </pc:sldLayoutChg>
        <pc:sldLayoutChg chg="replId">
          <pc:chgData name="kevin caspary" userId="27138f1f4eaa4829" providerId="Windows Live" clId="Web-{761FE726-028E-416D-B34E-9A0EDC5D7D27}" dt="2023-08-22T01:24:55.934" v="0"/>
          <pc:sldLayoutMkLst>
            <pc:docMk/>
            <pc:sldMasterMk cId="1927022496" sldId="2147483918"/>
            <pc:sldLayoutMk cId="4097256212" sldId="2147483921"/>
          </pc:sldLayoutMkLst>
        </pc:sldLayoutChg>
        <pc:sldLayoutChg chg="replId">
          <pc:chgData name="kevin caspary" userId="27138f1f4eaa4829" providerId="Windows Live" clId="Web-{761FE726-028E-416D-B34E-9A0EDC5D7D27}" dt="2023-08-22T01:24:55.934" v="0"/>
          <pc:sldLayoutMkLst>
            <pc:docMk/>
            <pc:sldMasterMk cId="1927022496" sldId="2147483918"/>
            <pc:sldLayoutMk cId="1104969057" sldId="2147483922"/>
          </pc:sldLayoutMkLst>
        </pc:sldLayoutChg>
        <pc:sldLayoutChg chg="replId">
          <pc:chgData name="kevin caspary" userId="27138f1f4eaa4829" providerId="Windows Live" clId="Web-{761FE726-028E-416D-B34E-9A0EDC5D7D27}" dt="2023-08-22T01:24:55.934" v="0"/>
          <pc:sldLayoutMkLst>
            <pc:docMk/>
            <pc:sldMasterMk cId="1927022496" sldId="2147483918"/>
            <pc:sldLayoutMk cId="2476956518" sldId="2147483923"/>
          </pc:sldLayoutMkLst>
        </pc:sldLayoutChg>
        <pc:sldLayoutChg chg="replId">
          <pc:chgData name="kevin caspary" userId="27138f1f4eaa4829" providerId="Windows Live" clId="Web-{761FE726-028E-416D-B34E-9A0EDC5D7D27}" dt="2023-08-22T01:24:55.934" v="0"/>
          <pc:sldLayoutMkLst>
            <pc:docMk/>
            <pc:sldMasterMk cId="1927022496" sldId="2147483918"/>
            <pc:sldLayoutMk cId="2967243431" sldId="2147483924"/>
          </pc:sldLayoutMkLst>
        </pc:sldLayoutChg>
        <pc:sldLayoutChg chg="replId">
          <pc:chgData name="kevin caspary" userId="27138f1f4eaa4829" providerId="Windows Live" clId="Web-{761FE726-028E-416D-B34E-9A0EDC5D7D27}" dt="2023-08-22T01:24:55.934" v="0"/>
          <pc:sldLayoutMkLst>
            <pc:docMk/>
            <pc:sldMasterMk cId="1927022496" sldId="2147483918"/>
            <pc:sldLayoutMk cId="3511175044" sldId="2147483925"/>
          </pc:sldLayoutMkLst>
        </pc:sldLayoutChg>
        <pc:sldLayoutChg chg="replId">
          <pc:chgData name="kevin caspary" userId="27138f1f4eaa4829" providerId="Windows Live" clId="Web-{761FE726-028E-416D-B34E-9A0EDC5D7D27}" dt="2023-08-22T01:24:55.934" v="0"/>
          <pc:sldLayoutMkLst>
            <pc:docMk/>
            <pc:sldMasterMk cId="1927022496" sldId="2147483918"/>
            <pc:sldLayoutMk cId="2922904378" sldId="2147483926"/>
          </pc:sldLayoutMkLst>
        </pc:sldLayoutChg>
        <pc:sldLayoutChg chg="replId">
          <pc:chgData name="kevin caspary" userId="27138f1f4eaa4829" providerId="Windows Live" clId="Web-{761FE726-028E-416D-B34E-9A0EDC5D7D27}" dt="2023-08-22T01:24:55.934" v="0"/>
          <pc:sldLayoutMkLst>
            <pc:docMk/>
            <pc:sldMasterMk cId="1927022496" sldId="2147483918"/>
            <pc:sldLayoutMk cId="3056356598" sldId="2147483927"/>
          </pc:sldLayoutMkLst>
        </pc:sldLayoutChg>
        <pc:sldLayoutChg chg="replId">
          <pc:chgData name="kevin caspary" userId="27138f1f4eaa4829" providerId="Windows Live" clId="Web-{761FE726-028E-416D-B34E-9A0EDC5D7D27}" dt="2023-08-22T01:24:55.934" v="0"/>
          <pc:sldLayoutMkLst>
            <pc:docMk/>
            <pc:sldMasterMk cId="1927022496" sldId="2147483918"/>
            <pc:sldLayoutMk cId="3666702196" sldId="2147483928"/>
          </pc:sldLayoutMkLst>
        </pc:sldLayoutChg>
        <pc:sldLayoutChg chg="replId">
          <pc:chgData name="kevin caspary" userId="27138f1f4eaa4829" providerId="Windows Live" clId="Web-{761FE726-028E-416D-B34E-9A0EDC5D7D27}" dt="2023-08-22T01:24:55.934" v="0"/>
          <pc:sldLayoutMkLst>
            <pc:docMk/>
            <pc:sldMasterMk cId="1927022496" sldId="2147483918"/>
            <pc:sldLayoutMk cId="2643397315" sldId="2147483929"/>
          </pc:sldLayoutMkLst>
        </pc:sldLayoutChg>
      </pc:sldMasterChg>
    </pc:docChg>
  </pc:docChgLst>
  <pc:docChgLst>
    <pc:chgData name="adela salame-alfie" userId="a4a07e8158afa334" providerId="Windows Live" clId="Web-{9A3529AD-3E9D-4693-9F93-A8402772B5A4}"/>
    <pc:docChg chg="modSld">
      <pc:chgData name="adela salame-alfie" userId="a4a07e8158afa334" providerId="Windows Live" clId="Web-{9A3529AD-3E9D-4693-9F93-A8402772B5A4}" dt="2023-10-23T18:08:06.654" v="13"/>
      <pc:docMkLst>
        <pc:docMk/>
      </pc:docMkLst>
      <pc:sldChg chg="addCm">
        <pc:chgData name="adela salame-alfie" userId="a4a07e8158afa334" providerId="Windows Live" clId="Web-{9A3529AD-3E9D-4693-9F93-A8402772B5A4}" dt="2023-10-20T20:12:59.247" v="10"/>
        <pc:sldMkLst>
          <pc:docMk/>
          <pc:sldMk cId="3230174715" sldId="566"/>
        </pc:sldMkLst>
        <pc:extLst>
          <p:ext xmlns:p="http://schemas.openxmlformats.org/presentationml/2006/main" uri="{D6D511B9-2390-475A-947B-AFAB55BFBCF1}">
            <pc226:cmChg xmlns:pc226="http://schemas.microsoft.com/office/powerpoint/2022/06/main/command" chg="add">
              <pc226:chgData name="adela salame-alfie" userId="a4a07e8158afa334" providerId="Windows Live" clId="Web-{9A3529AD-3E9D-4693-9F93-A8402772B5A4}" dt="2023-10-20T20:12:59.247" v="10"/>
              <pc2:cmMkLst xmlns:pc2="http://schemas.microsoft.com/office/powerpoint/2019/9/main/command">
                <pc:docMk/>
                <pc:sldMk cId="3230174715" sldId="566"/>
                <pc2:cmMk id="{889AF05A-AD0A-4425-AC8B-C2AE66986888}"/>
              </pc2:cmMkLst>
            </pc226:cmChg>
          </p:ext>
        </pc:extLst>
      </pc:sldChg>
      <pc:sldChg chg="modNotes">
        <pc:chgData name="adela salame-alfie" userId="a4a07e8158afa334" providerId="Windows Live" clId="Web-{9A3529AD-3E9D-4693-9F93-A8402772B5A4}" dt="2023-10-20T20:05:04.657" v="8"/>
        <pc:sldMkLst>
          <pc:docMk/>
          <pc:sldMk cId="2829393389" sldId="608"/>
        </pc:sldMkLst>
      </pc:sldChg>
      <pc:sldChg chg="modNotes">
        <pc:chgData name="adela salame-alfie" userId="a4a07e8158afa334" providerId="Windows Live" clId="Web-{9A3529AD-3E9D-4693-9F93-A8402772B5A4}" dt="2023-10-20T20:04:34.250" v="5"/>
        <pc:sldMkLst>
          <pc:docMk/>
          <pc:sldMk cId="1962944083" sldId="610"/>
        </pc:sldMkLst>
      </pc:sldChg>
      <pc:sldChg chg="modCm">
        <pc:chgData name="adela salame-alfie" userId="a4a07e8158afa334" providerId="Windows Live" clId="Web-{9A3529AD-3E9D-4693-9F93-A8402772B5A4}" dt="2023-10-20T17:30:14.962" v="0"/>
        <pc:sldMkLst>
          <pc:docMk/>
          <pc:sldMk cId="3326820848" sldId="632"/>
        </pc:sldMkLst>
        <pc:extLst>
          <p:ext xmlns:p="http://schemas.openxmlformats.org/presentationml/2006/main" uri="{D6D511B9-2390-475A-947B-AFAB55BFBCF1}">
            <pc226:cmChg xmlns:pc226="http://schemas.microsoft.com/office/powerpoint/2022/06/main/command" chg="">
              <pc226:chgData name="adela salame-alfie" userId="a4a07e8158afa334" providerId="Windows Live" clId="Web-{9A3529AD-3E9D-4693-9F93-A8402772B5A4}" dt="2023-10-20T17:30:14.962" v="0"/>
              <pc2:cmMkLst xmlns:pc2="http://schemas.microsoft.com/office/powerpoint/2019/9/main/command">
                <pc:docMk/>
                <pc:sldMk cId="3326820848" sldId="632"/>
                <pc2:cmMk id="{95227AF6-4E8E-4DE5-9065-5A107DE123D9}"/>
              </pc2:cmMkLst>
              <pc226:cmRplyChg chg="add">
                <pc226:chgData name="adela salame-alfie" userId="a4a07e8158afa334" providerId="Windows Live" clId="Web-{9A3529AD-3E9D-4693-9F93-A8402772B5A4}" dt="2023-10-20T17:30:14.962" v="0"/>
                <pc2:cmRplyMkLst xmlns:pc2="http://schemas.microsoft.com/office/powerpoint/2019/9/main/command">
                  <pc:docMk/>
                  <pc:sldMk cId="3326820848" sldId="632"/>
                  <pc2:cmMk id="{95227AF6-4E8E-4DE5-9065-5A107DE123D9}"/>
                  <pc2:cmRplyMk id="{4785B63C-ADD9-4C3F-B582-557D50C26C18}"/>
                </pc2:cmRplyMkLst>
              </pc226:cmRplyChg>
            </pc226:cmChg>
          </p:ext>
        </pc:extLst>
      </pc:sldChg>
      <pc:sldChg chg="addCm">
        <pc:chgData name="adela salame-alfie" userId="a4a07e8158afa334" providerId="Windows Live" clId="Web-{9A3529AD-3E9D-4693-9F93-A8402772B5A4}" dt="2023-10-23T18:08:06.654" v="13"/>
        <pc:sldMkLst>
          <pc:docMk/>
          <pc:sldMk cId="1796536276" sldId="642"/>
        </pc:sldMkLst>
        <pc:extLst>
          <p:ext xmlns:p="http://schemas.openxmlformats.org/presentationml/2006/main" uri="{D6D511B9-2390-475A-947B-AFAB55BFBCF1}">
            <pc226:cmChg xmlns:pc226="http://schemas.microsoft.com/office/powerpoint/2022/06/main/command" chg="add">
              <pc226:chgData name="adela salame-alfie" userId="a4a07e8158afa334" providerId="Windows Live" clId="Web-{9A3529AD-3E9D-4693-9F93-A8402772B5A4}" dt="2023-10-23T18:08:06.654" v="13"/>
              <pc2:cmMkLst xmlns:pc2="http://schemas.microsoft.com/office/powerpoint/2019/9/main/command">
                <pc:docMk/>
                <pc:sldMk cId="1796536276" sldId="642"/>
                <pc2:cmMk id="{A6679268-4C96-4D58-82DD-070D35BC2F46}"/>
              </pc2:cmMkLst>
            </pc226:cmChg>
            <pc226:cmChg xmlns:pc226="http://schemas.microsoft.com/office/powerpoint/2022/06/main/command" chg="add">
              <pc226:chgData name="adela salame-alfie" userId="a4a07e8158afa334" providerId="Windows Live" clId="Web-{9A3529AD-3E9D-4693-9F93-A8402772B5A4}" dt="2023-10-23T18:07:16.919" v="12"/>
              <pc2:cmMkLst xmlns:pc2="http://schemas.microsoft.com/office/powerpoint/2019/9/main/command">
                <pc:docMk/>
                <pc:sldMk cId="1796536276" sldId="642"/>
                <pc2:cmMk id="{F1C2A896-1BAC-420D-BD82-753A2050F026}"/>
              </pc2:cmMkLst>
            </pc226:cmChg>
          </p:ext>
        </pc:extLst>
      </pc:sldChg>
      <pc:sldChg chg="addCm">
        <pc:chgData name="adela salame-alfie" userId="a4a07e8158afa334" providerId="Windows Live" clId="Web-{9A3529AD-3E9D-4693-9F93-A8402772B5A4}" dt="2023-10-20T20:11:09.526" v="9"/>
        <pc:sldMkLst>
          <pc:docMk/>
          <pc:sldMk cId="2997690903" sldId="663"/>
        </pc:sldMkLst>
        <pc:extLst>
          <p:ext xmlns:p="http://schemas.openxmlformats.org/presentationml/2006/main" uri="{D6D511B9-2390-475A-947B-AFAB55BFBCF1}">
            <pc226:cmChg xmlns:pc226="http://schemas.microsoft.com/office/powerpoint/2022/06/main/command" chg="add">
              <pc226:chgData name="adela salame-alfie" userId="a4a07e8158afa334" providerId="Windows Live" clId="Web-{9A3529AD-3E9D-4693-9F93-A8402772B5A4}" dt="2023-10-20T20:11:09.526" v="9"/>
              <pc2:cmMkLst xmlns:pc2="http://schemas.microsoft.com/office/powerpoint/2019/9/main/command">
                <pc:docMk/>
                <pc:sldMk cId="2997690903" sldId="663"/>
                <pc2:cmMk id="{C169CA8B-F698-4880-BDFF-8ADDA7F7682D}"/>
              </pc2:cmMkLst>
            </pc226:cmChg>
          </p:ext>
        </pc:extLst>
      </pc:sldChg>
      <pc:sldChg chg="addCm">
        <pc:chgData name="adela salame-alfie" userId="a4a07e8158afa334" providerId="Windows Live" clId="Web-{9A3529AD-3E9D-4693-9F93-A8402772B5A4}" dt="2023-10-23T18:06:33.340" v="11"/>
        <pc:sldMkLst>
          <pc:docMk/>
          <pc:sldMk cId="2740841025" sldId="705"/>
        </pc:sldMkLst>
        <pc:extLst>
          <p:ext xmlns:p="http://schemas.openxmlformats.org/presentationml/2006/main" uri="{D6D511B9-2390-475A-947B-AFAB55BFBCF1}">
            <pc226:cmChg xmlns:pc226="http://schemas.microsoft.com/office/powerpoint/2022/06/main/command" chg="add">
              <pc226:chgData name="adela salame-alfie" userId="a4a07e8158afa334" providerId="Windows Live" clId="Web-{9A3529AD-3E9D-4693-9F93-A8402772B5A4}" dt="2023-10-23T18:06:33.340" v="11"/>
              <pc2:cmMkLst xmlns:pc2="http://schemas.microsoft.com/office/powerpoint/2019/9/main/command">
                <pc:docMk/>
                <pc:sldMk cId="2740841025" sldId="705"/>
                <pc2:cmMk id="{A8240EBD-F5BF-457E-9336-F09FB0390784}"/>
              </pc2:cmMkLst>
            </pc226:cmChg>
          </p:ext>
        </pc:extLst>
      </pc:sldChg>
      <pc:sldChg chg="addCm">
        <pc:chgData name="adela salame-alfie" userId="a4a07e8158afa334" providerId="Windows Live" clId="Web-{9A3529AD-3E9D-4693-9F93-A8402772B5A4}" dt="2023-10-20T17:51:10.138" v="1"/>
        <pc:sldMkLst>
          <pc:docMk/>
          <pc:sldMk cId="3045840062" sldId="719"/>
        </pc:sldMkLst>
        <pc:extLst>
          <p:ext xmlns:p="http://schemas.openxmlformats.org/presentationml/2006/main" uri="{D6D511B9-2390-475A-947B-AFAB55BFBCF1}">
            <pc226:cmChg xmlns:pc226="http://schemas.microsoft.com/office/powerpoint/2022/06/main/command" chg="add">
              <pc226:chgData name="adela salame-alfie" userId="a4a07e8158afa334" providerId="Windows Live" clId="Web-{9A3529AD-3E9D-4693-9F93-A8402772B5A4}" dt="2023-10-20T17:51:10.138" v="1"/>
              <pc2:cmMkLst xmlns:pc2="http://schemas.microsoft.com/office/powerpoint/2019/9/main/command">
                <pc:docMk/>
                <pc:sldMk cId="3045840062" sldId="719"/>
                <pc2:cmMk id="{E71DFBF9-6AF2-4C4F-BF1B-7CD2D592F6CB}"/>
              </pc2:cmMkLst>
            </pc226:cmChg>
          </p:ext>
        </pc:extLst>
      </pc:sldChg>
    </pc:docChg>
  </pc:docChgLst>
  <pc:docChgLst>
    <pc:chgData name="Karen Carera" userId="d7ab29075f1d4f00" providerId="Windows Live" clId="Web-{60D156C7-0835-4AF0-99C0-6ACAED297E37}"/>
    <pc:docChg chg="addSld modSection">
      <pc:chgData name="Karen Carera" userId="d7ab29075f1d4f00" providerId="Windows Live" clId="Web-{60D156C7-0835-4AF0-99C0-6ACAED297E37}" dt="2023-10-01T03:04:19.574" v="0"/>
      <pc:docMkLst>
        <pc:docMk/>
      </pc:docMkLst>
      <pc:sldChg chg="add">
        <pc:chgData name="Karen Carera" userId="d7ab29075f1d4f00" providerId="Windows Live" clId="Web-{60D156C7-0835-4AF0-99C0-6ACAED297E37}" dt="2023-10-01T03:04:19.574" v="0"/>
        <pc:sldMkLst>
          <pc:docMk/>
          <pc:sldMk cId="3405385495" sldId="726"/>
        </pc:sldMkLst>
      </pc:sldChg>
      <pc:sldMasterChg chg="addSldLayout">
        <pc:chgData name="Karen Carera" userId="d7ab29075f1d4f00" providerId="Windows Live" clId="Web-{60D156C7-0835-4AF0-99C0-6ACAED297E37}" dt="2023-10-01T03:04:19.574" v="0"/>
        <pc:sldMasterMkLst>
          <pc:docMk/>
          <pc:sldMasterMk cId="1967306649" sldId="2147483857"/>
        </pc:sldMasterMkLst>
        <pc:sldLayoutChg chg="add">
          <pc:chgData name="Karen Carera" userId="d7ab29075f1d4f00" providerId="Windows Live" clId="Web-{60D156C7-0835-4AF0-99C0-6ACAED297E37}" dt="2023-10-01T03:04:19.574" v="0"/>
          <pc:sldLayoutMkLst>
            <pc:docMk/>
            <pc:sldMasterMk cId="1967306649" sldId="2147483857"/>
            <pc:sldLayoutMk cId="3298130443" sldId="2147483850"/>
          </pc:sldLayoutMkLst>
        </pc:sldLayoutChg>
        <pc:sldLayoutChg chg="add">
          <pc:chgData name="Karen Carera" userId="d7ab29075f1d4f00" providerId="Windows Live" clId="Web-{60D156C7-0835-4AF0-99C0-6ACAED297E37}" dt="2023-10-01T03:04:19.574" v="0"/>
          <pc:sldLayoutMkLst>
            <pc:docMk/>
            <pc:sldMasterMk cId="1967306649" sldId="2147483857"/>
            <pc:sldLayoutMk cId="229079566" sldId="2147483851"/>
          </pc:sldLayoutMkLst>
        </pc:sldLayoutChg>
        <pc:sldLayoutChg chg="add">
          <pc:chgData name="Karen Carera" userId="d7ab29075f1d4f00" providerId="Windows Live" clId="Web-{60D156C7-0835-4AF0-99C0-6ACAED297E37}" dt="2023-10-01T03:04:19.574" v="0"/>
          <pc:sldLayoutMkLst>
            <pc:docMk/>
            <pc:sldMasterMk cId="1967306649" sldId="2147483857"/>
            <pc:sldLayoutMk cId="244447338" sldId="2147483852"/>
          </pc:sldLayoutMkLst>
        </pc:sldLayoutChg>
        <pc:sldLayoutChg chg="add">
          <pc:chgData name="Karen Carera" userId="d7ab29075f1d4f00" providerId="Windows Live" clId="Web-{60D156C7-0835-4AF0-99C0-6ACAED297E37}" dt="2023-10-01T03:04:19.574" v="0"/>
          <pc:sldLayoutMkLst>
            <pc:docMk/>
            <pc:sldMasterMk cId="1967306649" sldId="2147483857"/>
            <pc:sldLayoutMk cId="4100664395" sldId="2147483853"/>
          </pc:sldLayoutMkLst>
        </pc:sldLayoutChg>
        <pc:sldLayoutChg chg="add">
          <pc:chgData name="Karen Carera" userId="d7ab29075f1d4f00" providerId="Windows Live" clId="Web-{60D156C7-0835-4AF0-99C0-6ACAED297E37}" dt="2023-10-01T03:04:19.574" v="0"/>
          <pc:sldLayoutMkLst>
            <pc:docMk/>
            <pc:sldMasterMk cId="1967306649" sldId="2147483857"/>
            <pc:sldLayoutMk cId="2926551043" sldId="2147483854"/>
          </pc:sldLayoutMkLst>
        </pc:sldLayoutChg>
        <pc:sldLayoutChg chg="add">
          <pc:chgData name="Karen Carera" userId="d7ab29075f1d4f00" providerId="Windows Live" clId="Web-{60D156C7-0835-4AF0-99C0-6ACAED297E37}" dt="2023-10-01T03:04:19.574" v="0"/>
          <pc:sldLayoutMkLst>
            <pc:docMk/>
            <pc:sldMasterMk cId="1967306649" sldId="2147483857"/>
            <pc:sldLayoutMk cId="1460842956" sldId="2147483855"/>
          </pc:sldLayoutMkLst>
        </pc:sldLayoutChg>
        <pc:sldLayoutChg chg="add">
          <pc:chgData name="Karen Carera" userId="d7ab29075f1d4f00" providerId="Windows Live" clId="Web-{60D156C7-0835-4AF0-99C0-6ACAED297E37}" dt="2023-10-01T03:04:19.574" v="0"/>
          <pc:sldLayoutMkLst>
            <pc:docMk/>
            <pc:sldMasterMk cId="1967306649" sldId="2147483857"/>
            <pc:sldLayoutMk cId="82517304" sldId="2147483856"/>
          </pc:sldLayoutMkLst>
        </pc:sldLayoutChg>
        <pc:sldLayoutChg chg="add">
          <pc:chgData name="Karen Carera" userId="d7ab29075f1d4f00" providerId="Windows Live" clId="Web-{60D156C7-0835-4AF0-99C0-6ACAED297E37}" dt="2023-10-01T03:04:19.574" v="0"/>
          <pc:sldLayoutMkLst>
            <pc:docMk/>
            <pc:sldMasterMk cId="1967306649" sldId="2147483857"/>
            <pc:sldLayoutMk cId="3298130443" sldId="2147483933"/>
          </pc:sldLayoutMkLst>
        </pc:sldLayoutChg>
        <pc:sldLayoutChg chg="add">
          <pc:chgData name="Karen Carera" userId="d7ab29075f1d4f00" providerId="Windows Live" clId="Web-{60D156C7-0835-4AF0-99C0-6ACAED297E37}" dt="2023-10-01T03:04:19.574" v="0"/>
          <pc:sldLayoutMkLst>
            <pc:docMk/>
            <pc:sldMasterMk cId="1967306649" sldId="2147483857"/>
            <pc:sldLayoutMk cId="229079566" sldId="2147483934"/>
          </pc:sldLayoutMkLst>
        </pc:sldLayoutChg>
        <pc:sldLayoutChg chg="add">
          <pc:chgData name="Karen Carera" userId="d7ab29075f1d4f00" providerId="Windows Live" clId="Web-{60D156C7-0835-4AF0-99C0-6ACAED297E37}" dt="2023-10-01T03:04:19.574" v="0"/>
          <pc:sldLayoutMkLst>
            <pc:docMk/>
            <pc:sldMasterMk cId="1967306649" sldId="2147483857"/>
            <pc:sldLayoutMk cId="244447338" sldId="2147483935"/>
          </pc:sldLayoutMkLst>
        </pc:sldLayoutChg>
        <pc:sldLayoutChg chg="add">
          <pc:chgData name="Karen Carera" userId="d7ab29075f1d4f00" providerId="Windows Live" clId="Web-{60D156C7-0835-4AF0-99C0-6ACAED297E37}" dt="2023-10-01T03:04:19.574" v="0"/>
          <pc:sldLayoutMkLst>
            <pc:docMk/>
            <pc:sldMasterMk cId="1967306649" sldId="2147483857"/>
            <pc:sldLayoutMk cId="4100664395" sldId="2147483936"/>
          </pc:sldLayoutMkLst>
        </pc:sldLayoutChg>
        <pc:sldLayoutChg chg="add">
          <pc:chgData name="Karen Carera" userId="d7ab29075f1d4f00" providerId="Windows Live" clId="Web-{60D156C7-0835-4AF0-99C0-6ACAED297E37}" dt="2023-10-01T03:04:19.574" v="0"/>
          <pc:sldLayoutMkLst>
            <pc:docMk/>
            <pc:sldMasterMk cId="1967306649" sldId="2147483857"/>
            <pc:sldLayoutMk cId="1828527430" sldId="2147483937"/>
          </pc:sldLayoutMkLst>
        </pc:sldLayoutChg>
        <pc:sldLayoutChg chg="add">
          <pc:chgData name="Karen Carera" userId="d7ab29075f1d4f00" providerId="Windows Live" clId="Web-{60D156C7-0835-4AF0-99C0-6ACAED297E37}" dt="2023-10-01T03:04:19.574" v="0"/>
          <pc:sldLayoutMkLst>
            <pc:docMk/>
            <pc:sldMasterMk cId="1967306649" sldId="2147483857"/>
            <pc:sldLayoutMk cId="2926551043" sldId="2147483938"/>
          </pc:sldLayoutMkLst>
        </pc:sldLayoutChg>
        <pc:sldLayoutChg chg="add">
          <pc:chgData name="Karen Carera" userId="d7ab29075f1d4f00" providerId="Windows Live" clId="Web-{60D156C7-0835-4AF0-99C0-6ACAED297E37}" dt="2023-10-01T03:04:19.574" v="0"/>
          <pc:sldLayoutMkLst>
            <pc:docMk/>
            <pc:sldMasterMk cId="1967306649" sldId="2147483857"/>
            <pc:sldLayoutMk cId="298209606" sldId="2147483939"/>
          </pc:sldLayoutMkLst>
        </pc:sldLayoutChg>
        <pc:sldLayoutChg chg="add">
          <pc:chgData name="Karen Carera" userId="d7ab29075f1d4f00" providerId="Windows Live" clId="Web-{60D156C7-0835-4AF0-99C0-6ACAED297E37}" dt="2023-10-01T03:04:19.574" v="0"/>
          <pc:sldLayoutMkLst>
            <pc:docMk/>
            <pc:sldMasterMk cId="1967306649" sldId="2147483857"/>
            <pc:sldLayoutMk cId="1460842956" sldId="2147483940"/>
          </pc:sldLayoutMkLst>
        </pc:sldLayoutChg>
        <pc:sldLayoutChg chg="add">
          <pc:chgData name="Karen Carera" userId="d7ab29075f1d4f00" providerId="Windows Live" clId="Web-{60D156C7-0835-4AF0-99C0-6ACAED297E37}" dt="2023-10-01T03:04:19.574" v="0"/>
          <pc:sldLayoutMkLst>
            <pc:docMk/>
            <pc:sldMasterMk cId="1967306649" sldId="2147483857"/>
            <pc:sldLayoutMk cId="82517304" sldId="2147483941"/>
          </pc:sldLayoutMkLst>
        </pc:sldLayoutChg>
      </pc:sldMasterChg>
    </pc:docChg>
  </pc:docChgLst>
  <pc:docChgLst>
    <pc:chgData name="Karen Carera" userId="d7ab29075f1d4f00" providerId="Windows Live" clId="Web-{C974E43C-C5B4-49FD-A69A-E9EEC2CCAB4B}"/>
    <pc:docChg chg="modSld">
      <pc:chgData name="Karen Carera" userId="d7ab29075f1d4f00" providerId="Windows Live" clId="Web-{C974E43C-C5B4-49FD-A69A-E9EEC2CCAB4B}" dt="2023-08-17T15:49:29.780" v="248" actId="20577"/>
      <pc:docMkLst>
        <pc:docMk/>
      </pc:docMkLst>
      <pc:sldChg chg="modSp">
        <pc:chgData name="Karen Carera" userId="d7ab29075f1d4f00" providerId="Windows Live" clId="Web-{C974E43C-C5B4-49FD-A69A-E9EEC2CCAB4B}" dt="2023-08-17T15:44:37.213" v="194" actId="20577"/>
        <pc:sldMkLst>
          <pc:docMk/>
          <pc:sldMk cId="251604834" sldId="468"/>
        </pc:sldMkLst>
        <pc:spChg chg="mod">
          <ac:chgData name="Karen Carera" userId="d7ab29075f1d4f00" providerId="Windows Live" clId="Web-{C974E43C-C5B4-49FD-A69A-E9EEC2CCAB4B}" dt="2023-08-17T15:44:37.213" v="194" actId="20577"/>
          <ac:spMkLst>
            <pc:docMk/>
            <pc:sldMk cId="251604834" sldId="468"/>
            <ac:spMk id="3" creationId="{F0488D4F-B372-3E27-8F3C-312304CD624E}"/>
          </ac:spMkLst>
        </pc:spChg>
      </pc:sldChg>
      <pc:sldChg chg="modSp">
        <pc:chgData name="Karen Carera" userId="d7ab29075f1d4f00" providerId="Windows Live" clId="Web-{C974E43C-C5B4-49FD-A69A-E9EEC2CCAB4B}" dt="2023-08-17T15:43:05.862" v="183" actId="20577"/>
        <pc:sldMkLst>
          <pc:docMk/>
          <pc:sldMk cId="4259698663" sldId="498"/>
        </pc:sldMkLst>
        <pc:spChg chg="mod">
          <ac:chgData name="Karen Carera" userId="d7ab29075f1d4f00" providerId="Windows Live" clId="Web-{C974E43C-C5B4-49FD-A69A-E9EEC2CCAB4B}" dt="2023-08-17T15:43:05.862" v="183" actId="20577"/>
          <ac:spMkLst>
            <pc:docMk/>
            <pc:sldMk cId="4259698663" sldId="498"/>
            <ac:spMk id="3" creationId="{8294387E-2BB1-80FE-7CA3-8C7A4F236702}"/>
          </ac:spMkLst>
        </pc:spChg>
      </pc:sldChg>
      <pc:sldChg chg="modSp">
        <pc:chgData name="Karen Carera" userId="d7ab29075f1d4f00" providerId="Windows Live" clId="Web-{C974E43C-C5B4-49FD-A69A-E9EEC2CCAB4B}" dt="2023-08-17T15:42:55.393" v="181" actId="20577"/>
        <pc:sldMkLst>
          <pc:docMk/>
          <pc:sldMk cId="3919270129" sldId="526"/>
        </pc:sldMkLst>
        <pc:spChg chg="mod">
          <ac:chgData name="Karen Carera" userId="d7ab29075f1d4f00" providerId="Windows Live" clId="Web-{C974E43C-C5B4-49FD-A69A-E9EEC2CCAB4B}" dt="2023-08-17T15:42:55.393" v="181" actId="20577"/>
          <ac:spMkLst>
            <pc:docMk/>
            <pc:sldMk cId="3919270129" sldId="526"/>
            <ac:spMk id="3" creationId="{8294387E-2BB1-80FE-7CA3-8C7A4F236702}"/>
          </ac:spMkLst>
        </pc:spChg>
      </pc:sldChg>
      <pc:sldChg chg="modSp">
        <pc:chgData name="Karen Carera" userId="d7ab29075f1d4f00" providerId="Windows Live" clId="Web-{C974E43C-C5B4-49FD-A69A-E9EEC2CCAB4B}" dt="2023-08-17T15:49:29.780" v="248" actId="20577"/>
        <pc:sldMkLst>
          <pc:docMk/>
          <pc:sldMk cId="4236929607" sldId="542"/>
        </pc:sldMkLst>
        <pc:spChg chg="mod">
          <ac:chgData name="Karen Carera" userId="d7ab29075f1d4f00" providerId="Windows Live" clId="Web-{C974E43C-C5B4-49FD-A69A-E9EEC2CCAB4B}" dt="2023-08-17T15:49:29.780" v="248" actId="20577"/>
          <ac:spMkLst>
            <pc:docMk/>
            <pc:sldMk cId="4236929607" sldId="542"/>
            <ac:spMk id="3" creationId="{F0488D4F-B372-3E27-8F3C-312304CD624E}"/>
          </ac:spMkLst>
        </pc:spChg>
      </pc:sldChg>
      <pc:sldChg chg="modSp">
        <pc:chgData name="Karen Carera" userId="d7ab29075f1d4f00" providerId="Windows Live" clId="Web-{C974E43C-C5B4-49FD-A69A-E9EEC2CCAB4B}" dt="2023-08-17T15:44:53.417" v="199" actId="20577"/>
        <pc:sldMkLst>
          <pc:docMk/>
          <pc:sldMk cId="1473848686" sldId="548"/>
        </pc:sldMkLst>
        <pc:spChg chg="mod">
          <ac:chgData name="Karen Carera" userId="d7ab29075f1d4f00" providerId="Windows Live" clId="Web-{C974E43C-C5B4-49FD-A69A-E9EEC2CCAB4B}" dt="2023-08-17T15:44:53.417" v="199" actId="20577"/>
          <ac:spMkLst>
            <pc:docMk/>
            <pc:sldMk cId="1473848686" sldId="548"/>
            <ac:spMk id="3" creationId="{F0488D4F-B372-3E27-8F3C-312304CD624E}"/>
          </ac:spMkLst>
        </pc:spChg>
      </pc:sldChg>
      <pc:sldChg chg="modSp">
        <pc:chgData name="Karen Carera" userId="d7ab29075f1d4f00" providerId="Windows Live" clId="Web-{C974E43C-C5B4-49FD-A69A-E9EEC2CCAB4B}" dt="2023-08-17T15:45:15.856" v="200" actId="20577"/>
        <pc:sldMkLst>
          <pc:docMk/>
          <pc:sldMk cId="1467570165" sldId="549"/>
        </pc:sldMkLst>
        <pc:spChg chg="mod">
          <ac:chgData name="Karen Carera" userId="d7ab29075f1d4f00" providerId="Windows Live" clId="Web-{C974E43C-C5B4-49FD-A69A-E9EEC2CCAB4B}" dt="2023-08-17T15:45:15.856" v="200" actId="20577"/>
          <ac:spMkLst>
            <pc:docMk/>
            <pc:sldMk cId="1467570165" sldId="549"/>
            <ac:spMk id="3" creationId="{8294387E-2BB1-80FE-7CA3-8C7A4F236702}"/>
          </ac:spMkLst>
        </pc:spChg>
      </pc:sldChg>
      <pc:sldChg chg="modSp">
        <pc:chgData name="Karen Carera" userId="d7ab29075f1d4f00" providerId="Windows Live" clId="Web-{C974E43C-C5B4-49FD-A69A-E9EEC2CCAB4B}" dt="2023-08-17T15:42:23.625" v="180" actId="20577"/>
        <pc:sldMkLst>
          <pc:docMk/>
          <pc:sldMk cId="2194424090" sldId="559"/>
        </pc:sldMkLst>
        <pc:spChg chg="mod">
          <ac:chgData name="Karen Carera" userId="d7ab29075f1d4f00" providerId="Windows Live" clId="Web-{C974E43C-C5B4-49FD-A69A-E9EEC2CCAB4B}" dt="2023-08-17T15:42:23.625" v="180" actId="20577"/>
          <ac:spMkLst>
            <pc:docMk/>
            <pc:sldMk cId="2194424090" sldId="559"/>
            <ac:spMk id="3" creationId="{D8263450-8620-6361-C24A-748014A40469}"/>
          </ac:spMkLst>
        </pc:spChg>
      </pc:sldChg>
      <pc:sldChg chg="modSp">
        <pc:chgData name="Karen Carera" userId="d7ab29075f1d4f00" providerId="Windows Live" clId="Web-{C974E43C-C5B4-49FD-A69A-E9EEC2CCAB4B}" dt="2023-08-17T15:42:03.952" v="175" actId="20577"/>
        <pc:sldMkLst>
          <pc:docMk/>
          <pc:sldMk cId="516059477" sldId="560"/>
        </pc:sldMkLst>
        <pc:spChg chg="mod">
          <ac:chgData name="Karen Carera" userId="d7ab29075f1d4f00" providerId="Windows Live" clId="Web-{C974E43C-C5B4-49FD-A69A-E9EEC2CCAB4B}" dt="2023-08-17T15:42:03.952" v="175" actId="20577"/>
          <ac:spMkLst>
            <pc:docMk/>
            <pc:sldMk cId="516059477" sldId="560"/>
            <ac:spMk id="3" creationId="{735184A3-0432-287F-ADAE-A596897C3FA7}"/>
          </ac:spMkLst>
        </pc:spChg>
      </pc:sldChg>
      <pc:sldChg chg="modSp modNotes">
        <pc:chgData name="Karen Carera" userId="d7ab29075f1d4f00" providerId="Windows Live" clId="Web-{C974E43C-C5B4-49FD-A69A-E9EEC2CCAB4B}" dt="2023-08-17T15:41:13.620" v="163"/>
        <pc:sldMkLst>
          <pc:docMk/>
          <pc:sldMk cId="354703879" sldId="561"/>
        </pc:sldMkLst>
        <pc:spChg chg="mod">
          <ac:chgData name="Karen Carera" userId="d7ab29075f1d4f00" providerId="Windows Live" clId="Web-{C974E43C-C5B4-49FD-A69A-E9EEC2CCAB4B}" dt="2023-08-17T15:41:04.963" v="161" actId="20577"/>
          <ac:spMkLst>
            <pc:docMk/>
            <pc:sldMk cId="354703879" sldId="561"/>
            <ac:spMk id="3" creationId="{A602ADE9-97E7-A961-C6CB-DD7BEA1162C1}"/>
          </ac:spMkLst>
        </pc:spChg>
      </pc:sldChg>
      <pc:sldChg chg="modSp">
        <pc:chgData name="Karen Carera" userId="d7ab29075f1d4f00" providerId="Windows Live" clId="Web-{C974E43C-C5B4-49FD-A69A-E9EEC2CCAB4B}" dt="2023-08-17T15:39:18.674" v="138" actId="20577"/>
        <pc:sldMkLst>
          <pc:docMk/>
          <pc:sldMk cId="3577019796" sldId="562"/>
        </pc:sldMkLst>
        <pc:spChg chg="mod">
          <ac:chgData name="Karen Carera" userId="d7ab29075f1d4f00" providerId="Windows Live" clId="Web-{C974E43C-C5B4-49FD-A69A-E9EEC2CCAB4B}" dt="2023-08-17T15:39:18.674" v="138" actId="20577"/>
          <ac:spMkLst>
            <pc:docMk/>
            <pc:sldMk cId="3577019796" sldId="562"/>
            <ac:spMk id="3" creationId="{A602ADE9-97E7-A961-C6CB-DD7BEA1162C1}"/>
          </ac:spMkLst>
        </pc:spChg>
      </pc:sldChg>
      <pc:sldChg chg="modSp">
        <pc:chgData name="Karen Carera" userId="d7ab29075f1d4f00" providerId="Windows Live" clId="Web-{C974E43C-C5B4-49FD-A69A-E9EEC2CCAB4B}" dt="2023-08-17T15:38:52.782" v="134" actId="20577"/>
        <pc:sldMkLst>
          <pc:docMk/>
          <pc:sldMk cId="2506458307" sldId="563"/>
        </pc:sldMkLst>
        <pc:spChg chg="mod">
          <ac:chgData name="Karen Carera" userId="d7ab29075f1d4f00" providerId="Windows Live" clId="Web-{C974E43C-C5B4-49FD-A69A-E9EEC2CCAB4B}" dt="2023-08-17T15:38:52.782" v="134" actId="20577"/>
          <ac:spMkLst>
            <pc:docMk/>
            <pc:sldMk cId="2506458307" sldId="563"/>
            <ac:spMk id="3" creationId="{F0488D4F-B372-3E27-8F3C-312304CD624E}"/>
          </ac:spMkLst>
        </pc:spChg>
      </pc:sldChg>
      <pc:sldChg chg="modSp">
        <pc:chgData name="Karen Carera" userId="d7ab29075f1d4f00" providerId="Windows Live" clId="Web-{C974E43C-C5B4-49FD-A69A-E9EEC2CCAB4B}" dt="2023-08-17T15:36:15.021" v="104" actId="20577"/>
        <pc:sldMkLst>
          <pc:docMk/>
          <pc:sldMk cId="4147758531" sldId="572"/>
        </pc:sldMkLst>
        <pc:spChg chg="mod">
          <ac:chgData name="Karen Carera" userId="d7ab29075f1d4f00" providerId="Windows Live" clId="Web-{C974E43C-C5B4-49FD-A69A-E9EEC2CCAB4B}" dt="2023-08-17T15:36:08.614" v="103" actId="20577"/>
          <ac:spMkLst>
            <pc:docMk/>
            <pc:sldMk cId="4147758531" sldId="572"/>
            <ac:spMk id="3" creationId="{8294387E-2BB1-80FE-7CA3-8C7A4F236702}"/>
          </ac:spMkLst>
        </pc:spChg>
        <pc:spChg chg="mod">
          <ac:chgData name="Karen Carera" userId="d7ab29075f1d4f00" providerId="Windows Live" clId="Web-{C974E43C-C5B4-49FD-A69A-E9EEC2CCAB4B}" dt="2023-08-17T15:36:15.021" v="104" actId="20577"/>
          <ac:spMkLst>
            <pc:docMk/>
            <pc:sldMk cId="4147758531" sldId="572"/>
            <ac:spMk id="4" creationId="{85584F3D-E8C8-F926-EB2B-5180E8440E49}"/>
          </ac:spMkLst>
        </pc:spChg>
      </pc:sldChg>
      <pc:sldChg chg="modSp">
        <pc:chgData name="Karen Carera" userId="d7ab29075f1d4f00" providerId="Windows Live" clId="Web-{C974E43C-C5B4-49FD-A69A-E9EEC2CCAB4B}" dt="2023-08-17T15:36:03.364" v="102" actId="20577"/>
        <pc:sldMkLst>
          <pc:docMk/>
          <pc:sldMk cId="3053186283" sldId="574"/>
        </pc:sldMkLst>
        <pc:spChg chg="mod">
          <ac:chgData name="Karen Carera" userId="d7ab29075f1d4f00" providerId="Windows Live" clId="Web-{C974E43C-C5B4-49FD-A69A-E9EEC2CCAB4B}" dt="2023-08-17T15:36:03.364" v="102" actId="20577"/>
          <ac:spMkLst>
            <pc:docMk/>
            <pc:sldMk cId="3053186283" sldId="574"/>
            <ac:spMk id="3" creationId="{8294387E-2BB1-80FE-7CA3-8C7A4F236702}"/>
          </ac:spMkLst>
        </pc:spChg>
      </pc:sldChg>
      <pc:sldChg chg="modSp">
        <pc:chgData name="Karen Carera" userId="d7ab29075f1d4f00" providerId="Windows Live" clId="Web-{C974E43C-C5B4-49FD-A69A-E9EEC2CCAB4B}" dt="2023-08-17T15:45:24.982" v="203" actId="20577"/>
        <pc:sldMkLst>
          <pc:docMk/>
          <pc:sldMk cId="1723781307" sldId="578"/>
        </pc:sldMkLst>
        <pc:spChg chg="mod">
          <ac:chgData name="Karen Carera" userId="d7ab29075f1d4f00" providerId="Windows Live" clId="Web-{C974E43C-C5B4-49FD-A69A-E9EEC2CCAB4B}" dt="2023-08-17T15:45:24.982" v="203" actId="20577"/>
          <ac:spMkLst>
            <pc:docMk/>
            <pc:sldMk cId="1723781307" sldId="578"/>
            <ac:spMk id="3" creationId="{8294387E-2BB1-80FE-7CA3-8C7A4F236702}"/>
          </ac:spMkLst>
        </pc:spChg>
      </pc:sldChg>
      <pc:sldChg chg="modSp">
        <pc:chgData name="Karen Carera" userId="d7ab29075f1d4f00" providerId="Windows Live" clId="Web-{C974E43C-C5B4-49FD-A69A-E9EEC2CCAB4B}" dt="2023-08-17T15:43:33.771" v="187" actId="20577"/>
        <pc:sldMkLst>
          <pc:docMk/>
          <pc:sldMk cId="2997762231" sldId="583"/>
        </pc:sldMkLst>
        <pc:spChg chg="mod">
          <ac:chgData name="Karen Carera" userId="d7ab29075f1d4f00" providerId="Windows Live" clId="Web-{C974E43C-C5B4-49FD-A69A-E9EEC2CCAB4B}" dt="2023-08-17T15:43:33.771" v="187" actId="20577"/>
          <ac:spMkLst>
            <pc:docMk/>
            <pc:sldMk cId="2997762231" sldId="583"/>
            <ac:spMk id="3" creationId="{846B2FFD-776D-9574-1A44-65CB8F9B7CD6}"/>
          </ac:spMkLst>
        </pc:spChg>
      </pc:sldChg>
      <pc:sldChg chg="modSp">
        <pc:chgData name="Karen Carera" userId="d7ab29075f1d4f00" providerId="Windows Live" clId="Web-{C974E43C-C5B4-49FD-A69A-E9EEC2CCAB4B}" dt="2023-08-17T15:45:39.545" v="204" actId="20577"/>
        <pc:sldMkLst>
          <pc:docMk/>
          <pc:sldMk cId="1684855285" sldId="584"/>
        </pc:sldMkLst>
        <pc:spChg chg="mod">
          <ac:chgData name="Karen Carera" userId="d7ab29075f1d4f00" providerId="Windows Live" clId="Web-{C974E43C-C5B4-49FD-A69A-E9EEC2CCAB4B}" dt="2023-08-17T15:45:39.545" v="204" actId="20577"/>
          <ac:spMkLst>
            <pc:docMk/>
            <pc:sldMk cId="1684855285" sldId="584"/>
            <ac:spMk id="3" creationId="{659B6332-C22A-F941-29E5-2A43C6CE812C}"/>
          </ac:spMkLst>
        </pc:spChg>
      </pc:sldChg>
      <pc:sldChg chg="modSp">
        <pc:chgData name="Karen Carera" userId="d7ab29075f1d4f00" providerId="Windows Live" clId="Web-{C974E43C-C5B4-49FD-A69A-E9EEC2CCAB4B}" dt="2023-08-17T15:35:47.941" v="100" actId="20577"/>
        <pc:sldMkLst>
          <pc:docMk/>
          <pc:sldMk cId="2055167256" sldId="590"/>
        </pc:sldMkLst>
        <pc:spChg chg="mod">
          <ac:chgData name="Karen Carera" userId="d7ab29075f1d4f00" providerId="Windows Live" clId="Web-{C974E43C-C5B4-49FD-A69A-E9EEC2CCAB4B}" dt="2023-08-17T15:35:47.941" v="100" actId="20577"/>
          <ac:spMkLst>
            <pc:docMk/>
            <pc:sldMk cId="2055167256" sldId="590"/>
            <ac:spMk id="3" creationId="{462DB2AE-679C-29E2-CC94-E931624C5519}"/>
          </ac:spMkLst>
        </pc:spChg>
      </pc:sldChg>
      <pc:sldChg chg="modSp">
        <pc:chgData name="Karen Carera" userId="d7ab29075f1d4f00" providerId="Windows Live" clId="Web-{C974E43C-C5B4-49FD-A69A-E9EEC2CCAB4B}" dt="2023-08-17T15:35:37.237" v="97" actId="20577"/>
        <pc:sldMkLst>
          <pc:docMk/>
          <pc:sldMk cId="3579502249" sldId="591"/>
        </pc:sldMkLst>
        <pc:spChg chg="mod">
          <ac:chgData name="Karen Carera" userId="d7ab29075f1d4f00" providerId="Windows Live" clId="Web-{C974E43C-C5B4-49FD-A69A-E9EEC2CCAB4B}" dt="2023-08-17T15:35:37.237" v="97" actId="20577"/>
          <ac:spMkLst>
            <pc:docMk/>
            <pc:sldMk cId="3579502249" sldId="591"/>
            <ac:spMk id="3" creationId="{331D8206-8B50-27D7-3948-5925B94AC30F}"/>
          </ac:spMkLst>
        </pc:spChg>
      </pc:sldChg>
      <pc:sldChg chg="modSp">
        <pc:chgData name="Karen Carera" userId="d7ab29075f1d4f00" providerId="Windows Live" clId="Web-{C974E43C-C5B4-49FD-A69A-E9EEC2CCAB4B}" dt="2023-08-17T15:35:19.907" v="93" actId="20577"/>
        <pc:sldMkLst>
          <pc:docMk/>
          <pc:sldMk cId="1793814632" sldId="592"/>
        </pc:sldMkLst>
        <pc:spChg chg="mod">
          <ac:chgData name="Karen Carera" userId="d7ab29075f1d4f00" providerId="Windows Live" clId="Web-{C974E43C-C5B4-49FD-A69A-E9EEC2CCAB4B}" dt="2023-08-17T15:35:19.907" v="93" actId="20577"/>
          <ac:spMkLst>
            <pc:docMk/>
            <pc:sldMk cId="1793814632" sldId="592"/>
            <ac:spMk id="3" creationId="{2579E3FA-ED5A-B534-9CB3-BACABE8A7EF0}"/>
          </ac:spMkLst>
        </pc:spChg>
      </pc:sldChg>
      <pc:sldChg chg="modSp">
        <pc:chgData name="Karen Carera" userId="d7ab29075f1d4f00" providerId="Windows Live" clId="Web-{C974E43C-C5B4-49FD-A69A-E9EEC2CCAB4B}" dt="2023-08-17T15:34:45.936" v="88" actId="20577"/>
        <pc:sldMkLst>
          <pc:docMk/>
          <pc:sldMk cId="125562218" sldId="594"/>
        </pc:sldMkLst>
        <pc:spChg chg="mod">
          <ac:chgData name="Karen Carera" userId="d7ab29075f1d4f00" providerId="Windows Live" clId="Web-{C974E43C-C5B4-49FD-A69A-E9EEC2CCAB4B}" dt="2023-08-17T15:34:45.936" v="88" actId="20577"/>
          <ac:spMkLst>
            <pc:docMk/>
            <pc:sldMk cId="125562218" sldId="594"/>
            <ac:spMk id="3" creationId="{F0488D4F-B372-3E27-8F3C-312304CD624E}"/>
          </ac:spMkLst>
        </pc:spChg>
        <pc:picChg chg="mod">
          <ac:chgData name="Karen Carera" userId="d7ab29075f1d4f00" providerId="Windows Live" clId="Web-{C974E43C-C5B4-49FD-A69A-E9EEC2CCAB4B}" dt="2023-08-17T15:34:39.092" v="87" actId="1076"/>
          <ac:picMkLst>
            <pc:docMk/>
            <pc:sldMk cId="125562218" sldId="594"/>
            <ac:picMk id="6" creationId="{8B693E38-A6BF-CAEC-813E-26AE92A5F083}"/>
          </ac:picMkLst>
        </pc:picChg>
      </pc:sldChg>
      <pc:sldChg chg="modSp modNotes">
        <pc:chgData name="Karen Carera" userId="d7ab29075f1d4f00" providerId="Windows Live" clId="Web-{C974E43C-C5B4-49FD-A69A-E9EEC2CCAB4B}" dt="2023-08-17T15:34:32.889" v="86" actId="20577"/>
        <pc:sldMkLst>
          <pc:docMk/>
          <pc:sldMk cId="597343847" sldId="595"/>
        </pc:sldMkLst>
        <pc:spChg chg="mod">
          <ac:chgData name="Karen Carera" userId="d7ab29075f1d4f00" providerId="Windows Live" clId="Web-{C974E43C-C5B4-49FD-A69A-E9EEC2CCAB4B}" dt="2023-08-17T15:34:32.889" v="86" actId="20577"/>
          <ac:spMkLst>
            <pc:docMk/>
            <pc:sldMk cId="597343847" sldId="595"/>
            <ac:spMk id="3" creationId="{F0488D4F-B372-3E27-8F3C-312304CD624E}"/>
          </ac:spMkLst>
        </pc:spChg>
      </pc:sldChg>
      <pc:sldChg chg="modSp">
        <pc:chgData name="Karen Carera" userId="d7ab29075f1d4f00" providerId="Windows Live" clId="Web-{C974E43C-C5B4-49FD-A69A-E9EEC2CCAB4B}" dt="2023-08-17T15:32:38.474" v="45" actId="20577"/>
        <pc:sldMkLst>
          <pc:docMk/>
          <pc:sldMk cId="607716060" sldId="596"/>
        </pc:sldMkLst>
        <pc:spChg chg="mod">
          <ac:chgData name="Karen Carera" userId="d7ab29075f1d4f00" providerId="Windows Live" clId="Web-{C974E43C-C5B4-49FD-A69A-E9EEC2CCAB4B}" dt="2023-08-17T15:32:38.474" v="45" actId="20577"/>
          <ac:spMkLst>
            <pc:docMk/>
            <pc:sldMk cId="607716060" sldId="596"/>
            <ac:spMk id="3" creationId="{B5CCB68F-24B5-CEC4-C3E0-F20FC60E2FD2}"/>
          </ac:spMkLst>
        </pc:spChg>
      </pc:sldChg>
      <pc:sldChg chg="modSp">
        <pc:chgData name="Karen Carera" userId="d7ab29075f1d4f00" providerId="Windows Live" clId="Web-{C974E43C-C5B4-49FD-A69A-E9EEC2CCAB4B}" dt="2023-08-17T15:32:28.661" v="43" actId="20577"/>
        <pc:sldMkLst>
          <pc:docMk/>
          <pc:sldMk cId="1432309612" sldId="601"/>
        </pc:sldMkLst>
        <pc:spChg chg="mod">
          <ac:chgData name="Karen Carera" userId="d7ab29075f1d4f00" providerId="Windows Live" clId="Web-{C974E43C-C5B4-49FD-A69A-E9EEC2CCAB4B}" dt="2023-08-17T15:32:28.661" v="43" actId="20577"/>
          <ac:spMkLst>
            <pc:docMk/>
            <pc:sldMk cId="1432309612" sldId="601"/>
            <ac:spMk id="3" creationId="{02969C00-A1EA-CE9A-04E3-4504E66E7AA6}"/>
          </ac:spMkLst>
        </pc:spChg>
      </pc:sldChg>
      <pc:sldChg chg="modSp">
        <pc:chgData name="Karen Carera" userId="d7ab29075f1d4f00" providerId="Windows Live" clId="Web-{C974E43C-C5B4-49FD-A69A-E9EEC2CCAB4B}" dt="2023-08-17T15:31:49.736" v="36" actId="20577"/>
        <pc:sldMkLst>
          <pc:docMk/>
          <pc:sldMk cId="3111165305" sldId="606"/>
        </pc:sldMkLst>
        <pc:spChg chg="mod">
          <ac:chgData name="Karen Carera" userId="d7ab29075f1d4f00" providerId="Windows Live" clId="Web-{C974E43C-C5B4-49FD-A69A-E9EEC2CCAB4B}" dt="2023-08-17T15:31:49.736" v="36" actId="20577"/>
          <ac:spMkLst>
            <pc:docMk/>
            <pc:sldMk cId="3111165305" sldId="606"/>
            <ac:spMk id="3" creationId="{78505527-6140-C6DD-61FD-C6A148BD66EB}"/>
          </ac:spMkLst>
        </pc:spChg>
      </pc:sldChg>
      <pc:sldChg chg="modSp">
        <pc:chgData name="Karen Carera" userId="d7ab29075f1d4f00" providerId="Windows Live" clId="Web-{C974E43C-C5B4-49FD-A69A-E9EEC2CCAB4B}" dt="2023-08-17T15:31:31.673" v="33" actId="20577"/>
        <pc:sldMkLst>
          <pc:docMk/>
          <pc:sldMk cId="3151468988" sldId="607"/>
        </pc:sldMkLst>
        <pc:spChg chg="mod">
          <ac:chgData name="Karen Carera" userId="d7ab29075f1d4f00" providerId="Windows Live" clId="Web-{C974E43C-C5B4-49FD-A69A-E9EEC2CCAB4B}" dt="2023-08-17T15:31:31.673" v="33" actId="20577"/>
          <ac:spMkLst>
            <pc:docMk/>
            <pc:sldMk cId="3151468988" sldId="607"/>
            <ac:spMk id="3" creationId="{16FB0B55-6F76-D771-53DB-A38B632EA79F}"/>
          </ac:spMkLst>
        </pc:spChg>
      </pc:sldChg>
      <pc:sldChg chg="modSp">
        <pc:chgData name="Karen Carera" userId="d7ab29075f1d4f00" providerId="Windows Live" clId="Web-{C974E43C-C5B4-49FD-A69A-E9EEC2CCAB4B}" dt="2023-08-17T15:30:52.826" v="22" actId="20577"/>
        <pc:sldMkLst>
          <pc:docMk/>
          <pc:sldMk cId="2829393389" sldId="608"/>
        </pc:sldMkLst>
        <pc:spChg chg="mod">
          <ac:chgData name="Karen Carera" userId="d7ab29075f1d4f00" providerId="Windows Live" clId="Web-{C974E43C-C5B4-49FD-A69A-E9EEC2CCAB4B}" dt="2023-08-17T15:30:52.826" v="22" actId="20577"/>
          <ac:spMkLst>
            <pc:docMk/>
            <pc:sldMk cId="2829393389" sldId="608"/>
            <ac:spMk id="3" creationId="{16FB0B55-6F76-D771-53DB-A38B632EA79F}"/>
          </ac:spMkLst>
        </pc:spChg>
      </pc:sldChg>
      <pc:sldChg chg="modSp">
        <pc:chgData name="Karen Carera" userId="d7ab29075f1d4f00" providerId="Windows Live" clId="Web-{C974E43C-C5B4-49FD-A69A-E9EEC2CCAB4B}" dt="2023-08-17T15:30:33.122" v="19" actId="20577"/>
        <pc:sldMkLst>
          <pc:docMk/>
          <pc:sldMk cId="2320983200" sldId="609"/>
        </pc:sldMkLst>
        <pc:spChg chg="mod">
          <ac:chgData name="Karen Carera" userId="d7ab29075f1d4f00" providerId="Windows Live" clId="Web-{C974E43C-C5B4-49FD-A69A-E9EEC2CCAB4B}" dt="2023-08-17T15:30:33.122" v="19" actId="20577"/>
          <ac:spMkLst>
            <pc:docMk/>
            <pc:sldMk cId="2320983200" sldId="609"/>
            <ac:spMk id="3" creationId="{1BFF82AF-7109-506B-D279-61CDC934832D}"/>
          </ac:spMkLst>
        </pc:spChg>
      </pc:sldChg>
      <pc:sldChg chg="modSp">
        <pc:chgData name="Karen Carera" userId="d7ab29075f1d4f00" providerId="Windows Live" clId="Web-{C974E43C-C5B4-49FD-A69A-E9EEC2CCAB4B}" dt="2023-08-17T15:30:19.152" v="16" actId="20577"/>
        <pc:sldMkLst>
          <pc:docMk/>
          <pc:sldMk cId="1962944083" sldId="610"/>
        </pc:sldMkLst>
        <pc:spChg chg="mod">
          <ac:chgData name="Karen Carera" userId="d7ab29075f1d4f00" providerId="Windows Live" clId="Web-{C974E43C-C5B4-49FD-A69A-E9EEC2CCAB4B}" dt="2023-08-17T15:30:19.152" v="16" actId="20577"/>
          <ac:spMkLst>
            <pc:docMk/>
            <pc:sldMk cId="1962944083" sldId="610"/>
            <ac:spMk id="3" creationId="{16FB0B55-6F76-D771-53DB-A38B632EA79F}"/>
          </ac:spMkLst>
        </pc:spChg>
      </pc:sldChg>
      <pc:sldChg chg="modSp">
        <pc:chgData name="Karen Carera" userId="d7ab29075f1d4f00" providerId="Windows Live" clId="Web-{C974E43C-C5B4-49FD-A69A-E9EEC2CCAB4B}" dt="2023-08-17T15:30:13.151" v="15" actId="20577"/>
        <pc:sldMkLst>
          <pc:docMk/>
          <pc:sldMk cId="3903618480" sldId="611"/>
        </pc:sldMkLst>
        <pc:spChg chg="mod">
          <ac:chgData name="Karen Carera" userId="d7ab29075f1d4f00" providerId="Windows Live" clId="Web-{C974E43C-C5B4-49FD-A69A-E9EEC2CCAB4B}" dt="2023-08-17T15:30:13.151" v="15" actId="20577"/>
          <ac:spMkLst>
            <pc:docMk/>
            <pc:sldMk cId="3903618480" sldId="611"/>
            <ac:spMk id="3" creationId="{1BFF82AF-7109-506B-D279-61CDC934832D}"/>
          </ac:spMkLst>
        </pc:spChg>
      </pc:sldChg>
      <pc:sldChg chg="modSp">
        <pc:chgData name="Karen Carera" userId="d7ab29075f1d4f00" providerId="Windows Live" clId="Web-{C974E43C-C5B4-49FD-A69A-E9EEC2CCAB4B}" dt="2023-08-17T15:29:56.150" v="11" actId="20577"/>
        <pc:sldMkLst>
          <pc:docMk/>
          <pc:sldMk cId="36754789" sldId="612"/>
        </pc:sldMkLst>
        <pc:spChg chg="mod">
          <ac:chgData name="Karen Carera" userId="d7ab29075f1d4f00" providerId="Windows Live" clId="Web-{C974E43C-C5B4-49FD-A69A-E9EEC2CCAB4B}" dt="2023-08-17T15:29:56.150" v="11" actId="20577"/>
          <ac:spMkLst>
            <pc:docMk/>
            <pc:sldMk cId="36754789" sldId="612"/>
            <ac:spMk id="3" creationId="{1BFF82AF-7109-506B-D279-61CDC934832D}"/>
          </ac:spMkLst>
        </pc:spChg>
      </pc:sldChg>
      <pc:sldChg chg="modSp">
        <pc:chgData name="Karen Carera" userId="d7ab29075f1d4f00" providerId="Windows Live" clId="Web-{C974E43C-C5B4-49FD-A69A-E9EEC2CCAB4B}" dt="2023-08-17T15:29:38.180" v="8" actId="20577"/>
        <pc:sldMkLst>
          <pc:docMk/>
          <pc:sldMk cId="3093504045" sldId="623"/>
        </pc:sldMkLst>
        <pc:spChg chg="mod">
          <ac:chgData name="Karen Carera" userId="d7ab29075f1d4f00" providerId="Windows Live" clId="Web-{C974E43C-C5B4-49FD-A69A-E9EEC2CCAB4B}" dt="2023-08-17T15:29:38.180" v="8" actId="20577"/>
          <ac:spMkLst>
            <pc:docMk/>
            <pc:sldMk cId="3093504045" sldId="623"/>
            <ac:spMk id="3" creationId="{50B4B599-7468-E95B-94F1-462421EEC82D}"/>
          </ac:spMkLst>
        </pc:spChg>
      </pc:sldChg>
      <pc:sldChg chg="modSp">
        <pc:chgData name="Karen Carera" userId="d7ab29075f1d4f00" providerId="Windows Live" clId="Web-{C974E43C-C5B4-49FD-A69A-E9EEC2CCAB4B}" dt="2023-08-17T15:29:24.587" v="7" actId="20577"/>
        <pc:sldMkLst>
          <pc:docMk/>
          <pc:sldMk cId="1913294192" sldId="624"/>
        </pc:sldMkLst>
        <pc:spChg chg="mod">
          <ac:chgData name="Karen Carera" userId="d7ab29075f1d4f00" providerId="Windows Live" clId="Web-{C974E43C-C5B4-49FD-A69A-E9EEC2CCAB4B}" dt="2023-08-17T15:29:24.587" v="7" actId="20577"/>
          <ac:spMkLst>
            <pc:docMk/>
            <pc:sldMk cId="1913294192" sldId="624"/>
            <ac:spMk id="3" creationId="{8294387E-2BB1-80FE-7CA3-8C7A4F236702}"/>
          </ac:spMkLst>
        </pc:spChg>
      </pc:sldChg>
      <pc:sldChg chg="modSp">
        <pc:chgData name="Karen Carera" userId="d7ab29075f1d4f00" providerId="Windows Live" clId="Web-{C974E43C-C5B4-49FD-A69A-E9EEC2CCAB4B}" dt="2023-08-17T15:29:18.554" v="6" actId="20577"/>
        <pc:sldMkLst>
          <pc:docMk/>
          <pc:sldMk cId="2054652956" sldId="625"/>
        </pc:sldMkLst>
        <pc:spChg chg="mod">
          <ac:chgData name="Karen Carera" userId="d7ab29075f1d4f00" providerId="Windows Live" clId="Web-{C974E43C-C5B4-49FD-A69A-E9EEC2CCAB4B}" dt="2023-08-17T15:29:18.554" v="6" actId="20577"/>
          <ac:spMkLst>
            <pc:docMk/>
            <pc:sldMk cId="2054652956" sldId="625"/>
            <ac:spMk id="3" creationId="{8294387E-2BB1-80FE-7CA3-8C7A4F236702}"/>
          </ac:spMkLst>
        </pc:spChg>
      </pc:sldChg>
      <pc:sldChg chg="modSp">
        <pc:chgData name="Karen Carera" userId="d7ab29075f1d4f00" providerId="Windows Live" clId="Web-{C974E43C-C5B4-49FD-A69A-E9EEC2CCAB4B}" dt="2023-08-17T15:29:08.678" v="4" actId="20577"/>
        <pc:sldMkLst>
          <pc:docMk/>
          <pc:sldMk cId="1250321059" sldId="626"/>
        </pc:sldMkLst>
        <pc:spChg chg="mod">
          <ac:chgData name="Karen Carera" userId="d7ab29075f1d4f00" providerId="Windows Live" clId="Web-{C974E43C-C5B4-49FD-A69A-E9EEC2CCAB4B}" dt="2023-08-17T15:29:08.678" v="4" actId="20577"/>
          <ac:spMkLst>
            <pc:docMk/>
            <pc:sldMk cId="1250321059" sldId="626"/>
            <ac:spMk id="3" creationId="{8294387E-2BB1-80FE-7CA3-8C7A4F236702}"/>
          </ac:spMkLst>
        </pc:spChg>
      </pc:sldChg>
      <pc:sldChg chg="modSp">
        <pc:chgData name="Karen Carera" userId="d7ab29075f1d4f00" providerId="Windows Live" clId="Web-{C974E43C-C5B4-49FD-A69A-E9EEC2CCAB4B}" dt="2023-08-17T15:28:59.943" v="3" actId="20577"/>
        <pc:sldMkLst>
          <pc:docMk/>
          <pc:sldMk cId="3996053861" sldId="628"/>
        </pc:sldMkLst>
        <pc:spChg chg="mod">
          <ac:chgData name="Karen Carera" userId="d7ab29075f1d4f00" providerId="Windows Live" clId="Web-{C974E43C-C5B4-49FD-A69A-E9EEC2CCAB4B}" dt="2023-08-17T15:28:55.740" v="1" actId="20577"/>
          <ac:spMkLst>
            <pc:docMk/>
            <pc:sldMk cId="3996053861" sldId="628"/>
            <ac:spMk id="4" creationId="{4291A852-DF29-80EC-1957-7C478EB24770}"/>
          </ac:spMkLst>
        </pc:spChg>
        <pc:spChg chg="mod">
          <ac:chgData name="Karen Carera" userId="d7ab29075f1d4f00" providerId="Windows Live" clId="Web-{C974E43C-C5B4-49FD-A69A-E9EEC2CCAB4B}" dt="2023-08-17T15:28:59.943" v="3" actId="20577"/>
          <ac:spMkLst>
            <pc:docMk/>
            <pc:sldMk cId="3996053861" sldId="628"/>
            <ac:spMk id="5" creationId="{6DFEFB6A-7027-2781-CEB7-89FE1F0D1799}"/>
          </ac:spMkLst>
        </pc:spChg>
      </pc:sldChg>
      <pc:sldChg chg="modSp">
        <pc:chgData name="Karen Carera" userId="d7ab29075f1d4f00" providerId="Windows Live" clId="Web-{C974E43C-C5B4-49FD-A69A-E9EEC2CCAB4B}" dt="2023-08-17T15:38:25.421" v="125" actId="20577"/>
        <pc:sldMkLst>
          <pc:docMk/>
          <pc:sldMk cId="1878517184" sldId="633"/>
        </pc:sldMkLst>
        <pc:spChg chg="mod">
          <ac:chgData name="Karen Carera" userId="d7ab29075f1d4f00" providerId="Windows Live" clId="Web-{C974E43C-C5B4-49FD-A69A-E9EEC2CCAB4B}" dt="2023-08-17T15:38:25.421" v="125" actId="20577"/>
          <ac:spMkLst>
            <pc:docMk/>
            <pc:sldMk cId="1878517184" sldId="633"/>
            <ac:spMk id="3" creationId="{AA66F57D-DAA8-3A3B-3A6E-35942D2D55BB}"/>
          </ac:spMkLst>
        </pc:spChg>
      </pc:sldChg>
      <pc:sldChg chg="modSp">
        <pc:chgData name="Karen Carera" userId="d7ab29075f1d4f00" providerId="Windows Live" clId="Web-{C974E43C-C5B4-49FD-A69A-E9EEC2CCAB4B}" dt="2023-08-17T15:38:11.420" v="122" actId="20577"/>
        <pc:sldMkLst>
          <pc:docMk/>
          <pc:sldMk cId="569227353" sldId="634"/>
        </pc:sldMkLst>
        <pc:spChg chg="mod">
          <ac:chgData name="Karen Carera" userId="d7ab29075f1d4f00" providerId="Windows Live" clId="Web-{C974E43C-C5B4-49FD-A69A-E9EEC2CCAB4B}" dt="2023-08-17T15:38:11.420" v="122" actId="20577"/>
          <ac:spMkLst>
            <pc:docMk/>
            <pc:sldMk cId="569227353" sldId="634"/>
            <ac:spMk id="3" creationId="{1BFF82AF-7109-506B-D279-61CDC934832D}"/>
          </ac:spMkLst>
        </pc:spChg>
      </pc:sldChg>
      <pc:sldChg chg="modSp">
        <pc:chgData name="Karen Carera" userId="d7ab29075f1d4f00" providerId="Windows Live" clId="Web-{C974E43C-C5B4-49FD-A69A-E9EEC2CCAB4B}" dt="2023-08-17T15:37:47.137" v="119" actId="20577"/>
        <pc:sldMkLst>
          <pc:docMk/>
          <pc:sldMk cId="4187617526" sldId="636"/>
        </pc:sldMkLst>
        <pc:spChg chg="mod">
          <ac:chgData name="Karen Carera" userId="d7ab29075f1d4f00" providerId="Windows Live" clId="Web-{C974E43C-C5B4-49FD-A69A-E9EEC2CCAB4B}" dt="2023-08-17T15:37:47.137" v="119" actId="20577"/>
          <ac:spMkLst>
            <pc:docMk/>
            <pc:sldMk cId="4187617526" sldId="636"/>
            <ac:spMk id="3" creationId="{1BFF82AF-7109-506B-D279-61CDC934832D}"/>
          </ac:spMkLst>
        </pc:spChg>
      </pc:sldChg>
      <pc:sldChg chg="modSp">
        <pc:chgData name="Karen Carera" userId="d7ab29075f1d4f00" providerId="Windows Live" clId="Web-{C974E43C-C5B4-49FD-A69A-E9EEC2CCAB4B}" dt="2023-08-17T15:44:12.242" v="191" actId="20577"/>
        <pc:sldMkLst>
          <pc:docMk/>
          <pc:sldMk cId="2469441115" sldId="637"/>
        </pc:sldMkLst>
        <pc:spChg chg="mod">
          <ac:chgData name="Karen Carera" userId="d7ab29075f1d4f00" providerId="Windows Live" clId="Web-{C974E43C-C5B4-49FD-A69A-E9EEC2CCAB4B}" dt="2023-08-17T15:44:12.242" v="191" actId="20577"/>
          <ac:spMkLst>
            <pc:docMk/>
            <pc:sldMk cId="2469441115" sldId="637"/>
            <ac:spMk id="3" creationId="{16FB0B55-6F76-D771-53DB-A38B632EA79F}"/>
          </ac:spMkLst>
        </pc:spChg>
      </pc:sldChg>
      <pc:sldChg chg="modSp">
        <pc:chgData name="Karen Carera" userId="d7ab29075f1d4f00" providerId="Windows Live" clId="Web-{C974E43C-C5B4-49FD-A69A-E9EEC2CCAB4B}" dt="2023-08-17T15:43:56.382" v="189" actId="20577"/>
        <pc:sldMkLst>
          <pc:docMk/>
          <pc:sldMk cId="595790681" sldId="639"/>
        </pc:sldMkLst>
        <pc:spChg chg="mod">
          <ac:chgData name="Karen Carera" userId="d7ab29075f1d4f00" providerId="Windows Live" clId="Web-{C974E43C-C5B4-49FD-A69A-E9EEC2CCAB4B}" dt="2023-08-17T15:43:56.382" v="189" actId="20577"/>
          <ac:spMkLst>
            <pc:docMk/>
            <pc:sldMk cId="595790681" sldId="639"/>
            <ac:spMk id="3" creationId="{1BFF82AF-7109-506B-D279-61CDC934832D}"/>
          </ac:spMkLst>
        </pc:spChg>
      </pc:sldChg>
      <pc:sldChg chg="modSp">
        <pc:chgData name="Karen Carera" userId="d7ab29075f1d4f00" providerId="Windows Live" clId="Web-{C974E43C-C5B4-49FD-A69A-E9EEC2CCAB4B}" dt="2023-08-17T15:47:40.616" v="231" actId="20577"/>
        <pc:sldMkLst>
          <pc:docMk/>
          <pc:sldMk cId="1796536276" sldId="642"/>
        </pc:sldMkLst>
        <pc:spChg chg="mod">
          <ac:chgData name="Karen Carera" userId="d7ab29075f1d4f00" providerId="Windows Live" clId="Web-{C974E43C-C5B4-49FD-A69A-E9EEC2CCAB4B}" dt="2023-08-17T15:47:40.616" v="231" actId="20577"/>
          <ac:spMkLst>
            <pc:docMk/>
            <pc:sldMk cId="1796536276" sldId="642"/>
            <ac:spMk id="3" creationId="{16FB0B55-6F76-D771-53DB-A38B632EA79F}"/>
          </ac:spMkLst>
        </pc:spChg>
      </pc:sldChg>
      <pc:sldChg chg="modSp">
        <pc:chgData name="Karen Carera" userId="d7ab29075f1d4f00" providerId="Windows Live" clId="Web-{C974E43C-C5B4-49FD-A69A-E9EEC2CCAB4B}" dt="2023-08-17T15:45:57.546" v="209" actId="20577"/>
        <pc:sldMkLst>
          <pc:docMk/>
          <pc:sldMk cId="530130678" sldId="646"/>
        </pc:sldMkLst>
        <pc:spChg chg="mod">
          <ac:chgData name="Karen Carera" userId="d7ab29075f1d4f00" providerId="Windows Live" clId="Web-{C974E43C-C5B4-49FD-A69A-E9EEC2CCAB4B}" dt="2023-08-17T15:45:57.546" v="209" actId="20577"/>
          <ac:spMkLst>
            <pc:docMk/>
            <pc:sldMk cId="530130678" sldId="646"/>
            <ac:spMk id="3" creationId="{1BFF82AF-7109-506B-D279-61CDC934832D}"/>
          </ac:spMkLst>
        </pc:spChg>
      </pc:sldChg>
      <pc:sldChg chg="modSp">
        <pc:chgData name="Karen Carera" userId="d7ab29075f1d4f00" providerId="Windows Live" clId="Web-{C974E43C-C5B4-49FD-A69A-E9EEC2CCAB4B}" dt="2023-08-17T15:37:35.089" v="118" actId="20577"/>
        <pc:sldMkLst>
          <pc:docMk/>
          <pc:sldMk cId="704041600" sldId="648"/>
        </pc:sldMkLst>
        <pc:spChg chg="mod">
          <ac:chgData name="Karen Carera" userId="d7ab29075f1d4f00" providerId="Windows Live" clId="Web-{C974E43C-C5B4-49FD-A69A-E9EEC2CCAB4B}" dt="2023-08-17T15:37:35.089" v="118" actId="20577"/>
          <ac:spMkLst>
            <pc:docMk/>
            <pc:sldMk cId="704041600" sldId="648"/>
            <ac:spMk id="3" creationId="{1BFF82AF-7109-506B-D279-61CDC934832D}"/>
          </ac:spMkLst>
        </pc:spChg>
      </pc:sldChg>
      <pc:sldChg chg="modSp">
        <pc:chgData name="Karen Carera" userId="d7ab29075f1d4f00" providerId="Windows Live" clId="Web-{C974E43C-C5B4-49FD-A69A-E9EEC2CCAB4B}" dt="2023-08-17T15:30:06.838" v="13" actId="20577"/>
        <pc:sldMkLst>
          <pc:docMk/>
          <pc:sldMk cId="3582135558" sldId="654"/>
        </pc:sldMkLst>
        <pc:spChg chg="mod">
          <ac:chgData name="Karen Carera" userId="d7ab29075f1d4f00" providerId="Windows Live" clId="Web-{C974E43C-C5B4-49FD-A69A-E9EEC2CCAB4B}" dt="2023-08-17T15:30:06.838" v="13" actId="20577"/>
          <ac:spMkLst>
            <pc:docMk/>
            <pc:sldMk cId="3582135558" sldId="654"/>
            <ac:spMk id="3" creationId="{1BFF82AF-7109-506B-D279-61CDC934832D}"/>
          </ac:spMkLst>
        </pc:spChg>
      </pc:sldChg>
      <pc:sldChg chg="modSp">
        <pc:chgData name="Karen Carera" userId="d7ab29075f1d4f00" providerId="Windows Live" clId="Web-{C974E43C-C5B4-49FD-A69A-E9EEC2CCAB4B}" dt="2023-08-17T15:46:31.080" v="213" actId="20577"/>
        <pc:sldMkLst>
          <pc:docMk/>
          <pc:sldMk cId="2180283415" sldId="656"/>
        </pc:sldMkLst>
        <pc:spChg chg="mod">
          <ac:chgData name="Karen Carera" userId="d7ab29075f1d4f00" providerId="Windows Live" clId="Web-{C974E43C-C5B4-49FD-A69A-E9EEC2CCAB4B}" dt="2023-08-17T15:46:31.080" v="213" actId="20577"/>
          <ac:spMkLst>
            <pc:docMk/>
            <pc:sldMk cId="2180283415" sldId="656"/>
            <ac:spMk id="3" creationId="{1BFF82AF-7109-506B-D279-61CDC934832D}"/>
          </ac:spMkLst>
        </pc:spChg>
      </pc:sldChg>
      <pc:sldChg chg="modSp">
        <pc:chgData name="Karen Carera" userId="d7ab29075f1d4f00" providerId="Windows Live" clId="Web-{C974E43C-C5B4-49FD-A69A-E9EEC2CCAB4B}" dt="2023-08-17T15:33:00.460" v="50" actId="20577"/>
        <pc:sldMkLst>
          <pc:docMk/>
          <pc:sldMk cId="1930742903" sldId="660"/>
        </pc:sldMkLst>
        <pc:spChg chg="mod">
          <ac:chgData name="Karen Carera" userId="d7ab29075f1d4f00" providerId="Windows Live" clId="Web-{C974E43C-C5B4-49FD-A69A-E9EEC2CCAB4B}" dt="2023-08-17T15:33:00.460" v="50" actId="20577"/>
          <ac:spMkLst>
            <pc:docMk/>
            <pc:sldMk cId="1930742903" sldId="660"/>
            <ac:spMk id="3" creationId="{A602ADE9-97E7-A961-C6CB-DD7BEA1162C1}"/>
          </ac:spMkLst>
        </pc:spChg>
      </pc:sldChg>
      <pc:sldChg chg="modSp">
        <pc:chgData name="Karen Carera" userId="d7ab29075f1d4f00" providerId="Windows Live" clId="Web-{C974E43C-C5B4-49FD-A69A-E9EEC2CCAB4B}" dt="2023-08-17T15:31:04.780" v="24" actId="20577"/>
        <pc:sldMkLst>
          <pc:docMk/>
          <pc:sldMk cId="1124824458" sldId="661"/>
        </pc:sldMkLst>
        <pc:spChg chg="mod">
          <ac:chgData name="Karen Carera" userId="d7ab29075f1d4f00" providerId="Windows Live" clId="Web-{C974E43C-C5B4-49FD-A69A-E9EEC2CCAB4B}" dt="2023-08-17T15:31:04.780" v="24" actId="20577"/>
          <ac:spMkLst>
            <pc:docMk/>
            <pc:sldMk cId="1124824458" sldId="661"/>
            <ac:spMk id="3" creationId="{85B39206-5C44-A8C2-8D80-D4D1B6901BFA}"/>
          </ac:spMkLst>
        </pc:spChg>
      </pc:sldChg>
      <pc:sldChg chg="modSp">
        <pc:chgData name="Karen Carera" userId="d7ab29075f1d4f00" providerId="Windows Live" clId="Web-{C974E43C-C5B4-49FD-A69A-E9EEC2CCAB4B}" dt="2023-08-17T15:31:23.391" v="31" actId="20577"/>
        <pc:sldMkLst>
          <pc:docMk/>
          <pc:sldMk cId="3177592393" sldId="662"/>
        </pc:sldMkLst>
        <pc:spChg chg="mod">
          <ac:chgData name="Karen Carera" userId="d7ab29075f1d4f00" providerId="Windows Live" clId="Web-{C974E43C-C5B4-49FD-A69A-E9EEC2CCAB4B}" dt="2023-08-17T15:31:23.391" v="31" actId="20577"/>
          <ac:spMkLst>
            <pc:docMk/>
            <pc:sldMk cId="3177592393" sldId="662"/>
            <ac:spMk id="3" creationId="{02A58794-5555-7EE5-0485-ED0294469546}"/>
          </ac:spMkLst>
        </pc:spChg>
        <pc:picChg chg="mod">
          <ac:chgData name="Karen Carera" userId="d7ab29075f1d4f00" providerId="Windows Live" clId="Web-{C974E43C-C5B4-49FD-A69A-E9EEC2CCAB4B}" dt="2023-08-17T15:31:12.796" v="28" actId="1076"/>
          <ac:picMkLst>
            <pc:docMk/>
            <pc:sldMk cId="3177592393" sldId="662"/>
            <ac:picMk id="4" creationId="{BD8E7346-C837-EC92-B71F-0D6F45FFCB89}"/>
          </ac:picMkLst>
        </pc:picChg>
      </pc:sldChg>
      <pc:sldChg chg="modSp">
        <pc:chgData name="Karen Carera" userId="d7ab29075f1d4f00" providerId="Windows Live" clId="Web-{C974E43C-C5B4-49FD-A69A-E9EEC2CCAB4B}" dt="2023-08-17T15:32:14.269" v="42" actId="20577"/>
        <pc:sldMkLst>
          <pc:docMk/>
          <pc:sldMk cId="2997690903" sldId="663"/>
        </pc:sldMkLst>
        <pc:spChg chg="mod">
          <ac:chgData name="Karen Carera" userId="d7ab29075f1d4f00" providerId="Windows Live" clId="Web-{C974E43C-C5B4-49FD-A69A-E9EEC2CCAB4B}" dt="2023-08-17T15:32:14.269" v="42" actId="20577"/>
          <ac:spMkLst>
            <pc:docMk/>
            <pc:sldMk cId="2997690903" sldId="663"/>
            <ac:spMk id="3" creationId="{78505527-6140-C6DD-61FD-C6A148BD66EB}"/>
          </ac:spMkLst>
        </pc:spChg>
      </pc:sldChg>
      <pc:sldChg chg="modSp">
        <pc:chgData name="Karen Carera" userId="d7ab29075f1d4f00" providerId="Windows Live" clId="Web-{C974E43C-C5B4-49FD-A69A-E9EEC2CCAB4B}" dt="2023-08-17T15:41:52.638" v="173" actId="20577"/>
        <pc:sldMkLst>
          <pc:docMk/>
          <pc:sldMk cId="622916846" sldId="665"/>
        </pc:sldMkLst>
        <pc:spChg chg="mod">
          <ac:chgData name="Karen Carera" userId="d7ab29075f1d4f00" providerId="Windows Live" clId="Web-{C974E43C-C5B4-49FD-A69A-E9EEC2CCAB4B}" dt="2023-08-17T15:41:52.638" v="173" actId="20577"/>
          <ac:spMkLst>
            <pc:docMk/>
            <pc:sldMk cId="622916846" sldId="665"/>
            <ac:spMk id="3" creationId="{A602ADE9-97E7-A961-C6CB-DD7BEA1162C1}"/>
          </ac:spMkLst>
        </pc:spChg>
      </pc:sldChg>
      <pc:sldChg chg="modSp">
        <pc:chgData name="Karen Carera" userId="d7ab29075f1d4f00" providerId="Windows Live" clId="Web-{C974E43C-C5B4-49FD-A69A-E9EEC2CCAB4B}" dt="2023-08-17T15:44:21.493" v="192" actId="20577"/>
        <pc:sldMkLst>
          <pc:docMk/>
          <pc:sldMk cId="966684308" sldId="667"/>
        </pc:sldMkLst>
        <pc:spChg chg="mod">
          <ac:chgData name="Karen Carera" userId="d7ab29075f1d4f00" providerId="Windows Live" clId="Web-{C974E43C-C5B4-49FD-A69A-E9EEC2CCAB4B}" dt="2023-08-17T15:44:21.493" v="192" actId="20577"/>
          <ac:spMkLst>
            <pc:docMk/>
            <pc:sldMk cId="966684308" sldId="667"/>
            <ac:spMk id="3" creationId="{16FB0B55-6F76-D771-53DB-A38B632EA79F}"/>
          </ac:spMkLst>
        </pc:spChg>
      </pc:sldChg>
      <pc:sldChg chg="modSp">
        <pc:chgData name="Karen Carera" userId="d7ab29075f1d4f00" providerId="Windows Live" clId="Web-{C974E43C-C5B4-49FD-A69A-E9EEC2CCAB4B}" dt="2023-08-17T15:36:54.570" v="110" actId="20577"/>
        <pc:sldMkLst>
          <pc:docMk/>
          <pc:sldMk cId="2153893501" sldId="677"/>
        </pc:sldMkLst>
        <pc:spChg chg="mod">
          <ac:chgData name="Karen Carera" userId="d7ab29075f1d4f00" providerId="Windows Live" clId="Web-{C974E43C-C5B4-49FD-A69A-E9EEC2CCAB4B}" dt="2023-08-17T15:36:54.570" v="110" actId="20577"/>
          <ac:spMkLst>
            <pc:docMk/>
            <pc:sldMk cId="2153893501" sldId="677"/>
            <ac:spMk id="3" creationId="{211960CE-A457-6C49-5B3E-B77C230613E1}"/>
          </ac:spMkLst>
        </pc:spChg>
      </pc:sldChg>
      <pc:sldChg chg="modSp">
        <pc:chgData name="Karen Carera" userId="d7ab29075f1d4f00" providerId="Windows Live" clId="Web-{C974E43C-C5B4-49FD-A69A-E9EEC2CCAB4B}" dt="2023-08-17T15:37:26.041" v="117" actId="20577"/>
        <pc:sldMkLst>
          <pc:docMk/>
          <pc:sldMk cId="3351203662" sldId="681"/>
        </pc:sldMkLst>
        <pc:spChg chg="mod">
          <ac:chgData name="Karen Carera" userId="d7ab29075f1d4f00" providerId="Windows Live" clId="Web-{C974E43C-C5B4-49FD-A69A-E9EEC2CCAB4B}" dt="2023-08-17T15:37:26.041" v="117" actId="20577"/>
          <ac:spMkLst>
            <pc:docMk/>
            <pc:sldMk cId="3351203662" sldId="681"/>
            <ac:spMk id="3" creationId="{28C0880E-9B43-AA07-BB88-B55BD7655BAD}"/>
          </ac:spMkLst>
        </pc:spChg>
      </pc:sldChg>
      <pc:sldChg chg="modSp">
        <pc:chgData name="Karen Carera" userId="d7ab29075f1d4f00" providerId="Windows Live" clId="Web-{C974E43C-C5B4-49FD-A69A-E9EEC2CCAB4B}" dt="2023-08-17T15:48:41.777" v="244" actId="20577"/>
        <pc:sldMkLst>
          <pc:docMk/>
          <pc:sldMk cId="3995433810" sldId="683"/>
        </pc:sldMkLst>
        <pc:spChg chg="mod">
          <ac:chgData name="Karen Carera" userId="d7ab29075f1d4f00" providerId="Windows Live" clId="Web-{C974E43C-C5B4-49FD-A69A-E9EEC2CCAB4B}" dt="2023-08-17T15:48:41.777" v="244" actId="20577"/>
          <ac:spMkLst>
            <pc:docMk/>
            <pc:sldMk cId="3995433810" sldId="683"/>
            <ac:spMk id="3" creationId="{2A9BF92F-7C5E-453A-FF2B-99E8E9F789E7}"/>
          </ac:spMkLst>
        </pc:spChg>
      </pc:sldChg>
      <pc:sldChg chg="modSp">
        <pc:chgData name="Karen Carera" userId="d7ab29075f1d4f00" providerId="Windows Live" clId="Web-{C974E43C-C5B4-49FD-A69A-E9EEC2CCAB4B}" dt="2023-08-17T15:29:48.806" v="10" actId="20577"/>
        <pc:sldMkLst>
          <pc:docMk/>
          <pc:sldMk cId="3845078371" sldId="684"/>
        </pc:sldMkLst>
        <pc:spChg chg="mod">
          <ac:chgData name="Karen Carera" userId="d7ab29075f1d4f00" providerId="Windows Live" clId="Web-{C974E43C-C5B4-49FD-A69A-E9EEC2CCAB4B}" dt="2023-08-17T15:29:48.806" v="10" actId="20577"/>
          <ac:spMkLst>
            <pc:docMk/>
            <pc:sldMk cId="3845078371" sldId="684"/>
            <ac:spMk id="3" creationId="{50B4B599-7468-E95B-94F1-462421EEC82D}"/>
          </ac:spMkLst>
        </pc:spChg>
      </pc:sldChg>
      <pc:sldChg chg="modSp">
        <pc:chgData name="Karen Carera" userId="d7ab29075f1d4f00" providerId="Windows Live" clId="Web-{C974E43C-C5B4-49FD-A69A-E9EEC2CCAB4B}" dt="2023-08-17T15:44:03.210" v="190" actId="20577"/>
        <pc:sldMkLst>
          <pc:docMk/>
          <pc:sldMk cId="1050604093" sldId="698"/>
        </pc:sldMkLst>
        <pc:spChg chg="mod">
          <ac:chgData name="Karen Carera" userId="d7ab29075f1d4f00" providerId="Windows Live" clId="Web-{C974E43C-C5B4-49FD-A69A-E9EEC2CCAB4B}" dt="2023-08-17T15:44:03.210" v="190" actId="20577"/>
          <ac:spMkLst>
            <pc:docMk/>
            <pc:sldMk cId="1050604093" sldId="698"/>
            <ac:spMk id="3" creationId="{16FB0B55-6F76-D771-53DB-A38B632EA79F}"/>
          </ac:spMkLst>
        </pc:spChg>
      </pc:sldChg>
    </pc:docChg>
  </pc:docChgLst>
  <pc:docChgLst>
    <pc:chgData name="Andrea Pepper" userId="ca6d0049c06f6b0a" providerId="Windows Live" clId="Web-{0D4B1A95-12CC-4CAC-9D7E-67E19BEA4F99}"/>
    <pc:docChg chg="addSld addMainMaster modMainMaster modSection">
      <pc:chgData name="Andrea Pepper" userId="ca6d0049c06f6b0a" providerId="Windows Live" clId="Web-{0D4B1A95-12CC-4CAC-9D7E-67E19BEA4F99}" dt="2023-08-02T21:01:25.201" v="0"/>
      <pc:docMkLst>
        <pc:docMk/>
      </pc:docMkLst>
      <pc:sldChg chg="add">
        <pc:chgData name="Andrea Pepper" userId="ca6d0049c06f6b0a" providerId="Windows Live" clId="Web-{0D4B1A95-12CC-4CAC-9D7E-67E19BEA4F99}" dt="2023-08-02T21:01:25.201" v="0"/>
        <pc:sldMkLst>
          <pc:docMk/>
          <pc:sldMk cId="3995433810" sldId="683"/>
        </pc:sldMkLst>
      </pc:sldChg>
      <pc:sldMasterChg chg="replId modSldLayout">
        <pc:chgData name="Andrea Pepper" userId="ca6d0049c06f6b0a" providerId="Windows Live" clId="Web-{0D4B1A95-12CC-4CAC-9D7E-67E19BEA4F99}" dt="2023-08-02T21:01:25.201" v="0"/>
        <pc:sldMasterMkLst>
          <pc:docMk/>
          <pc:sldMasterMk cId="985541893" sldId="2147483906"/>
        </pc:sldMasterMkLst>
        <pc:sldLayoutChg chg="replId">
          <pc:chgData name="Andrea Pepper" userId="ca6d0049c06f6b0a" providerId="Windows Live" clId="Web-{0D4B1A95-12CC-4CAC-9D7E-67E19BEA4F99}" dt="2023-08-02T21:01:25.201" v="0"/>
          <pc:sldLayoutMkLst>
            <pc:docMk/>
            <pc:sldMasterMk cId="985541893" sldId="2147483906"/>
            <pc:sldLayoutMk cId="1179927941" sldId="2147483907"/>
          </pc:sldLayoutMkLst>
        </pc:sldLayoutChg>
        <pc:sldLayoutChg chg="replId">
          <pc:chgData name="Andrea Pepper" userId="ca6d0049c06f6b0a" providerId="Windows Live" clId="Web-{0D4B1A95-12CC-4CAC-9D7E-67E19BEA4F99}" dt="2023-08-02T21:01:25.201" v="0"/>
          <pc:sldLayoutMkLst>
            <pc:docMk/>
            <pc:sldMasterMk cId="985541893" sldId="2147483906"/>
            <pc:sldLayoutMk cId="3637193097" sldId="2147483908"/>
          </pc:sldLayoutMkLst>
        </pc:sldLayoutChg>
        <pc:sldLayoutChg chg="replId">
          <pc:chgData name="Andrea Pepper" userId="ca6d0049c06f6b0a" providerId="Windows Live" clId="Web-{0D4B1A95-12CC-4CAC-9D7E-67E19BEA4F99}" dt="2023-08-02T21:01:25.201" v="0"/>
          <pc:sldLayoutMkLst>
            <pc:docMk/>
            <pc:sldMasterMk cId="985541893" sldId="2147483906"/>
            <pc:sldLayoutMk cId="942163142" sldId="2147483909"/>
          </pc:sldLayoutMkLst>
        </pc:sldLayoutChg>
        <pc:sldLayoutChg chg="replId">
          <pc:chgData name="Andrea Pepper" userId="ca6d0049c06f6b0a" providerId="Windows Live" clId="Web-{0D4B1A95-12CC-4CAC-9D7E-67E19BEA4F99}" dt="2023-08-02T21:01:25.201" v="0"/>
          <pc:sldLayoutMkLst>
            <pc:docMk/>
            <pc:sldMasterMk cId="985541893" sldId="2147483906"/>
            <pc:sldLayoutMk cId="3525122415" sldId="2147483910"/>
          </pc:sldLayoutMkLst>
        </pc:sldLayoutChg>
        <pc:sldLayoutChg chg="replId">
          <pc:chgData name="Andrea Pepper" userId="ca6d0049c06f6b0a" providerId="Windows Live" clId="Web-{0D4B1A95-12CC-4CAC-9D7E-67E19BEA4F99}" dt="2023-08-02T21:01:25.201" v="0"/>
          <pc:sldLayoutMkLst>
            <pc:docMk/>
            <pc:sldMasterMk cId="985541893" sldId="2147483906"/>
            <pc:sldLayoutMk cId="3541638580" sldId="2147483911"/>
          </pc:sldLayoutMkLst>
        </pc:sldLayoutChg>
        <pc:sldLayoutChg chg="replId">
          <pc:chgData name="Andrea Pepper" userId="ca6d0049c06f6b0a" providerId="Windows Live" clId="Web-{0D4B1A95-12CC-4CAC-9D7E-67E19BEA4F99}" dt="2023-08-02T21:01:25.201" v="0"/>
          <pc:sldLayoutMkLst>
            <pc:docMk/>
            <pc:sldMasterMk cId="985541893" sldId="2147483906"/>
            <pc:sldLayoutMk cId="3624918335" sldId="2147483912"/>
          </pc:sldLayoutMkLst>
        </pc:sldLayoutChg>
        <pc:sldLayoutChg chg="replId">
          <pc:chgData name="Andrea Pepper" userId="ca6d0049c06f6b0a" providerId="Windows Live" clId="Web-{0D4B1A95-12CC-4CAC-9D7E-67E19BEA4F99}" dt="2023-08-02T21:01:25.201" v="0"/>
          <pc:sldLayoutMkLst>
            <pc:docMk/>
            <pc:sldMasterMk cId="985541893" sldId="2147483906"/>
            <pc:sldLayoutMk cId="1149249246" sldId="2147483913"/>
          </pc:sldLayoutMkLst>
        </pc:sldLayoutChg>
        <pc:sldLayoutChg chg="replId">
          <pc:chgData name="Andrea Pepper" userId="ca6d0049c06f6b0a" providerId="Windows Live" clId="Web-{0D4B1A95-12CC-4CAC-9D7E-67E19BEA4F99}" dt="2023-08-02T21:01:25.201" v="0"/>
          <pc:sldLayoutMkLst>
            <pc:docMk/>
            <pc:sldMasterMk cId="985541893" sldId="2147483906"/>
            <pc:sldLayoutMk cId="63731172" sldId="2147483914"/>
          </pc:sldLayoutMkLst>
        </pc:sldLayoutChg>
        <pc:sldLayoutChg chg="replId">
          <pc:chgData name="Andrea Pepper" userId="ca6d0049c06f6b0a" providerId="Windows Live" clId="Web-{0D4B1A95-12CC-4CAC-9D7E-67E19BEA4F99}" dt="2023-08-02T21:01:25.201" v="0"/>
          <pc:sldLayoutMkLst>
            <pc:docMk/>
            <pc:sldMasterMk cId="985541893" sldId="2147483906"/>
            <pc:sldLayoutMk cId="75655231" sldId="2147483915"/>
          </pc:sldLayoutMkLst>
        </pc:sldLayoutChg>
        <pc:sldLayoutChg chg="replId">
          <pc:chgData name="Andrea Pepper" userId="ca6d0049c06f6b0a" providerId="Windows Live" clId="Web-{0D4B1A95-12CC-4CAC-9D7E-67E19BEA4F99}" dt="2023-08-02T21:01:25.201" v="0"/>
          <pc:sldLayoutMkLst>
            <pc:docMk/>
            <pc:sldMasterMk cId="985541893" sldId="2147483906"/>
            <pc:sldLayoutMk cId="3355280850" sldId="2147483916"/>
          </pc:sldLayoutMkLst>
        </pc:sldLayoutChg>
        <pc:sldLayoutChg chg="replId">
          <pc:chgData name="Andrea Pepper" userId="ca6d0049c06f6b0a" providerId="Windows Live" clId="Web-{0D4B1A95-12CC-4CAC-9D7E-67E19BEA4F99}" dt="2023-08-02T21:01:25.201" v="0"/>
          <pc:sldLayoutMkLst>
            <pc:docMk/>
            <pc:sldMasterMk cId="985541893" sldId="2147483906"/>
            <pc:sldLayoutMk cId="1571964144" sldId="2147483917"/>
          </pc:sldLayoutMkLst>
        </pc:sldLayoutChg>
      </pc:sldMasterChg>
      <pc:sldMasterChg chg="add addSldLayout">
        <pc:chgData name="Andrea Pepper" userId="ca6d0049c06f6b0a" providerId="Windows Live" clId="Web-{0D4B1A95-12CC-4CAC-9D7E-67E19BEA4F99}" dt="2023-08-02T21:01:25.201" v="0"/>
        <pc:sldMasterMkLst>
          <pc:docMk/>
          <pc:sldMasterMk cId="1927022496" sldId="2147483918"/>
        </pc:sldMasterMkLst>
        <pc:sldLayoutChg chg="add">
          <pc:chgData name="Andrea Pepper" userId="ca6d0049c06f6b0a" providerId="Windows Live" clId="Web-{0D4B1A95-12CC-4CAC-9D7E-67E19BEA4F99}" dt="2023-08-02T21:01:25.201" v="0"/>
          <pc:sldLayoutMkLst>
            <pc:docMk/>
            <pc:sldMasterMk cId="1927022496" sldId="2147483918"/>
            <pc:sldLayoutMk cId="3158044257" sldId="2147483660"/>
          </pc:sldLayoutMkLst>
        </pc:sldLayoutChg>
        <pc:sldLayoutChg chg="add">
          <pc:chgData name="Andrea Pepper" userId="ca6d0049c06f6b0a" providerId="Windows Live" clId="Web-{0D4B1A95-12CC-4CAC-9D7E-67E19BEA4F99}" dt="2023-08-02T21:01:25.201" v="0"/>
          <pc:sldLayoutMkLst>
            <pc:docMk/>
            <pc:sldMasterMk cId="1927022496" sldId="2147483918"/>
            <pc:sldLayoutMk cId="823167438" sldId="2147483661"/>
          </pc:sldLayoutMkLst>
        </pc:sldLayoutChg>
        <pc:sldLayoutChg chg="add">
          <pc:chgData name="Andrea Pepper" userId="ca6d0049c06f6b0a" providerId="Windows Live" clId="Web-{0D4B1A95-12CC-4CAC-9D7E-67E19BEA4F99}" dt="2023-08-02T21:01:25.201" v="0"/>
          <pc:sldLayoutMkLst>
            <pc:docMk/>
            <pc:sldMasterMk cId="1927022496" sldId="2147483918"/>
            <pc:sldLayoutMk cId="2713956833" sldId="2147483662"/>
          </pc:sldLayoutMkLst>
        </pc:sldLayoutChg>
        <pc:sldLayoutChg chg="add">
          <pc:chgData name="Andrea Pepper" userId="ca6d0049c06f6b0a" providerId="Windows Live" clId="Web-{0D4B1A95-12CC-4CAC-9D7E-67E19BEA4F99}" dt="2023-08-02T21:01:25.201" v="0"/>
          <pc:sldLayoutMkLst>
            <pc:docMk/>
            <pc:sldMasterMk cId="1927022496" sldId="2147483918"/>
            <pc:sldLayoutMk cId="531374668" sldId="2147483919"/>
          </pc:sldLayoutMkLst>
        </pc:sldLayoutChg>
        <pc:sldLayoutChg chg="add">
          <pc:chgData name="Andrea Pepper" userId="ca6d0049c06f6b0a" providerId="Windows Live" clId="Web-{0D4B1A95-12CC-4CAC-9D7E-67E19BEA4F99}" dt="2023-08-02T21:01:25.201" v="0"/>
          <pc:sldLayoutMkLst>
            <pc:docMk/>
            <pc:sldMasterMk cId="1927022496" sldId="2147483918"/>
            <pc:sldLayoutMk cId="3146138544" sldId="2147483920"/>
          </pc:sldLayoutMkLst>
        </pc:sldLayoutChg>
        <pc:sldLayoutChg chg="add">
          <pc:chgData name="Andrea Pepper" userId="ca6d0049c06f6b0a" providerId="Windows Live" clId="Web-{0D4B1A95-12CC-4CAC-9D7E-67E19BEA4F99}" dt="2023-08-02T21:01:25.201" v="0"/>
          <pc:sldLayoutMkLst>
            <pc:docMk/>
            <pc:sldMasterMk cId="1927022496" sldId="2147483918"/>
            <pc:sldLayoutMk cId="4097256212" sldId="2147483921"/>
          </pc:sldLayoutMkLst>
        </pc:sldLayoutChg>
        <pc:sldLayoutChg chg="add">
          <pc:chgData name="Andrea Pepper" userId="ca6d0049c06f6b0a" providerId="Windows Live" clId="Web-{0D4B1A95-12CC-4CAC-9D7E-67E19BEA4F99}" dt="2023-08-02T21:01:25.201" v="0"/>
          <pc:sldLayoutMkLst>
            <pc:docMk/>
            <pc:sldMasterMk cId="1927022496" sldId="2147483918"/>
            <pc:sldLayoutMk cId="1104969057" sldId="2147483922"/>
          </pc:sldLayoutMkLst>
        </pc:sldLayoutChg>
        <pc:sldLayoutChg chg="add">
          <pc:chgData name="Andrea Pepper" userId="ca6d0049c06f6b0a" providerId="Windows Live" clId="Web-{0D4B1A95-12CC-4CAC-9D7E-67E19BEA4F99}" dt="2023-08-02T21:01:25.201" v="0"/>
          <pc:sldLayoutMkLst>
            <pc:docMk/>
            <pc:sldMasterMk cId="1927022496" sldId="2147483918"/>
            <pc:sldLayoutMk cId="2476956518" sldId="2147483923"/>
          </pc:sldLayoutMkLst>
        </pc:sldLayoutChg>
        <pc:sldLayoutChg chg="add">
          <pc:chgData name="Andrea Pepper" userId="ca6d0049c06f6b0a" providerId="Windows Live" clId="Web-{0D4B1A95-12CC-4CAC-9D7E-67E19BEA4F99}" dt="2023-08-02T21:01:25.201" v="0"/>
          <pc:sldLayoutMkLst>
            <pc:docMk/>
            <pc:sldMasterMk cId="1927022496" sldId="2147483918"/>
            <pc:sldLayoutMk cId="2967243431" sldId="2147483924"/>
          </pc:sldLayoutMkLst>
        </pc:sldLayoutChg>
        <pc:sldLayoutChg chg="add">
          <pc:chgData name="Andrea Pepper" userId="ca6d0049c06f6b0a" providerId="Windows Live" clId="Web-{0D4B1A95-12CC-4CAC-9D7E-67E19BEA4F99}" dt="2023-08-02T21:01:25.201" v="0"/>
          <pc:sldLayoutMkLst>
            <pc:docMk/>
            <pc:sldMasterMk cId="1927022496" sldId="2147483918"/>
            <pc:sldLayoutMk cId="3511175044" sldId="2147483925"/>
          </pc:sldLayoutMkLst>
        </pc:sldLayoutChg>
        <pc:sldLayoutChg chg="add">
          <pc:chgData name="Andrea Pepper" userId="ca6d0049c06f6b0a" providerId="Windows Live" clId="Web-{0D4B1A95-12CC-4CAC-9D7E-67E19BEA4F99}" dt="2023-08-02T21:01:25.201" v="0"/>
          <pc:sldLayoutMkLst>
            <pc:docMk/>
            <pc:sldMasterMk cId="1927022496" sldId="2147483918"/>
            <pc:sldLayoutMk cId="2922904378" sldId="2147483926"/>
          </pc:sldLayoutMkLst>
        </pc:sldLayoutChg>
        <pc:sldLayoutChg chg="add">
          <pc:chgData name="Andrea Pepper" userId="ca6d0049c06f6b0a" providerId="Windows Live" clId="Web-{0D4B1A95-12CC-4CAC-9D7E-67E19BEA4F99}" dt="2023-08-02T21:01:25.201" v="0"/>
          <pc:sldLayoutMkLst>
            <pc:docMk/>
            <pc:sldMasterMk cId="1927022496" sldId="2147483918"/>
            <pc:sldLayoutMk cId="3056356598" sldId="2147483927"/>
          </pc:sldLayoutMkLst>
        </pc:sldLayoutChg>
        <pc:sldLayoutChg chg="add">
          <pc:chgData name="Andrea Pepper" userId="ca6d0049c06f6b0a" providerId="Windows Live" clId="Web-{0D4B1A95-12CC-4CAC-9D7E-67E19BEA4F99}" dt="2023-08-02T21:01:25.201" v="0"/>
          <pc:sldLayoutMkLst>
            <pc:docMk/>
            <pc:sldMasterMk cId="1927022496" sldId="2147483918"/>
            <pc:sldLayoutMk cId="3666702196" sldId="2147483928"/>
          </pc:sldLayoutMkLst>
        </pc:sldLayoutChg>
        <pc:sldLayoutChg chg="add">
          <pc:chgData name="Andrea Pepper" userId="ca6d0049c06f6b0a" providerId="Windows Live" clId="Web-{0D4B1A95-12CC-4CAC-9D7E-67E19BEA4F99}" dt="2023-08-02T21:01:25.201" v="0"/>
          <pc:sldLayoutMkLst>
            <pc:docMk/>
            <pc:sldMasterMk cId="1927022496" sldId="2147483918"/>
            <pc:sldLayoutMk cId="2643397315" sldId="2147483929"/>
          </pc:sldLayoutMkLst>
        </pc:sldLayoutChg>
      </pc:sldMasterChg>
    </pc:docChg>
  </pc:docChgLst>
  <pc:docChgLst>
    <pc:chgData name="Karen Carera" userId="d7ab29075f1d4f00" providerId="Windows Live" clId="Web-{3C94C7E4-72EE-421C-AFAD-9FBAF623BA4D}"/>
    <pc:docChg chg="addSld modSld sldOrd modSection">
      <pc:chgData name="Karen Carera" userId="d7ab29075f1d4f00" providerId="Windows Live" clId="Web-{3C94C7E4-72EE-421C-AFAD-9FBAF623BA4D}" dt="2023-10-02T20:26:43.489" v="2619" actId="20577"/>
      <pc:docMkLst>
        <pc:docMk/>
      </pc:docMkLst>
      <pc:sldChg chg="modSp">
        <pc:chgData name="Karen Carera" userId="d7ab29075f1d4f00" providerId="Windows Live" clId="Web-{3C94C7E4-72EE-421C-AFAD-9FBAF623BA4D}" dt="2023-10-02T19:18:39.940" v="567"/>
        <pc:sldMkLst>
          <pc:docMk/>
          <pc:sldMk cId="4011844823" sldId="394"/>
        </pc:sldMkLst>
        <pc:spChg chg="mod">
          <ac:chgData name="Karen Carera" userId="d7ab29075f1d4f00" providerId="Windows Live" clId="Web-{3C94C7E4-72EE-421C-AFAD-9FBAF623BA4D}" dt="2023-10-02T19:18:14.205" v="536" actId="20577"/>
          <ac:spMkLst>
            <pc:docMk/>
            <pc:sldMk cId="4011844823" sldId="394"/>
            <ac:spMk id="2" creationId="{BA4646BC-B603-3338-08D3-0EBFDBA1A03B}"/>
          </ac:spMkLst>
        </pc:spChg>
        <pc:spChg chg="mod">
          <ac:chgData name="Karen Carera" userId="d7ab29075f1d4f00" providerId="Windows Live" clId="Web-{3C94C7E4-72EE-421C-AFAD-9FBAF623BA4D}" dt="2023-10-02T19:18:39.940" v="567"/>
          <ac:spMkLst>
            <pc:docMk/>
            <pc:sldMk cId="4011844823" sldId="394"/>
            <ac:spMk id="3" creationId="{A602ADE9-97E7-A961-C6CB-DD7BEA1162C1}"/>
          </ac:spMkLst>
        </pc:spChg>
        <pc:picChg chg="mod">
          <ac:chgData name="Karen Carera" userId="d7ab29075f1d4f00" providerId="Windows Live" clId="Web-{3C94C7E4-72EE-421C-AFAD-9FBAF623BA4D}" dt="2023-10-02T19:17:45.736" v="501" actId="14100"/>
          <ac:picMkLst>
            <pc:docMk/>
            <pc:sldMk cId="4011844823" sldId="394"/>
            <ac:picMk id="13" creationId="{BF58404B-891D-B147-A4C4-D5F509C07B6F}"/>
          </ac:picMkLst>
        </pc:picChg>
      </pc:sldChg>
      <pc:sldChg chg="modSp">
        <pc:chgData name="Karen Carera" userId="d7ab29075f1d4f00" providerId="Windows Live" clId="Web-{3C94C7E4-72EE-421C-AFAD-9FBAF623BA4D}" dt="2023-10-02T19:43:40.335" v="1087" actId="20577"/>
        <pc:sldMkLst>
          <pc:docMk/>
          <pc:sldMk cId="251604834" sldId="468"/>
        </pc:sldMkLst>
        <pc:spChg chg="mod">
          <ac:chgData name="Karen Carera" userId="d7ab29075f1d4f00" providerId="Windows Live" clId="Web-{3C94C7E4-72EE-421C-AFAD-9FBAF623BA4D}" dt="2023-10-02T19:43:15.600" v="1053" actId="20577"/>
          <ac:spMkLst>
            <pc:docMk/>
            <pc:sldMk cId="251604834" sldId="468"/>
            <ac:spMk id="2" creationId="{DF7BC85D-4A66-F377-9EFF-66EB208D6737}"/>
          </ac:spMkLst>
        </pc:spChg>
        <pc:spChg chg="mod">
          <ac:chgData name="Karen Carera" userId="d7ab29075f1d4f00" providerId="Windows Live" clId="Web-{3C94C7E4-72EE-421C-AFAD-9FBAF623BA4D}" dt="2023-10-02T19:43:40.335" v="1087" actId="20577"/>
          <ac:spMkLst>
            <pc:docMk/>
            <pc:sldMk cId="251604834" sldId="468"/>
            <ac:spMk id="3" creationId="{F0488D4F-B372-3E27-8F3C-312304CD624E}"/>
          </ac:spMkLst>
        </pc:spChg>
      </pc:sldChg>
      <pc:sldChg chg="modSp">
        <pc:chgData name="Karen Carera" userId="d7ab29075f1d4f00" providerId="Windows Live" clId="Web-{3C94C7E4-72EE-421C-AFAD-9FBAF623BA4D}" dt="2023-10-02T19:19:13.613" v="587" actId="20577"/>
        <pc:sldMkLst>
          <pc:docMk/>
          <pc:sldMk cId="4259698663" sldId="498"/>
        </pc:sldMkLst>
        <pc:spChg chg="mod">
          <ac:chgData name="Karen Carera" userId="d7ab29075f1d4f00" providerId="Windows Live" clId="Web-{3C94C7E4-72EE-421C-AFAD-9FBAF623BA4D}" dt="2023-10-02T19:19:13.613" v="587" actId="20577"/>
          <ac:spMkLst>
            <pc:docMk/>
            <pc:sldMk cId="4259698663" sldId="498"/>
            <ac:spMk id="2" creationId="{D15D95EB-E792-927D-FB3B-BBA91BBB526F}"/>
          </ac:spMkLst>
        </pc:spChg>
      </pc:sldChg>
      <pc:sldChg chg="modSp">
        <pc:chgData name="Karen Carera" userId="d7ab29075f1d4f00" providerId="Windows Live" clId="Web-{3C94C7E4-72EE-421C-AFAD-9FBAF623BA4D}" dt="2023-10-02T19:19:31.988" v="599" actId="20577"/>
        <pc:sldMkLst>
          <pc:docMk/>
          <pc:sldMk cId="618405870" sldId="499"/>
        </pc:sldMkLst>
        <pc:spChg chg="mod">
          <ac:chgData name="Karen Carera" userId="d7ab29075f1d4f00" providerId="Windows Live" clId="Web-{3C94C7E4-72EE-421C-AFAD-9FBAF623BA4D}" dt="2023-10-02T19:19:31.988" v="599" actId="20577"/>
          <ac:spMkLst>
            <pc:docMk/>
            <pc:sldMk cId="618405870" sldId="499"/>
            <ac:spMk id="2" creationId="{D15D95EB-E792-927D-FB3B-BBA91BBB526F}"/>
          </ac:spMkLst>
        </pc:spChg>
      </pc:sldChg>
      <pc:sldChg chg="modSp">
        <pc:chgData name="Karen Carera" userId="d7ab29075f1d4f00" providerId="Windows Live" clId="Web-{3C94C7E4-72EE-421C-AFAD-9FBAF623BA4D}" dt="2023-10-02T20:19:14.853" v="2115" actId="20577"/>
        <pc:sldMkLst>
          <pc:docMk/>
          <pc:sldMk cId="3710918265" sldId="511"/>
        </pc:sldMkLst>
        <pc:spChg chg="mod">
          <ac:chgData name="Karen Carera" userId="d7ab29075f1d4f00" providerId="Windows Live" clId="Web-{3C94C7E4-72EE-421C-AFAD-9FBAF623BA4D}" dt="2023-10-02T20:19:14.853" v="2115" actId="20577"/>
          <ac:spMkLst>
            <pc:docMk/>
            <pc:sldMk cId="3710918265" sldId="511"/>
            <ac:spMk id="2" creationId="{D15D95EB-E792-927D-FB3B-BBA91BBB526F}"/>
          </ac:spMkLst>
        </pc:spChg>
      </pc:sldChg>
      <pc:sldChg chg="modSp">
        <pc:chgData name="Karen Carera" userId="d7ab29075f1d4f00" providerId="Windows Live" clId="Web-{3C94C7E4-72EE-421C-AFAD-9FBAF623BA4D}" dt="2023-10-02T19:19:03.128" v="580" actId="20577"/>
        <pc:sldMkLst>
          <pc:docMk/>
          <pc:sldMk cId="3919270129" sldId="526"/>
        </pc:sldMkLst>
        <pc:spChg chg="mod">
          <ac:chgData name="Karen Carera" userId="d7ab29075f1d4f00" providerId="Windows Live" clId="Web-{3C94C7E4-72EE-421C-AFAD-9FBAF623BA4D}" dt="2023-10-02T19:19:03.128" v="580" actId="20577"/>
          <ac:spMkLst>
            <pc:docMk/>
            <pc:sldMk cId="3919270129" sldId="526"/>
            <ac:spMk id="2" creationId="{D15D95EB-E792-927D-FB3B-BBA91BBB526F}"/>
          </ac:spMkLst>
        </pc:spChg>
      </pc:sldChg>
      <pc:sldChg chg="modSp">
        <pc:chgData name="Karen Carera" userId="d7ab29075f1d4f00" providerId="Windows Live" clId="Web-{3C94C7E4-72EE-421C-AFAD-9FBAF623BA4D}" dt="2023-10-02T20:26:43.489" v="2619" actId="20577"/>
        <pc:sldMkLst>
          <pc:docMk/>
          <pc:sldMk cId="4236929607" sldId="542"/>
        </pc:sldMkLst>
        <pc:spChg chg="mod">
          <ac:chgData name="Karen Carera" userId="d7ab29075f1d4f00" providerId="Windows Live" clId="Web-{3C94C7E4-72EE-421C-AFAD-9FBAF623BA4D}" dt="2023-10-02T20:26:28.207" v="2566" actId="20577"/>
          <ac:spMkLst>
            <pc:docMk/>
            <pc:sldMk cId="4236929607" sldId="542"/>
            <ac:spMk id="2" creationId="{DF7BC85D-4A66-F377-9EFF-66EB208D6737}"/>
          </ac:spMkLst>
        </pc:spChg>
        <pc:spChg chg="mod">
          <ac:chgData name="Karen Carera" userId="d7ab29075f1d4f00" providerId="Windows Live" clId="Web-{3C94C7E4-72EE-421C-AFAD-9FBAF623BA4D}" dt="2023-10-02T20:26:43.489" v="2619" actId="20577"/>
          <ac:spMkLst>
            <pc:docMk/>
            <pc:sldMk cId="4236929607" sldId="542"/>
            <ac:spMk id="3" creationId="{F0488D4F-B372-3E27-8F3C-312304CD624E}"/>
          </ac:spMkLst>
        </pc:spChg>
        <pc:picChg chg="mod">
          <ac:chgData name="Karen Carera" userId="d7ab29075f1d4f00" providerId="Windows Live" clId="Web-{3C94C7E4-72EE-421C-AFAD-9FBAF623BA4D}" dt="2023-10-02T20:26:15.004" v="2527" actId="1076"/>
          <ac:picMkLst>
            <pc:docMk/>
            <pc:sldMk cId="4236929607" sldId="542"/>
            <ac:picMk id="5" creationId="{744077BF-EFC2-9A76-CD97-96340FC18993}"/>
          </ac:picMkLst>
        </pc:picChg>
      </pc:sldChg>
      <pc:sldChg chg="modSp">
        <pc:chgData name="Karen Carera" userId="d7ab29075f1d4f00" providerId="Windows Live" clId="Web-{3C94C7E4-72EE-421C-AFAD-9FBAF623BA4D}" dt="2023-10-02T19:44:47.586" v="1191" actId="20577"/>
        <pc:sldMkLst>
          <pc:docMk/>
          <pc:sldMk cId="1473848686" sldId="548"/>
        </pc:sldMkLst>
        <pc:spChg chg="mod">
          <ac:chgData name="Karen Carera" userId="d7ab29075f1d4f00" providerId="Windows Live" clId="Web-{3C94C7E4-72EE-421C-AFAD-9FBAF623BA4D}" dt="2023-10-02T19:44:16.945" v="1129" actId="20577"/>
          <ac:spMkLst>
            <pc:docMk/>
            <pc:sldMk cId="1473848686" sldId="548"/>
            <ac:spMk id="2" creationId="{DF7BC85D-4A66-F377-9EFF-66EB208D6737}"/>
          </ac:spMkLst>
        </pc:spChg>
        <pc:spChg chg="mod">
          <ac:chgData name="Karen Carera" userId="d7ab29075f1d4f00" providerId="Windows Live" clId="Web-{3C94C7E4-72EE-421C-AFAD-9FBAF623BA4D}" dt="2023-10-02T19:44:47.586" v="1191" actId="20577"/>
          <ac:spMkLst>
            <pc:docMk/>
            <pc:sldMk cId="1473848686" sldId="548"/>
            <ac:spMk id="3" creationId="{F0488D4F-B372-3E27-8F3C-312304CD624E}"/>
          </ac:spMkLst>
        </pc:spChg>
        <pc:picChg chg="mod">
          <ac:chgData name="Karen Carera" userId="d7ab29075f1d4f00" providerId="Windows Live" clId="Web-{3C94C7E4-72EE-421C-AFAD-9FBAF623BA4D}" dt="2023-10-02T19:44:01.273" v="1108" actId="14100"/>
          <ac:picMkLst>
            <pc:docMk/>
            <pc:sldMk cId="1473848686" sldId="548"/>
            <ac:picMk id="7" creationId="{CBF6D473-858A-6C85-788E-4902C44E745E}"/>
          </ac:picMkLst>
        </pc:picChg>
      </pc:sldChg>
      <pc:sldChg chg="modSp">
        <pc:chgData name="Karen Carera" userId="d7ab29075f1d4f00" providerId="Windows Live" clId="Web-{3C94C7E4-72EE-421C-AFAD-9FBAF623BA4D}" dt="2023-10-02T20:19:01.384" v="2101" actId="20577"/>
        <pc:sldMkLst>
          <pc:docMk/>
          <pc:sldMk cId="1467570165" sldId="549"/>
        </pc:sldMkLst>
        <pc:spChg chg="mod">
          <ac:chgData name="Karen Carera" userId="d7ab29075f1d4f00" providerId="Windows Live" clId="Web-{3C94C7E4-72EE-421C-AFAD-9FBAF623BA4D}" dt="2023-10-02T20:19:01.384" v="2101" actId="20577"/>
          <ac:spMkLst>
            <pc:docMk/>
            <pc:sldMk cId="1467570165" sldId="549"/>
            <ac:spMk id="2" creationId="{D15D95EB-E792-927D-FB3B-BBA91BBB526F}"/>
          </ac:spMkLst>
        </pc:spChg>
      </pc:sldChg>
      <pc:sldChg chg="modSp">
        <pc:chgData name="Karen Carera" userId="d7ab29075f1d4f00" providerId="Windows Live" clId="Web-{3C94C7E4-72EE-421C-AFAD-9FBAF623BA4D}" dt="2023-10-02T19:17:25.204" v="481" actId="20577"/>
        <pc:sldMkLst>
          <pc:docMk/>
          <pc:sldMk cId="3577019796" sldId="562"/>
        </pc:sldMkLst>
        <pc:spChg chg="mod">
          <ac:chgData name="Karen Carera" userId="d7ab29075f1d4f00" providerId="Windows Live" clId="Web-{3C94C7E4-72EE-421C-AFAD-9FBAF623BA4D}" dt="2023-10-02T19:16:56.047" v="434" actId="20577"/>
          <ac:spMkLst>
            <pc:docMk/>
            <pc:sldMk cId="3577019796" sldId="562"/>
            <ac:spMk id="2" creationId="{BA4646BC-B603-3338-08D3-0EBFDBA1A03B}"/>
          </ac:spMkLst>
        </pc:spChg>
        <pc:spChg chg="mod">
          <ac:chgData name="Karen Carera" userId="d7ab29075f1d4f00" providerId="Windows Live" clId="Web-{3C94C7E4-72EE-421C-AFAD-9FBAF623BA4D}" dt="2023-10-02T19:17:25.204" v="481" actId="20577"/>
          <ac:spMkLst>
            <pc:docMk/>
            <pc:sldMk cId="3577019796" sldId="562"/>
            <ac:spMk id="3" creationId="{A602ADE9-97E7-A961-C6CB-DD7BEA1162C1}"/>
          </ac:spMkLst>
        </pc:spChg>
      </pc:sldChg>
      <pc:sldChg chg="modSp">
        <pc:chgData name="Karen Carera" userId="d7ab29075f1d4f00" providerId="Windows Live" clId="Web-{3C94C7E4-72EE-421C-AFAD-9FBAF623BA4D}" dt="2023-10-02T19:16:42.484" v="415" actId="20577"/>
        <pc:sldMkLst>
          <pc:docMk/>
          <pc:sldMk cId="2506458307" sldId="563"/>
        </pc:sldMkLst>
        <pc:spChg chg="mod">
          <ac:chgData name="Karen Carera" userId="d7ab29075f1d4f00" providerId="Windows Live" clId="Web-{3C94C7E4-72EE-421C-AFAD-9FBAF623BA4D}" dt="2023-10-02T19:16:07.687" v="366" actId="20577"/>
          <ac:spMkLst>
            <pc:docMk/>
            <pc:sldMk cId="2506458307" sldId="563"/>
            <ac:spMk id="2" creationId="{DF7BC85D-4A66-F377-9EFF-66EB208D6737}"/>
          </ac:spMkLst>
        </pc:spChg>
        <pc:spChg chg="mod">
          <ac:chgData name="Karen Carera" userId="d7ab29075f1d4f00" providerId="Windows Live" clId="Web-{3C94C7E4-72EE-421C-AFAD-9FBAF623BA4D}" dt="2023-10-02T19:16:42.484" v="415" actId="20577"/>
          <ac:spMkLst>
            <pc:docMk/>
            <pc:sldMk cId="2506458307" sldId="563"/>
            <ac:spMk id="3" creationId="{F0488D4F-B372-3E27-8F3C-312304CD624E}"/>
          </ac:spMkLst>
        </pc:spChg>
        <pc:picChg chg="mod">
          <ac:chgData name="Karen Carera" userId="d7ab29075f1d4f00" providerId="Windows Live" clId="Web-{3C94C7E4-72EE-421C-AFAD-9FBAF623BA4D}" dt="2023-10-02T19:15:50.827" v="346" actId="14100"/>
          <ac:picMkLst>
            <pc:docMk/>
            <pc:sldMk cId="2506458307" sldId="563"/>
            <ac:picMk id="5" creationId="{744077BF-EFC2-9A76-CD97-96340FC18993}"/>
          </ac:picMkLst>
        </pc:picChg>
      </pc:sldChg>
      <pc:sldChg chg="modSp">
        <pc:chgData name="Karen Carera" userId="d7ab29075f1d4f00" providerId="Windows Live" clId="Web-{3C94C7E4-72EE-421C-AFAD-9FBAF623BA4D}" dt="2023-10-02T20:09:21.730" v="1772" actId="20577"/>
        <pc:sldMkLst>
          <pc:docMk/>
          <pc:sldMk cId="3230174715" sldId="566"/>
        </pc:sldMkLst>
        <pc:spChg chg="mod">
          <ac:chgData name="Karen Carera" userId="d7ab29075f1d4f00" providerId="Windows Live" clId="Web-{3C94C7E4-72EE-421C-AFAD-9FBAF623BA4D}" dt="2023-10-02T20:09:06.027" v="1737" actId="20577"/>
          <ac:spMkLst>
            <pc:docMk/>
            <pc:sldMk cId="3230174715" sldId="566"/>
            <ac:spMk id="2" creationId="{DF7BC85D-4A66-F377-9EFF-66EB208D6737}"/>
          </ac:spMkLst>
        </pc:spChg>
        <pc:spChg chg="mod">
          <ac:chgData name="Karen Carera" userId="d7ab29075f1d4f00" providerId="Windows Live" clId="Web-{3C94C7E4-72EE-421C-AFAD-9FBAF623BA4D}" dt="2023-10-02T20:09:21.730" v="1772" actId="20577"/>
          <ac:spMkLst>
            <pc:docMk/>
            <pc:sldMk cId="3230174715" sldId="566"/>
            <ac:spMk id="3" creationId="{F0488D4F-B372-3E27-8F3C-312304CD624E}"/>
          </ac:spMkLst>
        </pc:spChg>
      </pc:sldChg>
      <pc:sldChg chg="modSp">
        <pc:chgData name="Karen Carera" userId="d7ab29075f1d4f00" providerId="Windows Live" clId="Web-{3C94C7E4-72EE-421C-AFAD-9FBAF623BA4D}" dt="2023-10-02T19:08:26.691" v="36" actId="20577"/>
        <pc:sldMkLst>
          <pc:docMk/>
          <pc:sldMk cId="4147758531" sldId="572"/>
        </pc:sldMkLst>
        <pc:spChg chg="mod">
          <ac:chgData name="Karen Carera" userId="d7ab29075f1d4f00" providerId="Windows Live" clId="Web-{3C94C7E4-72EE-421C-AFAD-9FBAF623BA4D}" dt="2023-10-02T19:08:26.691" v="36" actId="20577"/>
          <ac:spMkLst>
            <pc:docMk/>
            <pc:sldMk cId="4147758531" sldId="572"/>
            <ac:spMk id="2" creationId="{D15D95EB-E792-927D-FB3B-BBA91BBB526F}"/>
          </ac:spMkLst>
        </pc:spChg>
      </pc:sldChg>
      <pc:sldChg chg="modSp">
        <pc:chgData name="Karen Carera" userId="d7ab29075f1d4f00" providerId="Windows Live" clId="Web-{3C94C7E4-72EE-421C-AFAD-9FBAF623BA4D}" dt="2023-10-02T19:08:21.035" v="32" actId="20577"/>
        <pc:sldMkLst>
          <pc:docMk/>
          <pc:sldMk cId="3053186283" sldId="574"/>
        </pc:sldMkLst>
        <pc:spChg chg="mod">
          <ac:chgData name="Karen Carera" userId="d7ab29075f1d4f00" providerId="Windows Live" clId="Web-{3C94C7E4-72EE-421C-AFAD-9FBAF623BA4D}" dt="2023-10-02T19:08:21.035" v="32" actId="20577"/>
          <ac:spMkLst>
            <pc:docMk/>
            <pc:sldMk cId="3053186283" sldId="574"/>
            <ac:spMk id="2" creationId="{D15D95EB-E792-927D-FB3B-BBA91BBB526F}"/>
          </ac:spMkLst>
        </pc:spChg>
      </pc:sldChg>
      <pc:sldChg chg="modSp">
        <pc:chgData name="Karen Carera" userId="d7ab29075f1d4f00" providerId="Windows Live" clId="Web-{3C94C7E4-72EE-421C-AFAD-9FBAF623BA4D}" dt="2023-10-02T20:19:08.619" v="2107" actId="20577"/>
        <pc:sldMkLst>
          <pc:docMk/>
          <pc:sldMk cId="1723781307" sldId="578"/>
        </pc:sldMkLst>
        <pc:spChg chg="mod">
          <ac:chgData name="Karen Carera" userId="d7ab29075f1d4f00" providerId="Windows Live" clId="Web-{3C94C7E4-72EE-421C-AFAD-9FBAF623BA4D}" dt="2023-10-02T20:19:08.619" v="2107" actId="20577"/>
          <ac:spMkLst>
            <pc:docMk/>
            <pc:sldMk cId="1723781307" sldId="578"/>
            <ac:spMk id="2" creationId="{D15D95EB-E792-927D-FB3B-BBA91BBB526F}"/>
          </ac:spMkLst>
        </pc:spChg>
      </pc:sldChg>
      <pc:sldChg chg="modSp">
        <pc:chgData name="Karen Carera" userId="d7ab29075f1d4f00" providerId="Windows Live" clId="Web-{3C94C7E4-72EE-421C-AFAD-9FBAF623BA4D}" dt="2023-10-02T19:20:32.771" v="641" actId="20577"/>
        <pc:sldMkLst>
          <pc:docMk/>
          <pc:sldMk cId="2997762231" sldId="583"/>
        </pc:sldMkLst>
        <pc:spChg chg="mod">
          <ac:chgData name="Karen Carera" userId="d7ab29075f1d4f00" providerId="Windows Live" clId="Web-{3C94C7E4-72EE-421C-AFAD-9FBAF623BA4D}" dt="2023-10-02T19:20:32.771" v="641" actId="20577"/>
          <ac:spMkLst>
            <pc:docMk/>
            <pc:sldMk cId="2997762231" sldId="583"/>
            <ac:spMk id="2" creationId="{4C6E3BD7-1E35-00A2-0448-B77A308C6F28}"/>
          </ac:spMkLst>
        </pc:spChg>
      </pc:sldChg>
      <pc:sldChg chg="modSp">
        <pc:chgData name="Karen Carera" userId="d7ab29075f1d4f00" providerId="Windows Live" clId="Web-{3C94C7E4-72EE-421C-AFAD-9FBAF623BA4D}" dt="2023-10-02T20:19:28.166" v="2121" actId="20577"/>
        <pc:sldMkLst>
          <pc:docMk/>
          <pc:sldMk cId="1684855285" sldId="584"/>
        </pc:sldMkLst>
        <pc:spChg chg="mod">
          <ac:chgData name="Karen Carera" userId="d7ab29075f1d4f00" providerId="Windows Live" clId="Web-{3C94C7E4-72EE-421C-AFAD-9FBAF623BA4D}" dt="2023-10-02T20:19:28.166" v="2121" actId="20577"/>
          <ac:spMkLst>
            <pc:docMk/>
            <pc:sldMk cId="1684855285" sldId="584"/>
            <ac:spMk id="2" creationId="{F7D3F34A-DF2A-118A-8B02-51D601A13845}"/>
          </ac:spMkLst>
        </pc:spChg>
      </pc:sldChg>
      <pc:sldChg chg="modSp">
        <pc:chgData name="Karen Carera" userId="d7ab29075f1d4f00" providerId="Windows Live" clId="Web-{3C94C7E4-72EE-421C-AFAD-9FBAF623BA4D}" dt="2023-10-02T20:16:55.459" v="1978" actId="20577"/>
        <pc:sldMkLst>
          <pc:docMk/>
          <pc:sldMk cId="1793814632" sldId="592"/>
        </pc:sldMkLst>
        <pc:spChg chg="mod">
          <ac:chgData name="Karen Carera" userId="d7ab29075f1d4f00" providerId="Windows Live" clId="Web-{3C94C7E4-72EE-421C-AFAD-9FBAF623BA4D}" dt="2023-10-02T20:16:43.865" v="1941" actId="20577"/>
          <ac:spMkLst>
            <pc:docMk/>
            <pc:sldMk cId="1793814632" sldId="592"/>
            <ac:spMk id="2" creationId="{391ECB05-9088-B5C6-14AF-45AD5E4AD611}"/>
          </ac:spMkLst>
        </pc:spChg>
        <pc:spChg chg="mod">
          <ac:chgData name="Karen Carera" userId="d7ab29075f1d4f00" providerId="Windows Live" clId="Web-{3C94C7E4-72EE-421C-AFAD-9FBAF623BA4D}" dt="2023-10-02T20:16:55.459" v="1978" actId="20577"/>
          <ac:spMkLst>
            <pc:docMk/>
            <pc:sldMk cId="1793814632" sldId="592"/>
            <ac:spMk id="3" creationId="{2579E3FA-ED5A-B534-9CB3-BACABE8A7EF0}"/>
          </ac:spMkLst>
        </pc:spChg>
        <pc:picChg chg="mod">
          <ac:chgData name="Karen Carera" userId="d7ab29075f1d4f00" providerId="Windows Live" clId="Web-{3C94C7E4-72EE-421C-AFAD-9FBAF623BA4D}" dt="2023-10-02T20:16:10.287" v="1906" actId="1076"/>
          <ac:picMkLst>
            <pc:docMk/>
            <pc:sldMk cId="1793814632" sldId="592"/>
            <ac:picMk id="1026" creationId="{5B3955C3-68CD-3D1B-9395-09D6CA6BAB8B}"/>
          </ac:picMkLst>
        </pc:picChg>
      </pc:sldChg>
      <pc:sldChg chg="modSp">
        <pc:chgData name="Karen Carera" userId="d7ab29075f1d4f00" providerId="Windows Live" clId="Web-{3C94C7E4-72EE-421C-AFAD-9FBAF623BA4D}" dt="2023-10-02T20:16:04.099" v="1905" actId="20577"/>
        <pc:sldMkLst>
          <pc:docMk/>
          <pc:sldMk cId="2805177915" sldId="593"/>
        </pc:sldMkLst>
        <pc:spChg chg="mod">
          <ac:chgData name="Karen Carera" userId="d7ab29075f1d4f00" providerId="Windows Live" clId="Web-{3C94C7E4-72EE-421C-AFAD-9FBAF623BA4D}" dt="2023-10-02T20:15:42.442" v="1885" actId="20577"/>
          <ac:spMkLst>
            <pc:docMk/>
            <pc:sldMk cId="2805177915" sldId="593"/>
            <ac:spMk id="2" creationId="{A2D4E750-F4F6-0F5E-3A6B-AE57FFC35742}"/>
          </ac:spMkLst>
        </pc:spChg>
        <pc:spChg chg="mod">
          <ac:chgData name="Karen Carera" userId="d7ab29075f1d4f00" providerId="Windows Live" clId="Web-{3C94C7E4-72EE-421C-AFAD-9FBAF623BA4D}" dt="2023-10-02T20:16:04.099" v="1905" actId="20577"/>
          <ac:spMkLst>
            <pc:docMk/>
            <pc:sldMk cId="2805177915" sldId="593"/>
            <ac:spMk id="3" creationId="{FD1BA0AC-7316-23BD-625D-D069D91CF1E9}"/>
          </ac:spMkLst>
        </pc:spChg>
        <pc:picChg chg="mod">
          <ac:chgData name="Karen Carera" userId="d7ab29075f1d4f00" providerId="Windows Live" clId="Web-{3C94C7E4-72EE-421C-AFAD-9FBAF623BA4D}" dt="2023-10-02T20:15:29.817" v="1855" actId="1076"/>
          <ac:picMkLst>
            <pc:docMk/>
            <pc:sldMk cId="2805177915" sldId="593"/>
            <ac:picMk id="8" creationId="{B0FB2FEE-A1C8-BAF9-538B-DB7C7DFB3332}"/>
          </ac:picMkLst>
        </pc:picChg>
      </pc:sldChg>
      <pc:sldChg chg="modSp">
        <pc:chgData name="Karen Carera" userId="d7ab29075f1d4f00" providerId="Windows Live" clId="Web-{3C94C7E4-72EE-421C-AFAD-9FBAF623BA4D}" dt="2023-10-02T20:15:24.082" v="1854"/>
        <pc:sldMkLst>
          <pc:docMk/>
          <pc:sldMk cId="125562218" sldId="594"/>
        </pc:sldMkLst>
        <pc:spChg chg="mod">
          <ac:chgData name="Karen Carera" userId="d7ab29075f1d4f00" providerId="Windows Live" clId="Web-{3C94C7E4-72EE-421C-AFAD-9FBAF623BA4D}" dt="2023-10-02T20:14:43.816" v="1801" actId="20577"/>
          <ac:spMkLst>
            <pc:docMk/>
            <pc:sldMk cId="125562218" sldId="594"/>
            <ac:spMk id="2" creationId="{DF7BC85D-4A66-F377-9EFF-66EB208D6737}"/>
          </ac:spMkLst>
        </pc:spChg>
        <pc:spChg chg="mod">
          <ac:chgData name="Karen Carera" userId="d7ab29075f1d4f00" providerId="Windows Live" clId="Web-{3C94C7E4-72EE-421C-AFAD-9FBAF623BA4D}" dt="2023-10-02T20:15:24.082" v="1854"/>
          <ac:spMkLst>
            <pc:docMk/>
            <pc:sldMk cId="125562218" sldId="594"/>
            <ac:spMk id="3" creationId="{F0488D4F-B372-3E27-8F3C-312304CD624E}"/>
          </ac:spMkLst>
        </pc:spChg>
      </pc:sldChg>
      <pc:sldChg chg="modSp">
        <pc:chgData name="Karen Carera" userId="d7ab29075f1d4f00" providerId="Windows Live" clId="Web-{3C94C7E4-72EE-421C-AFAD-9FBAF623BA4D}" dt="2023-10-02T20:07:17.321" v="1638" actId="20577"/>
        <pc:sldMkLst>
          <pc:docMk/>
          <pc:sldMk cId="607716060" sldId="596"/>
        </pc:sldMkLst>
        <pc:spChg chg="mod">
          <ac:chgData name="Karen Carera" userId="d7ab29075f1d4f00" providerId="Windows Live" clId="Web-{3C94C7E4-72EE-421C-AFAD-9FBAF623BA4D}" dt="2023-10-02T20:07:10.180" v="1629" actId="20577"/>
          <ac:spMkLst>
            <pc:docMk/>
            <pc:sldMk cId="607716060" sldId="596"/>
            <ac:spMk id="2" creationId="{CB395F92-124F-A88B-C433-54D48F9ED350}"/>
          </ac:spMkLst>
        </pc:spChg>
        <pc:spChg chg="mod">
          <ac:chgData name="Karen Carera" userId="d7ab29075f1d4f00" providerId="Windows Live" clId="Web-{3C94C7E4-72EE-421C-AFAD-9FBAF623BA4D}" dt="2023-10-02T20:07:17.321" v="1638" actId="20577"/>
          <ac:spMkLst>
            <pc:docMk/>
            <pc:sldMk cId="607716060" sldId="596"/>
            <ac:spMk id="3" creationId="{B5CCB68F-24B5-CEC4-C3E0-F20FC60E2FD2}"/>
          </ac:spMkLst>
        </pc:spChg>
        <pc:picChg chg="mod">
          <ac:chgData name="Karen Carera" userId="d7ab29075f1d4f00" providerId="Windows Live" clId="Web-{3C94C7E4-72EE-421C-AFAD-9FBAF623BA4D}" dt="2023-10-02T20:07:07.539" v="1628" actId="1076"/>
          <ac:picMkLst>
            <pc:docMk/>
            <pc:sldMk cId="607716060" sldId="596"/>
            <ac:picMk id="6" creationId="{66055450-5C26-F29C-91F0-71D8567F2204}"/>
          </ac:picMkLst>
        </pc:picChg>
      </pc:sldChg>
      <pc:sldChg chg="modSp">
        <pc:chgData name="Karen Carera" userId="d7ab29075f1d4f00" providerId="Windows Live" clId="Web-{3C94C7E4-72EE-421C-AFAD-9FBAF623BA4D}" dt="2023-10-02T20:04:54.224" v="1578" actId="20577"/>
        <pc:sldMkLst>
          <pc:docMk/>
          <pc:sldMk cId="3111165305" sldId="606"/>
        </pc:sldMkLst>
        <pc:spChg chg="mod">
          <ac:chgData name="Karen Carera" userId="d7ab29075f1d4f00" providerId="Windows Live" clId="Web-{3C94C7E4-72EE-421C-AFAD-9FBAF623BA4D}" dt="2023-10-02T20:03:55.863" v="1519" actId="20577"/>
          <ac:spMkLst>
            <pc:docMk/>
            <pc:sldMk cId="3111165305" sldId="606"/>
            <ac:spMk id="2" creationId="{B67C8B56-EBA6-F183-0485-367C1B070756}"/>
          </ac:spMkLst>
        </pc:spChg>
        <pc:spChg chg="mod">
          <ac:chgData name="Karen Carera" userId="d7ab29075f1d4f00" providerId="Windows Live" clId="Web-{3C94C7E4-72EE-421C-AFAD-9FBAF623BA4D}" dt="2023-10-02T20:04:54.224" v="1578" actId="20577"/>
          <ac:spMkLst>
            <pc:docMk/>
            <pc:sldMk cId="3111165305" sldId="606"/>
            <ac:spMk id="3" creationId="{78505527-6140-C6DD-61FD-C6A148BD66EB}"/>
          </ac:spMkLst>
        </pc:spChg>
      </pc:sldChg>
      <pc:sldChg chg="modSp">
        <pc:chgData name="Karen Carera" userId="d7ab29075f1d4f00" providerId="Windows Live" clId="Web-{3C94C7E4-72EE-421C-AFAD-9FBAF623BA4D}" dt="2023-10-02T20:03:32.050" v="1472" actId="20577"/>
        <pc:sldMkLst>
          <pc:docMk/>
          <pc:sldMk cId="3151468988" sldId="607"/>
        </pc:sldMkLst>
        <pc:spChg chg="mod">
          <ac:chgData name="Karen Carera" userId="d7ab29075f1d4f00" providerId="Windows Live" clId="Web-{3C94C7E4-72EE-421C-AFAD-9FBAF623BA4D}" dt="2023-10-02T20:03:07.846" v="1440" actId="20577"/>
          <ac:spMkLst>
            <pc:docMk/>
            <pc:sldMk cId="3151468988" sldId="607"/>
            <ac:spMk id="2" creationId="{44581C2B-E044-E2E6-6B86-6580076B69AA}"/>
          </ac:spMkLst>
        </pc:spChg>
        <pc:spChg chg="mod">
          <ac:chgData name="Karen Carera" userId="d7ab29075f1d4f00" providerId="Windows Live" clId="Web-{3C94C7E4-72EE-421C-AFAD-9FBAF623BA4D}" dt="2023-10-02T20:03:32.050" v="1472" actId="20577"/>
          <ac:spMkLst>
            <pc:docMk/>
            <pc:sldMk cId="3151468988" sldId="607"/>
            <ac:spMk id="3" creationId="{16FB0B55-6F76-D771-53DB-A38B632EA79F}"/>
          </ac:spMkLst>
        </pc:spChg>
      </pc:sldChg>
      <pc:sldChg chg="modSp">
        <pc:chgData name="Karen Carera" userId="d7ab29075f1d4f00" providerId="Windows Live" clId="Web-{3C94C7E4-72EE-421C-AFAD-9FBAF623BA4D}" dt="2023-10-02T20:08:48.698" v="1720" actId="20577"/>
        <pc:sldMkLst>
          <pc:docMk/>
          <pc:sldMk cId="2320983200" sldId="609"/>
        </pc:sldMkLst>
        <pc:spChg chg="mod">
          <ac:chgData name="Karen Carera" userId="d7ab29075f1d4f00" providerId="Windows Live" clId="Web-{3C94C7E4-72EE-421C-AFAD-9FBAF623BA4D}" dt="2023-10-02T20:08:48.698" v="1720" actId="20577"/>
          <ac:spMkLst>
            <pc:docMk/>
            <pc:sldMk cId="2320983200" sldId="609"/>
            <ac:spMk id="3" creationId="{1BFF82AF-7109-506B-D279-61CDC934832D}"/>
          </ac:spMkLst>
        </pc:spChg>
        <pc:spChg chg="mod">
          <ac:chgData name="Karen Carera" userId="d7ab29075f1d4f00" providerId="Windows Live" clId="Web-{3C94C7E4-72EE-421C-AFAD-9FBAF623BA4D}" dt="2023-10-02T20:08:23.026" v="1694" actId="20577"/>
          <ac:spMkLst>
            <pc:docMk/>
            <pc:sldMk cId="2320983200" sldId="609"/>
            <ac:spMk id="10" creationId="{38064B2B-92CD-B024-8701-C07024641A6A}"/>
          </ac:spMkLst>
        </pc:spChg>
        <pc:picChg chg="mod">
          <ac:chgData name="Karen Carera" userId="d7ab29075f1d4f00" providerId="Windows Live" clId="Web-{3C94C7E4-72EE-421C-AFAD-9FBAF623BA4D}" dt="2023-10-02T20:08:35.213" v="1697" actId="1076"/>
          <ac:picMkLst>
            <pc:docMk/>
            <pc:sldMk cId="2320983200" sldId="609"/>
            <ac:picMk id="7" creationId="{485C27AB-8FE5-172F-3000-ADCB62B4BD8C}"/>
          </ac:picMkLst>
        </pc:picChg>
      </pc:sldChg>
      <pc:sldChg chg="modSp">
        <pc:chgData name="Karen Carera" userId="d7ab29075f1d4f00" providerId="Windows Live" clId="Web-{3C94C7E4-72EE-421C-AFAD-9FBAF623BA4D}" dt="2023-10-02T20:02:01.610" v="1391" actId="20577"/>
        <pc:sldMkLst>
          <pc:docMk/>
          <pc:sldMk cId="1962944083" sldId="610"/>
        </pc:sldMkLst>
        <pc:spChg chg="mod">
          <ac:chgData name="Karen Carera" userId="d7ab29075f1d4f00" providerId="Windows Live" clId="Web-{3C94C7E4-72EE-421C-AFAD-9FBAF623BA4D}" dt="2023-10-02T20:01:40.001" v="1353" actId="20577"/>
          <ac:spMkLst>
            <pc:docMk/>
            <pc:sldMk cId="1962944083" sldId="610"/>
            <ac:spMk id="2" creationId="{44581C2B-E044-E2E6-6B86-6580076B69AA}"/>
          </ac:spMkLst>
        </pc:spChg>
        <pc:spChg chg="mod">
          <ac:chgData name="Karen Carera" userId="d7ab29075f1d4f00" providerId="Windows Live" clId="Web-{3C94C7E4-72EE-421C-AFAD-9FBAF623BA4D}" dt="2023-10-02T20:02:01.610" v="1391" actId="20577"/>
          <ac:spMkLst>
            <pc:docMk/>
            <pc:sldMk cId="1962944083" sldId="610"/>
            <ac:spMk id="3" creationId="{16FB0B55-6F76-D771-53DB-A38B632EA79F}"/>
          </ac:spMkLst>
        </pc:spChg>
      </pc:sldChg>
      <pc:sldChg chg="modSp">
        <pc:chgData name="Karen Carera" userId="d7ab29075f1d4f00" providerId="Windows Live" clId="Web-{3C94C7E4-72EE-421C-AFAD-9FBAF623BA4D}" dt="2023-10-02T19:47:13.996" v="1309" actId="20577"/>
        <pc:sldMkLst>
          <pc:docMk/>
          <pc:sldMk cId="3093504045" sldId="623"/>
        </pc:sldMkLst>
        <pc:spChg chg="mod">
          <ac:chgData name="Karen Carera" userId="d7ab29075f1d4f00" providerId="Windows Live" clId="Web-{3C94C7E4-72EE-421C-AFAD-9FBAF623BA4D}" dt="2023-10-02T19:47:13.996" v="1309" actId="20577"/>
          <ac:spMkLst>
            <pc:docMk/>
            <pc:sldMk cId="3093504045" sldId="623"/>
            <ac:spMk id="2" creationId="{8869F6B4-0507-D5A1-9C9F-EF96606DD658}"/>
          </ac:spMkLst>
        </pc:spChg>
      </pc:sldChg>
      <pc:sldChg chg="modSp">
        <pc:chgData name="Karen Carera" userId="d7ab29075f1d4f00" providerId="Windows Live" clId="Web-{3C94C7E4-72EE-421C-AFAD-9FBAF623BA4D}" dt="2023-10-02T19:46:53.542" v="1292" actId="20577"/>
        <pc:sldMkLst>
          <pc:docMk/>
          <pc:sldMk cId="1913294192" sldId="624"/>
        </pc:sldMkLst>
        <pc:spChg chg="mod">
          <ac:chgData name="Karen Carera" userId="d7ab29075f1d4f00" providerId="Windows Live" clId="Web-{3C94C7E4-72EE-421C-AFAD-9FBAF623BA4D}" dt="2023-10-02T19:46:53.542" v="1292" actId="20577"/>
          <ac:spMkLst>
            <pc:docMk/>
            <pc:sldMk cId="1913294192" sldId="624"/>
            <ac:spMk id="2" creationId="{D15D95EB-E792-927D-FB3B-BBA91BBB526F}"/>
          </ac:spMkLst>
        </pc:spChg>
      </pc:sldChg>
      <pc:sldChg chg="modSp">
        <pc:chgData name="Karen Carera" userId="d7ab29075f1d4f00" providerId="Windows Live" clId="Web-{3C94C7E4-72EE-421C-AFAD-9FBAF623BA4D}" dt="2023-10-02T19:46:38.401" v="1283" actId="20577"/>
        <pc:sldMkLst>
          <pc:docMk/>
          <pc:sldMk cId="2054652956" sldId="625"/>
        </pc:sldMkLst>
        <pc:spChg chg="mod">
          <ac:chgData name="Karen Carera" userId="d7ab29075f1d4f00" providerId="Windows Live" clId="Web-{3C94C7E4-72EE-421C-AFAD-9FBAF623BA4D}" dt="2023-10-02T19:46:38.401" v="1283" actId="20577"/>
          <ac:spMkLst>
            <pc:docMk/>
            <pc:sldMk cId="2054652956" sldId="625"/>
            <ac:spMk id="2" creationId="{D15D95EB-E792-927D-FB3B-BBA91BBB526F}"/>
          </ac:spMkLst>
        </pc:spChg>
      </pc:sldChg>
      <pc:sldChg chg="modSp">
        <pc:chgData name="Karen Carera" userId="d7ab29075f1d4f00" providerId="Windows Live" clId="Web-{3C94C7E4-72EE-421C-AFAD-9FBAF623BA4D}" dt="2023-10-02T19:46:31.917" v="1274" actId="20577"/>
        <pc:sldMkLst>
          <pc:docMk/>
          <pc:sldMk cId="1250321059" sldId="626"/>
        </pc:sldMkLst>
        <pc:spChg chg="mod">
          <ac:chgData name="Karen Carera" userId="d7ab29075f1d4f00" providerId="Windows Live" clId="Web-{3C94C7E4-72EE-421C-AFAD-9FBAF623BA4D}" dt="2023-10-02T19:46:31.917" v="1274" actId="20577"/>
          <ac:spMkLst>
            <pc:docMk/>
            <pc:sldMk cId="1250321059" sldId="626"/>
            <ac:spMk id="2" creationId="{D15D95EB-E792-927D-FB3B-BBA91BBB526F}"/>
          </ac:spMkLst>
        </pc:spChg>
      </pc:sldChg>
      <pc:sldChg chg="modSp">
        <pc:chgData name="Karen Carera" userId="d7ab29075f1d4f00" providerId="Windows Live" clId="Web-{3C94C7E4-72EE-421C-AFAD-9FBAF623BA4D}" dt="2023-10-02T19:08:06.816" v="27" actId="20577"/>
        <pc:sldMkLst>
          <pc:docMk/>
          <pc:sldMk cId="3996053861" sldId="628"/>
        </pc:sldMkLst>
        <pc:spChg chg="mod">
          <ac:chgData name="Karen Carera" userId="d7ab29075f1d4f00" providerId="Windows Live" clId="Web-{3C94C7E4-72EE-421C-AFAD-9FBAF623BA4D}" dt="2023-10-02T19:08:06.816" v="27" actId="20577"/>
          <ac:spMkLst>
            <pc:docMk/>
            <pc:sldMk cId="3996053861" sldId="628"/>
            <ac:spMk id="2" creationId="{BCE95905-2845-BE5D-17DB-E101F56BFF6C}"/>
          </ac:spMkLst>
        </pc:spChg>
      </pc:sldChg>
      <pc:sldChg chg="modSp">
        <pc:chgData name="Karen Carera" userId="d7ab29075f1d4f00" providerId="Windows Live" clId="Web-{3C94C7E4-72EE-421C-AFAD-9FBAF623BA4D}" dt="2023-10-02T19:13:28.308" v="265" actId="20577"/>
        <pc:sldMkLst>
          <pc:docMk/>
          <pc:sldMk cId="3326820848" sldId="632"/>
        </pc:sldMkLst>
        <pc:spChg chg="mod">
          <ac:chgData name="Karen Carera" userId="d7ab29075f1d4f00" providerId="Windows Live" clId="Web-{3C94C7E4-72EE-421C-AFAD-9FBAF623BA4D}" dt="2023-10-02T19:13:28.308" v="265" actId="20577"/>
          <ac:spMkLst>
            <pc:docMk/>
            <pc:sldMk cId="3326820848" sldId="632"/>
            <ac:spMk id="2" creationId="{8CE8548D-F17D-93F6-7960-AA0FEB5BFD8B}"/>
          </ac:spMkLst>
        </pc:spChg>
        <pc:spChg chg="mod">
          <ac:chgData name="Karen Carera" userId="d7ab29075f1d4f00" providerId="Windows Live" clId="Web-{3C94C7E4-72EE-421C-AFAD-9FBAF623BA4D}" dt="2023-10-02T19:12:09.619" v="248" actId="20577"/>
          <ac:spMkLst>
            <pc:docMk/>
            <pc:sldMk cId="3326820848" sldId="632"/>
            <ac:spMk id="6" creationId="{7A1446B0-7E06-6AE2-1DBA-088D841CD13A}"/>
          </ac:spMkLst>
        </pc:spChg>
      </pc:sldChg>
      <pc:sldChg chg="modSp">
        <pc:chgData name="Karen Carera" userId="d7ab29075f1d4f00" providerId="Windows Live" clId="Web-{3C94C7E4-72EE-421C-AFAD-9FBAF623BA4D}" dt="2023-10-02T19:11:43.962" v="244" actId="20577"/>
        <pc:sldMkLst>
          <pc:docMk/>
          <pc:sldMk cId="1878517184" sldId="633"/>
        </pc:sldMkLst>
        <pc:spChg chg="mod">
          <ac:chgData name="Karen Carera" userId="d7ab29075f1d4f00" providerId="Windows Live" clId="Web-{3C94C7E4-72EE-421C-AFAD-9FBAF623BA4D}" dt="2023-10-02T19:10:25.007" v="197" actId="20577"/>
          <ac:spMkLst>
            <pc:docMk/>
            <pc:sldMk cId="1878517184" sldId="633"/>
            <ac:spMk id="2" creationId="{8CE8548D-F17D-93F6-7960-AA0FEB5BFD8B}"/>
          </ac:spMkLst>
        </pc:spChg>
        <pc:spChg chg="mod">
          <ac:chgData name="Karen Carera" userId="d7ab29075f1d4f00" providerId="Windows Live" clId="Web-{3C94C7E4-72EE-421C-AFAD-9FBAF623BA4D}" dt="2023-10-02T19:11:43.962" v="244" actId="20577"/>
          <ac:spMkLst>
            <pc:docMk/>
            <pc:sldMk cId="1878517184" sldId="633"/>
            <ac:spMk id="3" creationId="{AA66F57D-DAA8-3A3B-3A6E-35942D2D55BB}"/>
          </ac:spMkLst>
        </pc:spChg>
      </pc:sldChg>
      <pc:sldChg chg="modSp">
        <pc:chgData name="Karen Carera" userId="d7ab29075f1d4f00" providerId="Windows Live" clId="Web-{3C94C7E4-72EE-421C-AFAD-9FBAF623BA4D}" dt="2023-10-02T19:10:10.694" v="186" actId="20577"/>
        <pc:sldMkLst>
          <pc:docMk/>
          <pc:sldMk cId="569227353" sldId="634"/>
        </pc:sldMkLst>
        <pc:spChg chg="mod">
          <ac:chgData name="Karen Carera" userId="d7ab29075f1d4f00" providerId="Windows Live" clId="Web-{3C94C7E4-72EE-421C-AFAD-9FBAF623BA4D}" dt="2023-10-02T19:09:41.506" v="123" actId="20577"/>
          <ac:spMkLst>
            <pc:docMk/>
            <pc:sldMk cId="569227353" sldId="634"/>
            <ac:spMk id="2" creationId="{CC0B3E6E-40C6-6D1A-F3ED-5CD8D87E79E4}"/>
          </ac:spMkLst>
        </pc:spChg>
        <pc:spChg chg="mod">
          <ac:chgData name="Karen Carera" userId="d7ab29075f1d4f00" providerId="Windows Live" clId="Web-{3C94C7E4-72EE-421C-AFAD-9FBAF623BA4D}" dt="2023-10-02T19:10:10.694" v="186" actId="20577"/>
          <ac:spMkLst>
            <pc:docMk/>
            <pc:sldMk cId="569227353" sldId="634"/>
            <ac:spMk id="3" creationId="{1BFF82AF-7109-506B-D279-61CDC934832D}"/>
          </ac:spMkLst>
        </pc:spChg>
      </pc:sldChg>
      <pc:sldChg chg="modSp">
        <pc:chgData name="Karen Carera" userId="d7ab29075f1d4f00" providerId="Windows Live" clId="Web-{3C94C7E4-72EE-421C-AFAD-9FBAF623BA4D}" dt="2023-10-02T19:09:20.458" v="86" actId="20577"/>
        <pc:sldMkLst>
          <pc:docMk/>
          <pc:sldMk cId="4187617526" sldId="636"/>
        </pc:sldMkLst>
        <pc:spChg chg="mod">
          <ac:chgData name="Karen Carera" userId="d7ab29075f1d4f00" providerId="Windows Live" clId="Web-{3C94C7E4-72EE-421C-AFAD-9FBAF623BA4D}" dt="2023-10-02T19:09:05.396" v="53" actId="20577"/>
          <ac:spMkLst>
            <pc:docMk/>
            <pc:sldMk cId="4187617526" sldId="636"/>
            <ac:spMk id="2" creationId="{CC0B3E6E-40C6-6D1A-F3ED-5CD8D87E79E4}"/>
          </ac:spMkLst>
        </pc:spChg>
        <pc:spChg chg="mod">
          <ac:chgData name="Karen Carera" userId="d7ab29075f1d4f00" providerId="Windows Live" clId="Web-{3C94C7E4-72EE-421C-AFAD-9FBAF623BA4D}" dt="2023-10-02T19:09:20.458" v="86" actId="20577"/>
          <ac:spMkLst>
            <pc:docMk/>
            <pc:sldMk cId="4187617526" sldId="636"/>
            <ac:spMk id="3" creationId="{1BFF82AF-7109-506B-D279-61CDC934832D}"/>
          </ac:spMkLst>
        </pc:spChg>
      </pc:sldChg>
      <pc:sldChg chg="modSp">
        <pc:chgData name="Karen Carera" userId="d7ab29075f1d4f00" providerId="Windows Live" clId="Web-{3C94C7E4-72EE-421C-AFAD-9FBAF623BA4D}" dt="2023-10-02T19:28:30.501" v="951" actId="20577"/>
        <pc:sldMkLst>
          <pc:docMk/>
          <pc:sldMk cId="2469441115" sldId="637"/>
        </pc:sldMkLst>
        <pc:spChg chg="mod">
          <ac:chgData name="Karen Carera" userId="d7ab29075f1d4f00" providerId="Windows Live" clId="Web-{3C94C7E4-72EE-421C-AFAD-9FBAF623BA4D}" dt="2023-10-02T19:27:59.735" v="912" actId="20577"/>
          <ac:spMkLst>
            <pc:docMk/>
            <pc:sldMk cId="2469441115" sldId="637"/>
            <ac:spMk id="2" creationId="{44581C2B-E044-E2E6-6B86-6580076B69AA}"/>
          </ac:spMkLst>
        </pc:spChg>
        <pc:spChg chg="mod">
          <ac:chgData name="Karen Carera" userId="d7ab29075f1d4f00" providerId="Windows Live" clId="Web-{3C94C7E4-72EE-421C-AFAD-9FBAF623BA4D}" dt="2023-10-02T19:28:30.501" v="951" actId="20577"/>
          <ac:spMkLst>
            <pc:docMk/>
            <pc:sldMk cId="2469441115" sldId="637"/>
            <ac:spMk id="3" creationId="{16FB0B55-6F76-D771-53DB-A38B632EA79F}"/>
          </ac:spMkLst>
        </pc:spChg>
      </pc:sldChg>
      <pc:sldChg chg="modSp">
        <pc:chgData name="Karen Carera" userId="d7ab29075f1d4f00" providerId="Windows Live" clId="Web-{3C94C7E4-72EE-421C-AFAD-9FBAF623BA4D}" dt="2023-10-02T19:25:19.371" v="726" actId="20577"/>
        <pc:sldMkLst>
          <pc:docMk/>
          <pc:sldMk cId="595790681" sldId="639"/>
        </pc:sldMkLst>
        <pc:spChg chg="mod">
          <ac:chgData name="Karen Carera" userId="d7ab29075f1d4f00" providerId="Windows Live" clId="Web-{3C94C7E4-72EE-421C-AFAD-9FBAF623BA4D}" dt="2023-10-02T19:21:22.600" v="686" actId="20577"/>
          <ac:spMkLst>
            <pc:docMk/>
            <pc:sldMk cId="595790681" sldId="639"/>
            <ac:spMk id="2" creationId="{CC0B3E6E-40C6-6D1A-F3ED-5CD8D87E79E4}"/>
          </ac:spMkLst>
        </pc:spChg>
        <pc:spChg chg="mod">
          <ac:chgData name="Karen Carera" userId="d7ab29075f1d4f00" providerId="Windows Live" clId="Web-{3C94C7E4-72EE-421C-AFAD-9FBAF623BA4D}" dt="2023-10-02T19:25:19.371" v="726" actId="20577"/>
          <ac:spMkLst>
            <pc:docMk/>
            <pc:sldMk cId="595790681" sldId="639"/>
            <ac:spMk id="3" creationId="{1BFF82AF-7109-506B-D279-61CDC934832D}"/>
          </ac:spMkLst>
        </pc:spChg>
      </pc:sldChg>
      <pc:sldChg chg="modSp">
        <pc:chgData name="Karen Carera" userId="d7ab29075f1d4f00" providerId="Windows Live" clId="Web-{3C94C7E4-72EE-421C-AFAD-9FBAF623BA4D}" dt="2023-10-02T20:24:48.189" v="2406" actId="20577"/>
        <pc:sldMkLst>
          <pc:docMk/>
          <pc:sldMk cId="1796536276" sldId="642"/>
        </pc:sldMkLst>
        <pc:spChg chg="mod">
          <ac:chgData name="Karen Carera" userId="d7ab29075f1d4f00" providerId="Windows Live" clId="Web-{3C94C7E4-72EE-421C-AFAD-9FBAF623BA4D}" dt="2023-10-02T20:24:06.595" v="2370" actId="20577"/>
          <ac:spMkLst>
            <pc:docMk/>
            <pc:sldMk cId="1796536276" sldId="642"/>
            <ac:spMk id="2" creationId="{44581C2B-E044-E2E6-6B86-6580076B69AA}"/>
          </ac:spMkLst>
        </pc:spChg>
        <pc:spChg chg="mod">
          <ac:chgData name="Karen Carera" userId="d7ab29075f1d4f00" providerId="Windows Live" clId="Web-{3C94C7E4-72EE-421C-AFAD-9FBAF623BA4D}" dt="2023-10-02T20:24:48.189" v="2406" actId="20577"/>
          <ac:spMkLst>
            <pc:docMk/>
            <pc:sldMk cId="1796536276" sldId="642"/>
            <ac:spMk id="3" creationId="{16FB0B55-6F76-D771-53DB-A38B632EA79F}"/>
          </ac:spMkLst>
        </pc:spChg>
      </pc:sldChg>
      <pc:sldChg chg="modSp">
        <pc:chgData name="Karen Carera" userId="d7ab29075f1d4f00" providerId="Windows Live" clId="Web-{3C94C7E4-72EE-421C-AFAD-9FBAF623BA4D}" dt="2023-10-02T20:23:43.657" v="2344" actId="20577"/>
        <pc:sldMkLst>
          <pc:docMk/>
          <pc:sldMk cId="3793932273" sldId="643"/>
        </pc:sldMkLst>
        <pc:spChg chg="mod">
          <ac:chgData name="Karen Carera" userId="d7ab29075f1d4f00" providerId="Windows Live" clId="Web-{3C94C7E4-72EE-421C-AFAD-9FBAF623BA4D}" dt="2023-10-02T20:22:50.343" v="2302" actId="20577"/>
          <ac:spMkLst>
            <pc:docMk/>
            <pc:sldMk cId="3793932273" sldId="643"/>
            <ac:spMk id="2" creationId="{44581C2B-E044-E2E6-6B86-6580076B69AA}"/>
          </ac:spMkLst>
        </pc:spChg>
        <pc:spChg chg="mod">
          <ac:chgData name="Karen Carera" userId="d7ab29075f1d4f00" providerId="Windows Live" clId="Web-{3C94C7E4-72EE-421C-AFAD-9FBAF623BA4D}" dt="2023-10-02T20:23:43.657" v="2344" actId="20577"/>
          <ac:spMkLst>
            <pc:docMk/>
            <pc:sldMk cId="3793932273" sldId="643"/>
            <ac:spMk id="3" creationId="{16FB0B55-6F76-D771-53DB-A38B632EA79F}"/>
          </ac:spMkLst>
        </pc:spChg>
      </pc:sldChg>
      <pc:sldChg chg="modSp">
        <pc:chgData name="Karen Carera" userId="d7ab29075f1d4f00" providerId="Windows Live" clId="Web-{3C94C7E4-72EE-421C-AFAD-9FBAF623BA4D}" dt="2023-10-02T20:22:27.811" v="2267" actId="20577"/>
        <pc:sldMkLst>
          <pc:docMk/>
          <pc:sldMk cId="3827273844" sldId="645"/>
        </pc:sldMkLst>
        <pc:spChg chg="mod">
          <ac:chgData name="Karen Carera" userId="d7ab29075f1d4f00" providerId="Windows Live" clId="Web-{3C94C7E4-72EE-421C-AFAD-9FBAF623BA4D}" dt="2023-10-02T20:22:04.998" v="2233" actId="20577"/>
          <ac:spMkLst>
            <pc:docMk/>
            <pc:sldMk cId="3827273844" sldId="645"/>
            <ac:spMk id="2" creationId="{CC0B3E6E-40C6-6D1A-F3ED-5CD8D87E79E4}"/>
          </ac:spMkLst>
        </pc:spChg>
        <pc:spChg chg="mod">
          <ac:chgData name="Karen Carera" userId="d7ab29075f1d4f00" providerId="Windows Live" clId="Web-{3C94C7E4-72EE-421C-AFAD-9FBAF623BA4D}" dt="2023-10-02T20:22:27.811" v="2267" actId="20577"/>
          <ac:spMkLst>
            <pc:docMk/>
            <pc:sldMk cId="3827273844" sldId="645"/>
            <ac:spMk id="3" creationId="{1BFF82AF-7109-506B-D279-61CDC934832D}"/>
          </ac:spMkLst>
        </pc:spChg>
      </pc:sldChg>
      <pc:sldChg chg="modSp">
        <pc:chgData name="Karen Carera" userId="d7ab29075f1d4f00" providerId="Windows Live" clId="Web-{3C94C7E4-72EE-421C-AFAD-9FBAF623BA4D}" dt="2023-10-02T20:01:21.610" v="1336" actId="20577"/>
        <pc:sldMkLst>
          <pc:docMk/>
          <pc:sldMk cId="3582135558" sldId="654"/>
        </pc:sldMkLst>
        <pc:spChg chg="mod">
          <ac:chgData name="Karen Carera" userId="d7ab29075f1d4f00" providerId="Windows Live" clId="Web-{3C94C7E4-72EE-421C-AFAD-9FBAF623BA4D}" dt="2023-10-02T20:01:21.610" v="1336" actId="20577"/>
          <ac:spMkLst>
            <pc:docMk/>
            <pc:sldMk cId="3582135558" sldId="654"/>
            <ac:spMk id="2" creationId="{CC0B3E6E-40C6-6D1A-F3ED-5CD8D87E79E4}"/>
          </ac:spMkLst>
        </pc:spChg>
      </pc:sldChg>
      <pc:sldChg chg="modSp">
        <pc:chgData name="Karen Carera" userId="d7ab29075f1d4f00" providerId="Windows Live" clId="Web-{3C94C7E4-72EE-421C-AFAD-9FBAF623BA4D}" dt="2023-10-02T19:21:09.803" v="671" actId="20577"/>
        <pc:sldMkLst>
          <pc:docMk/>
          <pc:sldMk cId="1803249001" sldId="655"/>
        </pc:sldMkLst>
        <pc:spChg chg="mod">
          <ac:chgData name="Karen Carera" userId="d7ab29075f1d4f00" providerId="Windows Live" clId="Web-{3C94C7E4-72EE-421C-AFAD-9FBAF623BA4D}" dt="2023-10-02T19:21:09.803" v="671" actId="20577"/>
          <ac:spMkLst>
            <pc:docMk/>
            <pc:sldMk cId="1803249001" sldId="655"/>
            <ac:spMk id="2" creationId="{CC0B3E6E-40C6-6D1A-F3ED-5CD8D87E79E4}"/>
          </ac:spMkLst>
        </pc:spChg>
      </pc:sldChg>
      <pc:sldChg chg="modSp">
        <pc:chgData name="Karen Carera" userId="d7ab29075f1d4f00" providerId="Windows Live" clId="Web-{3C94C7E4-72EE-421C-AFAD-9FBAF623BA4D}" dt="2023-10-02T20:21:47.154" v="2211" actId="20577"/>
        <pc:sldMkLst>
          <pc:docMk/>
          <pc:sldMk cId="2180283415" sldId="656"/>
        </pc:sldMkLst>
        <pc:spChg chg="mod">
          <ac:chgData name="Karen Carera" userId="d7ab29075f1d4f00" providerId="Windows Live" clId="Web-{3C94C7E4-72EE-421C-AFAD-9FBAF623BA4D}" dt="2023-10-02T20:21:47.154" v="2211" actId="20577"/>
          <ac:spMkLst>
            <pc:docMk/>
            <pc:sldMk cId="2180283415" sldId="656"/>
            <ac:spMk id="2" creationId="{CC0B3E6E-40C6-6D1A-F3ED-5CD8D87E79E4}"/>
          </ac:spMkLst>
        </pc:spChg>
      </pc:sldChg>
      <pc:sldChg chg="modSp">
        <pc:chgData name="Karen Carera" userId="d7ab29075f1d4f00" providerId="Windows Live" clId="Web-{3C94C7E4-72EE-421C-AFAD-9FBAF623BA4D}" dt="2023-10-02T19:08:55.286" v="42" actId="20577"/>
        <pc:sldMkLst>
          <pc:docMk/>
          <pc:sldMk cId="1431913384" sldId="657"/>
        </pc:sldMkLst>
        <pc:spChg chg="mod">
          <ac:chgData name="Karen Carera" userId="d7ab29075f1d4f00" providerId="Windows Live" clId="Web-{3C94C7E4-72EE-421C-AFAD-9FBAF623BA4D}" dt="2023-10-02T19:08:55.286" v="42" actId="20577"/>
          <ac:spMkLst>
            <pc:docMk/>
            <pc:sldMk cId="1431913384" sldId="657"/>
            <ac:spMk id="2" creationId="{CC0B3E6E-40C6-6D1A-F3ED-5CD8D87E79E4}"/>
          </ac:spMkLst>
        </pc:spChg>
      </pc:sldChg>
      <pc:sldChg chg="modSp">
        <pc:chgData name="Karen Carera" userId="d7ab29075f1d4f00" providerId="Windows Live" clId="Web-{3C94C7E4-72EE-421C-AFAD-9FBAF623BA4D}" dt="2023-10-02T20:07:51.509" v="1662" actId="20577"/>
        <pc:sldMkLst>
          <pc:docMk/>
          <pc:sldMk cId="1930742903" sldId="660"/>
        </pc:sldMkLst>
        <pc:spChg chg="mod">
          <ac:chgData name="Karen Carera" userId="d7ab29075f1d4f00" providerId="Windows Live" clId="Web-{3C94C7E4-72EE-421C-AFAD-9FBAF623BA4D}" dt="2023-10-02T20:07:33.087" v="1647" actId="20577"/>
          <ac:spMkLst>
            <pc:docMk/>
            <pc:sldMk cId="1930742903" sldId="660"/>
            <ac:spMk id="2" creationId="{BA4646BC-B603-3338-08D3-0EBFDBA1A03B}"/>
          </ac:spMkLst>
        </pc:spChg>
        <pc:spChg chg="mod">
          <ac:chgData name="Karen Carera" userId="d7ab29075f1d4f00" providerId="Windows Live" clId="Web-{3C94C7E4-72EE-421C-AFAD-9FBAF623BA4D}" dt="2023-10-02T20:07:51.509" v="1662" actId="20577"/>
          <ac:spMkLst>
            <pc:docMk/>
            <pc:sldMk cId="1930742903" sldId="660"/>
            <ac:spMk id="3" creationId="{A602ADE9-97E7-A961-C6CB-DD7BEA1162C1}"/>
          </ac:spMkLst>
        </pc:spChg>
      </pc:sldChg>
      <pc:sldChg chg="modSp">
        <pc:chgData name="Karen Carera" userId="d7ab29075f1d4f00" providerId="Windows Live" clId="Web-{3C94C7E4-72EE-421C-AFAD-9FBAF623BA4D}" dt="2023-10-02T20:06:03.413" v="1603" actId="20577"/>
        <pc:sldMkLst>
          <pc:docMk/>
          <pc:sldMk cId="2997690903" sldId="663"/>
        </pc:sldMkLst>
        <pc:spChg chg="mod">
          <ac:chgData name="Karen Carera" userId="d7ab29075f1d4f00" providerId="Windows Live" clId="Web-{3C94C7E4-72EE-421C-AFAD-9FBAF623BA4D}" dt="2023-10-02T20:05:32.365" v="1584" actId="20577"/>
          <ac:spMkLst>
            <pc:docMk/>
            <pc:sldMk cId="2997690903" sldId="663"/>
            <ac:spMk id="2" creationId="{B67C8B56-EBA6-F183-0485-367C1B070756}"/>
          </ac:spMkLst>
        </pc:spChg>
        <pc:spChg chg="mod">
          <ac:chgData name="Karen Carera" userId="d7ab29075f1d4f00" providerId="Windows Live" clId="Web-{3C94C7E4-72EE-421C-AFAD-9FBAF623BA4D}" dt="2023-10-02T20:06:03.413" v="1603" actId="20577"/>
          <ac:spMkLst>
            <pc:docMk/>
            <pc:sldMk cId="2997690903" sldId="663"/>
            <ac:spMk id="3" creationId="{78505527-6140-C6DD-61FD-C6A148BD66EB}"/>
          </ac:spMkLst>
        </pc:spChg>
      </pc:sldChg>
      <pc:sldChg chg="modSp ord">
        <pc:chgData name="Karen Carera" userId="d7ab29075f1d4f00" providerId="Windows Live" clId="Web-{3C94C7E4-72EE-421C-AFAD-9FBAF623BA4D}" dt="2023-10-02T19:15:24.670" v="332" actId="1076"/>
        <pc:sldMkLst>
          <pc:docMk/>
          <pc:sldMk cId="622916846" sldId="665"/>
        </pc:sldMkLst>
        <pc:spChg chg="mod">
          <ac:chgData name="Karen Carera" userId="d7ab29075f1d4f00" providerId="Windows Live" clId="Web-{3C94C7E4-72EE-421C-AFAD-9FBAF623BA4D}" dt="2023-10-02T19:14:36.169" v="309" actId="20577"/>
          <ac:spMkLst>
            <pc:docMk/>
            <pc:sldMk cId="622916846" sldId="665"/>
            <ac:spMk id="2" creationId="{BA4646BC-B603-3338-08D3-0EBFDBA1A03B}"/>
          </ac:spMkLst>
        </pc:spChg>
        <pc:spChg chg="mod">
          <ac:chgData name="Karen Carera" userId="d7ab29075f1d4f00" providerId="Windows Live" clId="Web-{3C94C7E4-72EE-421C-AFAD-9FBAF623BA4D}" dt="2023-10-02T19:15:22.592" v="331" actId="20577"/>
          <ac:spMkLst>
            <pc:docMk/>
            <pc:sldMk cId="622916846" sldId="665"/>
            <ac:spMk id="3" creationId="{A602ADE9-97E7-A961-C6CB-DD7BEA1162C1}"/>
          </ac:spMkLst>
        </pc:spChg>
        <pc:spChg chg="mod">
          <ac:chgData name="Karen Carera" userId="d7ab29075f1d4f00" providerId="Windows Live" clId="Web-{3C94C7E4-72EE-421C-AFAD-9FBAF623BA4D}" dt="2023-10-02T19:15:24.670" v="332" actId="1076"/>
          <ac:spMkLst>
            <pc:docMk/>
            <pc:sldMk cId="622916846" sldId="665"/>
            <ac:spMk id="4" creationId="{7969B930-A1ED-8C42-181F-548123D7FB81}"/>
          </ac:spMkLst>
        </pc:spChg>
      </pc:sldChg>
      <pc:sldChg chg="modSp mod modClrScheme chgLayout">
        <pc:chgData name="Karen Carera" userId="d7ab29075f1d4f00" providerId="Windows Live" clId="Web-{3C94C7E4-72EE-421C-AFAD-9FBAF623BA4D}" dt="2023-10-02T19:42:28.083" v="1009"/>
        <pc:sldMkLst>
          <pc:docMk/>
          <pc:sldMk cId="966684308" sldId="667"/>
        </pc:sldMkLst>
        <pc:spChg chg="mod ord">
          <ac:chgData name="Karen Carera" userId="d7ab29075f1d4f00" providerId="Windows Live" clId="Web-{3C94C7E4-72EE-421C-AFAD-9FBAF623BA4D}" dt="2023-10-02T19:42:28.083" v="1009"/>
          <ac:spMkLst>
            <pc:docMk/>
            <pc:sldMk cId="966684308" sldId="667"/>
            <ac:spMk id="2" creationId="{44581C2B-E044-E2E6-6B86-6580076B69AA}"/>
          </ac:spMkLst>
        </pc:spChg>
        <pc:spChg chg="mod ord">
          <ac:chgData name="Karen Carera" userId="d7ab29075f1d4f00" providerId="Windows Live" clId="Web-{3C94C7E4-72EE-421C-AFAD-9FBAF623BA4D}" dt="2023-10-02T19:42:28.083" v="1009"/>
          <ac:spMkLst>
            <pc:docMk/>
            <pc:sldMk cId="966684308" sldId="667"/>
            <ac:spMk id="3" creationId="{16FB0B55-6F76-D771-53DB-A38B632EA79F}"/>
          </ac:spMkLst>
        </pc:spChg>
        <pc:spChg chg="mod ord">
          <ac:chgData name="Karen Carera" userId="d7ab29075f1d4f00" providerId="Windows Live" clId="Web-{3C94C7E4-72EE-421C-AFAD-9FBAF623BA4D}" dt="2023-10-02T19:42:28.083" v="1009"/>
          <ac:spMkLst>
            <pc:docMk/>
            <pc:sldMk cId="966684308" sldId="667"/>
            <ac:spMk id="4" creationId="{19252E00-5946-7089-1AEF-7F816E705563}"/>
          </ac:spMkLst>
        </pc:spChg>
      </pc:sldChg>
      <pc:sldChg chg="modSp">
        <pc:chgData name="Karen Carera" userId="d7ab29075f1d4f00" providerId="Windows Live" clId="Web-{3C94C7E4-72EE-421C-AFAD-9FBAF623BA4D}" dt="2023-10-02T19:08:40.161" v="41" actId="20577"/>
        <pc:sldMkLst>
          <pc:docMk/>
          <pc:sldMk cId="2153893501" sldId="677"/>
        </pc:sldMkLst>
        <pc:spChg chg="mod">
          <ac:chgData name="Karen Carera" userId="d7ab29075f1d4f00" providerId="Windows Live" clId="Web-{3C94C7E4-72EE-421C-AFAD-9FBAF623BA4D}" dt="2023-10-02T19:08:40.161" v="41" actId="20577"/>
          <ac:spMkLst>
            <pc:docMk/>
            <pc:sldMk cId="2153893501" sldId="677"/>
            <ac:spMk id="2" creationId="{C9E7A388-268F-93DD-D41E-C06EE4C2BA58}"/>
          </ac:spMkLst>
        </pc:spChg>
      </pc:sldChg>
      <pc:sldChg chg="modSp">
        <pc:chgData name="Karen Carera" userId="d7ab29075f1d4f00" providerId="Windows Live" clId="Web-{3C94C7E4-72EE-421C-AFAD-9FBAF623BA4D}" dt="2023-10-02T20:25:55.238" v="2502" actId="20577"/>
        <pc:sldMkLst>
          <pc:docMk/>
          <pc:sldMk cId="3995433810" sldId="683"/>
        </pc:sldMkLst>
        <pc:spChg chg="mod">
          <ac:chgData name="Karen Carera" userId="d7ab29075f1d4f00" providerId="Windows Live" clId="Web-{3C94C7E4-72EE-421C-AFAD-9FBAF623BA4D}" dt="2023-10-02T20:25:19.674" v="2451" actId="20577"/>
          <ac:spMkLst>
            <pc:docMk/>
            <pc:sldMk cId="3995433810" sldId="683"/>
            <ac:spMk id="2" creationId="{8AFFC02F-6858-15A7-2C17-4C43A5021AA1}"/>
          </ac:spMkLst>
        </pc:spChg>
        <pc:spChg chg="mod">
          <ac:chgData name="Karen Carera" userId="d7ab29075f1d4f00" providerId="Windows Live" clId="Web-{3C94C7E4-72EE-421C-AFAD-9FBAF623BA4D}" dt="2023-10-02T20:25:55.238" v="2502" actId="20577"/>
          <ac:spMkLst>
            <pc:docMk/>
            <pc:sldMk cId="3995433810" sldId="683"/>
            <ac:spMk id="3" creationId="{2A9BF92F-7C5E-453A-FF2B-99E8E9F789E7}"/>
          </ac:spMkLst>
        </pc:spChg>
        <pc:picChg chg="mod">
          <ac:chgData name="Karen Carera" userId="d7ab29075f1d4f00" providerId="Windows Live" clId="Web-{3C94C7E4-72EE-421C-AFAD-9FBAF623BA4D}" dt="2023-10-02T20:25:22.971" v="2452" actId="1076"/>
          <ac:picMkLst>
            <pc:docMk/>
            <pc:sldMk cId="3995433810" sldId="683"/>
            <ac:picMk id="6" creationId="{7073DAC2-28FB-A577-1A36-E694E66E5A49}"/>
          </ac:picMkLst>
        </pc:picChg>
      </pc:sldChg>
      <pc:sldChg chg="modSp">
        <pc:chgData name="Karen Carera" userId="d7ab29075f1d4f00" providerId="Windows Live" clId="Web-{3C94C7E4-72EE-421C-AFAD-9FBAF623BA4D}" dt="2023-10-02T20:00:57.906" v="1319" actId="20577"/>
        <pc:sldMkLst>
          <pc:docMk/>
          <pc:sldMk cId="3845078371" sldId="684"/>
        </pc:sldMkLst>
        <pc:spChg chg="mod">
          <ac:chgData name="Karen Carera" userId="d7ab29075f1d4f00" providerId="Windows Live" clId="Web-{3C94C7E4-72EE-421C-AFAD-9FBAF623BA4D}" dt="2023-10-02T20:00:57.906" v="1319" actId="20577"/>
          <ac:spMkLst>
            <pc:docMk/>
            <pc:sldMk cId="3845078371" sldId="684"/>
            <ac:spMk id="2" creationId="{8869F6B4-0507-D5A1-9C9F-EF96606DD658}"/>
          </ac:spMkLst>
        </pc:spChg>
      </pc:sldChg>
      <pc:sldChg chg="modSp mod modClrScheme chgLayout">
        <pc:chgData name="Karen Carera" userId="d7ab29075f1d4f00" providerId="Windows Live" clId="Web-{3C94C7E4-72EE-421C-AFAD-9FBAF623BA4D}" dt="2023-10-02T20:06:40.664" v="1607"/>
        <pc:sldMkLst>
          <pc:docMk/>
          <pc:sldMk cId="2497185824" sldId="697"/>
        </pc:sldMkLst>
        <pc:spChg chg="mod ord">
          <ac:chgData name="Karen Carera" userId="d7ab29075f1d4f00" providerId="Windows Live" clId="Web-{3C94C7E4-72EE-421C-AFAD-9FBAF623BA4D}" dt="2023-10-02T20:06:40.664" v="1607"/>
          <ac:spMkLst>
            <pc:docMk/>
            <pc:sldMk cId="2497185824" sldId="697"/>
            <ac:spMk id="2" creationId="{0B2867C6-58F6-D9D1-6529-A6FCD5D11F4E}"/>
          </ac:spMkLst>
        </pc:spChg>
        <pc:spChg chg="mod ord">
          <ac:chgData name="Karen Carera" userId="d7ab29075f1d4f00" providerId="Windows Live" clId="Web-{3C94C7E4-72EE-421C-AFAD-9FBAF623BA4D}" dt="2023-10-02T20:06:40.664" v="1607"/>
          <ac:spMkLst>
            <pc:docMk/>
            <pc:sldMk cId="2497185824" sldId="697"/>
            <ac:spMk id="3" creationId="{5D9DE02C-8561-FC87-E921-D756C7EBB3C6}"/>
          </ac:spMkLst>
        </pc:spChg>
        <pc:spChg chg="mod ord">
          <ac:chgData name="Karen Carera" userId="d7ab29075f1d4f00" providerId="Windows Live" clId="Web-{3C94C7E4-72EE-421C-AFAD-9FBAF623BA4D}" dt="2023-10-02T20:06:40.664" v="1607"/>
          <ac:spMkLst>
            <pc:docMk/>
            <pc:sldMk cId="2497185824" sldId="697"/>
            <ac:spMk id="4" creationId="{A7783ED7-6965-24D4-E013-27D20DC433CB}"/>
          </ac:spMkLst>
        </pc:spChg>
      </pc:sldChg>
      <pc:sldChg chg="modSp">
        <pc:chgData name="Karen Carera" userId="d7ab29075f1d4f00" providerId="Windows Live" clId="Web-{3C94C7E4-72EE-421C-AFAD-9FBAF623BA4D}" dt="2023-10-02T19:27:17.952" v="854"/>
        <pc:sldMkLst>
          <pc:docMk/>
          <pc:sldMk cId="1050604093" sldId="698"/>
        </pc:sldMkLst>
        <pc:spChg chg="mod">
          <ac:chgData name="Karen Carera" userId="d7ab29075f1d4f00" providerId="Windows Live" clId="Web-{3C94C7E4-72EE-421C-AFAD-9FBAF623BA4D}" dt="2023-10-02T19:25:45.231" v="791" actId="20577"/>
          <ac:spMkLst>
            <pc:docMk/>
            <pc:sldMk cId="1050604093" sldId="698"/>
            <ac:spMk id="2" creationId="{44581C2B-E044-E2E6-6B86-6580076B69AA}"/>
          </ac:spMkLst>
        </pc:spChg>
        <pc:spChg chg="mod">
          <ac:chgData name="Karen Carera" userId="d7ab29075f1d4f00" providerId="Windows Live" clId="Web-{3C94C7E4-72EE-421C-AFAD-9FBAF623BA4D}" dt="2023-10-02T19:27:17.952" v="854"/>
          <ac:spMkLst>
            <pc:docMk/>
            <pc:sldMk cId="1050604093" sldId="698"/>
            <ac:spMk id="3" creationId="{16FB0B55-6F76-D771-53DB-A38B632EA79F}"/>
          </ac:spMkLst>
        </pc:spChg>
      </pc:sldChg>
      <pc:sldChg chg="modSp">
        <pc:chgData name="Karen Carera" userId="d7ab29075f1d4f00" providerId="Windows Live" clId="Web-{3C94C7E4-72EE-421C-AFAD-9FBAF623BA4D}" dt="2023-10-02T19:20:55.162" v="667" actId="20577"/>
        <pc:sldMkLst>
          <pc:docMk/>
          <pc:sldMk cId="4158932770" sldId="717"/>
        </pc:sldMkLst>
        <pc:spChg chg="mod">
          <ac:chgData name="Karen Carera" userId="d7ab29075f1d4f00" providerId="Windows Live" clId="Web-{3C94C7E4-72EE-421C-AFAD-9FBAF623BA4D}" dt="2023-10-02T19:20:55.162" v="667" actId="20577"/>
          <ac:spMkLst>
            <pc:docMk/>
            <pc:sldMk cId="4158932770" sldId="717"/>
            <ac:spMk id="2" creationId="{23F17778-8D44-B3B2-7777-D6E936A9208C}"/>
          </ac:spMkLst>
        </pc:spChg>
        <pc:picChg chg="mod">
          <ac:chgData name="Karen Carera" userId="d7ab29075f1d4f00" providerId="Windows Live" clId="Web-{3C94C7E4-72EE-421C-AFAD-9FBAF623BA4D}" dt="2023-10-02T19:19:55.208" v="607" actId="1076"/>
          <ac:picMkLst>
            <pc:docMk/>
            <pc:sldMk cId="4158932770" sldId="717"/>
            <ac:picMk id="4" creationId="{341CE9BB-8606-8034-7CF0-63C888F9A1E4}"/>
          </ac:picMkLst>
        </pc:picChg>
      </pc:sldChg>
      <pc:sldChg chg="modSp">
        <pc:chgData name="Karen Carera" userId="d7ab29075f1d4f00" providerId="Windows Live" clId="Web-{3C94C7E4-72EE-421C-AFAD-9FBAF623BA4D}" dt="2023-10-02T20:21:42.107" v="2210" actId="20577"/>
        <pc:sldMkLst>
          <pc:docMk/>
          <pc:sldMk cId="3961578131" sldId="718"/>
        </pc:sldMkLst>
        <pc:spChg chg="mod">
          <ac:chgData name="Karen Carera" userId="d7ab29075f1d4f00" providerId="Windows Live" clId="Web-{3C94C7E4-72EE-421C-AFAD-9FBAF623BA4D}" dt="2023-10-02T20:20:42.715" v="2186" actId="20577"/>
          <ac:spMkLst>
            <pc:docMk/>
            <pc:sldMk cId="3961578131" sldId="718"/>
            <ac:spMk id="2" creationId="{F7D3F34A-DF2A-118A-8B02-51D601A13845}"/>
          </ac:spMkLst>
        </pc:spChg>
        <pc:spChg chg="mod">
          <ac:chgData name="Karen Carera" userId="d7ab29075f1d4f00" providerId="Windows Live" clId="Web-{3C94C7E4-72EE-421C-AFAD-9FBAF623BA4D}" dt="2023-10-02T20:21:42.107" v="2210" actId="20577"/>
          <ac:spMkLst>
            <pc:docMk/>
            <pc:sldMk cId="3961578131" sldId="718"/>
            <ac:spMk id="3" creationId="{659B6332-C22A-F941-29E5-2A43C6CE812C}"/>
          </ac:spMkLst>
        </pc:spChg>
      </pc:sldChg>
      <pc:sldChg chg="modSp">
        <pc:chgData name="Karen Carera" userId="d7ab29075f1d4f00" providerId="Windows Live" clId="Web-{3C94C7E4-72EE-421C-AFAD-9FBAF623BA4D}" dt="2023-10-02T19:45:57.619" v="1256" actId="20577"/>
        <pc:sldMkLst>
          <pc:docMk/>
          <pc:sldMk cId="3045840062" sldId="719"/>
        </pc:sldMkLst>
        <pc:spChg chg="mod">
          <ac:chgData name="Karen Carera" userId="d7ab29075f1d4f00" providerId="Windows Live" clId="Web-{3C94C7E4-72EE-421C-AFAD-9FBAF623BA4D}" dt="2023-10-02T19:45:28.197" v="1233" actId="20577"/>
          <ac:spMkLst>
            <pc:docMk/>
            <pc:sldMk cId="3045840062" sldId="719"/>
            <ac:spMk id="2" creationId="{DF7BC85D-4A66-F377-9EFF-66EB208D6737}"/>
          </ac:spMkLst>
        </pc:spChg>
        <pc:spChg chg="mod">
          <ac:chgData name="Karen Carera" userId="d7ab29075f1d4f00" providerId="Windows Live" clId="Web-{3C94C7E4-72EE-421C-AFAD-9FBAF623BA4D}" dt="2023-10-02T19:45:57.619" v="1256" actId="20577"/>
          <ac:spMkLst>
            <pc:docMk/>
            <pc:sldMk cId="3045840062" sldId="719"/>
            <ac:spMk id="3" creationId="{F0488D4F-B372-3E27-8F3C-312304CD624E}"/>
          </ac:spMkLst>
        </pc:spChg>
        <pc:picChg chg="mod">
          <ac:chgData name="Karen Carera" userId="d7ab29075f1d4f00" providerId="Windows Live" clId="Web-{3C94C7E4-72EE-421C-AFAD-9FBAF623BA4D}" dt="2023-10-02T19:44:58.321" v="1192" actId="1076"/>
          <ac:picMkLst>
            <pc:docMk/>
            <pc:sldMk cId="3045840062" sldId="719"/>
            <ac:picMk id="4" creationId="{4EF66820-0B43-EDEF-DFCB-906107FE6C40}"/>
          </ac:picMkLst>
        </pc:picChg>
      </pc:sldChg>
      <pc:sldChg chg="modSp">
        <pc:chgData name="Karen Carera" userId="d7ab29075f1d4f00" providerId="Windows Live" clId="Web-{3C94C7E4-72EE-421C-AFAD-9FBAF623BA4D}" dt="2023-10-02T20:18:20.149" v="2069" actId="20577"/>
        <pc:sldMkLst>
          <pc:docMk/>
          <pc:sldMk cId="3270568414" sldId="720"/>
        </pc:sldMkLst>
        <pc:spChg chg="mod">
          <ac:chgData name="Karen Carera" userId="d7ab29075f1d4f00" providerId="Windows Live" clId="Web-{3C94C7E4-72EE-421C-AFAD-9FBAF623BA4D}" dt="2023-10-02T20:17:29.835" v="2031" actId="20577"/>
          <ac:spMkLst>
            <pc:docMk/>
            <pc:sldMk cId="3270568414" sldId="720"/>
            <ac:spMk id="2" creationId="{391ECB05-9088-B5C6-14AF-45AD5E4AD611}"/>
          </ac:spMkLst>
        </pc:spChg>
        <pc:spChg chg="mod">
          <ac:chgData name="Karen Carera" userId="d7ab29075f1d4f00" providerId="Windows Live" clId="Web-{3C94C7E4-72EE-421C-AFAD-9FBAF623BA4D}" dt="2023-10-02T20:18:20.149" v="2069" actId="20577"/>
          <ac:spMkLst>
            <pc:docMk/>
            <pc:sldMk cId="3270568414" sldId="720"/>
            <ac:spMk id="3" creationId="{2579E3FA-ED5A-B534-9CB3-BACABE8A7EF0}"/>
          </ac:spMkLst>
        </pc:spChg>
        <pc:picChg chg="mod">
          <ac:chgData name="Karen Carera" userId="d7ab29075f1d4f00" providerId="Windows Live" clId="Web-{3C94C7E4-72EE-421C-AFAD-9FBAF623BA4D}" dt="2023-10-02T20:17:32.960" v="2032" actId="1076"/>
          <ac:picMkLst>
            <pc:docMk/>
            <pc:sldMk cId="3270568414" sldId="720"/>
            <ac:picMk id="7" creationId="{5F71D2A2-A290-2491-F3E6-69E05C9D80A6}"/>
          </ac:picMkLst>
        </pc:picChg>
      </pc:sldChg>
      <pc:sldChg chg="modSp">
        <pc:chgData name="Karen Carera" userId="d7ab29075f1d4f00" providerId="Windows Live" clId="Web-{3C94C7E4-72EE-421C-AFAD-9FBAF623BA4D}" dt="2023-10-02T20:18:47.118" v="2089" actId="20577"/>
        <pc:sldMkLst>
          <pc:docMk/>
          <pc:sldMk cId="3046707770" sldId="722"/>
        </pc:sldMkLst>
        <pc:spChg chg="mod">
          <ac:chgData name="Karen Carera" userId="d7ab29075f1d4f00" providerId="Windows Live" clId="Web-{3C94C7E4-72EE-421C-AFAD-9FBAF623BA4D}" dt="2023-10-02T20:18:30.899" v="2077" actId="20577"/>
          <ac:spMkLst>
            <pc:docMk/>
            <pc:sldMk cId="3046707770" sldId="722"/>
            <ac:spMk id="2" creationId="{DF7BC85D-4A66-F377-9EFF-66EB208D6737}"/>
          </ac:spMkLst>
        </pc:spChg>
        <pc:spChg chg="mod">
          <ac:chgData name="Karen Carera" userId="d7ab29075f1d4f00" providerId="Windows Live" clId="Web-{3C94C7E4-72EE-421C-AFAD-9FBAF623BA4D}" dt="2023-10-02T20:18:47.118" v="2089" actId="20577"/>
          <ac:spMkLst>
            <pc:docMk/>
            <pc:sldMk cId="3046707770" sldId="722"/>
            <ac:spMk id="3" creationId="{F0488D4F-B372-3E27-8F3C-312304CD624E}"/>
          </ac:spMkLst>
        </pc:spChg>
      </pc:sldChg>
      <pc:sldChg chg="modSp new">
        <pc:chgData name="Karen Carera" userId="d7ab29075f1d4f00" providerId="Windows Live" clId="Web-{3C94C7E4-72EE-421C-AFAD-9FBAF623BA4D}" dt="2023-10-02T19:14:01.481" v="274" actId="20577"/>
        <pc:sldMkLst>
          <pc:docMk/>
          <pc:sldMk cId="1206288045" sldId="727"/>
        </pc:sldMkLst>
        <pc:spChg chg="mod">
          <ac:chgData name="Karen Carera" userId="d7ab29075f1d4f00" providerId="Windows Live" clId="Web-{3C94C7E4-72EE-421C-AFAD-9FBAF623BA4D}" dt="2023-10-02T19:14:01.481" v="274" actId="20577"/>
          <ac:spMkLst>
            <pc:docMk/>
            <pc:sldMk cId="1206288045" sldId="727"/>
            <ac:spMk id="2" creationId="{503C040D-4CBB-D03A-4598-77FA221FFFB3}"/>
          </ac:spMkLst>
        </pc:spChg>
      </pc:sldChg>
      <pc:sldChg chg="add replId">
        <pc:chgData name="Karen Carera" userId="d7ab29075f1d4f00" providerId="Windows Live" clId="Web-{3C94C7E4-72EE-421C-AFAD-9FBAF623BA4D}" dt="2023-10-02T19:13:54.715" v="272"/>
        <pc:sldMkLst>
          <pc:docMk/>
          <pc:sldMk cId="2481883722" sldId="728"/>
        </pc:sldMkLst>
      </pc:sldChg>
      <pc:sldChg chg="modSp new">
        <pc:chgData name="Karen Carera" userId="d7ab29075f1d4f00" providerId="Windows Live" clId="Web-{3C94C7E4-72EE-421C-AFAD-9FBAF623BA4D}" dt="2023-10-02T19:42:58.365" v="1023" actId="20577"/>
        <pc:sldMkLst>
          <pc:docMk/>
          <pc:sldMk cId="1678975511" sldId="729"/>
        </pc:sldMkLst>
        <pc:spChg chg="mod">
          <ac:chgData name="Karen Carera" userId="d7ab29075f1d4f00" providerId="Windows Live" clId="Web-{3C94C7E4-72EE-421C-AFAD-9FBAF623BA4D}" dt="2023-10-02T19:42:58.365" v="1023" actId="20577"/>
          <ac:spMkLst>
            <pc:docMk/>
            <pc:sldMk cId="1678975511" sldId="729"/>
            <ac:spMk id="2" creationId="{2552BA19-7B0B-DE64-E631-BDCD5AF3FE68}"/>
          </ac:spMkLst>
        </pc:spChg>
      </pc:sldChg>
      <pc:sldChg chg="modSp new">
        <pc:chgData name="Karen Carera" userId="d7ab29075f1d4f00" providerId="Windows Live" clId="Web-{3C94C7E4-72EE-421C-AFAD-9FBAF623BA4D}" dt="2023-10-02T20:06:51.180" v="1610" actId="20577"/>
        <pc:sldMkLst>
          <pc:docMk/>
          <pc:sldMk cId="1038852513" sldId="730"/>
        </pc:sldMkLst>
        <pc:spChg chg="mod">
          <ac:chgData name="Karen Carera" userId="d7ab29075f1d4f00" providerId="Windows Live" clId="Web-{3C94C7E4-72EE-421C-AFAD-9FBAF623BA4D}" dt="2023-10-02T20:06:51.180" v="1610" actId="20577"/>
          <ac:spMkLst>
            <pc:docMk/>
            <pc:sldMk cId="1038852513" sldId="730"/>
            <ac:spMk id="2" creationId="{03C32CB1-0A81-AD91-C11C-68619551DAF2}"/>
          </ac:spMkLst>
        </pc:spChg>
      </pc:sldChg>
      <pc:sldChg chg="modSp new">
        <pc:chgData name="Karen Carera" userId="d7ab29075f1d4f00" providerId="Windows Live" clId="Web-{3C94C7E4-72EE-421C-AFAD-9FBAF623BA4D}" dt="2023-10-02T20:24:58.033" v="2408" actId="20577"/>
        <pc:sldMkLst>
          <pc:docMk/>
          <pc:sldMk cId="396667739" sldId="731"/>
        </pc:sldMkLst>
        <pc:spChg chg="mod">
          <ac:chgData name="Karen Carera" userId="d7ab29075f1d4f00" providerId="Windows Live" clId="Web-{3C94C7E4-72EE-421C-AFAD-9FBAF623BA4D}" dt="2023-10-02T20:24:58.033" v="2408" actId="20577"/>
          <ac:spMkLst>
            <pc:docMk/>
            <pc:sldMk cId="396667739" sldId="731"/>
            <ac:spMk id="2" creationId="{8C845BE8-7A45-EF12-3F4A-2038887BF71E}"/>
          </ac:spMkLst>
        </pc:spChg>
      </pc:sldChg>
    </pc:docChg>
  </pc:docChgLst>
  <pc:docChgLst>
    <pc:chgData name="Andrea Pepper" userId="ca6d0049c06f6b0a" providerId="Windows Live" clId="Web-{79B203B8-B119-42DD-9C3B-4E918E1728FD}"/>
    <pc:docChg chg="addSld modSld modSection">
      <pc:chgData name="Andrea Pepper" userId="ca6d0049c06f6b0a" providerId="Windows Live" clId="Web-{79B203B8-B119-42DD-9C3B-4E918E1728FD}" dt="2023-08-05T21:36:31.285" v="820"/>
      <pc:docMkLst>
        <pc:docMk/>
      </pc:docMkLst>
      <pc:sldChg chg="addSp modSp add replId addCm modCm">
        <pc:chgData name="Andrea Pepper" userId="ca6d0049c06f6b0a" providerId="Windows Live" clId="Web-{79B203B8-B119-42DD-9C3B-4E918E1728FD}" dt="2023-08-05T20:35:45.872" v="475"/>
        <pc:sldMkLst>
          <pc:docMk/>
          <pc:sldMk cId="3405190295" sldId="695"/>
        </pc:sldMkLst>
        <pc:spChg chg="mod">
          <ac:chgData name="Andrea Pepper" userId="ca6d0049c06f6b0a" providerId="Windows Live" clId="Web-{79B203B8-B119-42DD-9C3B-4E918E1728FD}" dt="2023-08-05T20:31:55.380" v="471" actId="20577"/>
          <ac:spMkLst>
            <pc:docMk/>
            <pc:sldMk cId="3405190295" sldId="695"/>
            <ac:spMk id="2" creationId="{A6A70163-B710-1080-9EEC-8D4B1D1D0EDA}"/>
          </ac:spMkLst>
        </pc:spChg>
        <pc:spChg chg="mod">
          <ac:chgData name="Andrea Pepper" userId="ca6d0049c06f6b0a" providerId="Windows Live" clId="Web-{79B203B8-B119-42DD-9C3B-4E918E1728FD}" dt="2023-08-05T20:22:58.831" v="1" actId="20577"/>
          <ac:spMkLst>
            <pc:docMk/>
            <pc:sldMk cId="3405190295" sldId="695"/>
            <ac:spMk id="3" creationId="{6DA5E4FE-01A4-CFA6-9A04-9D84A49A9790}"/>
          </ac:spMkLst>
        </pc:spChg>
        <pc:graphicFrameChg chg="add mod modGraphic">
          <ac:chgData name="Andrea Pepper" userId="ca6d0049c06f6b0a" providerId="Windows Live" clId="Web-{79B203B8-B119-42DD-9C3B-4E918E1728FD}" dt="2023-08-05T20:32:15.943" v="473"/>
          <ac:graphicFrameMkLst>
            <pc:docMk/>
            <pc:sldMk cId="3405190295" sldId="695"/>
            <ac:graphicFrameMk id="4" creationId="{6E272C01-E633-6E30-975A-F8A1C7502FC4}"/>
          </ac:graphicFrameMkLst>
        </pc:graphicFrameChg>
      </pc:sldChg>
      <pc:sldChg chg="addSp modSp add replId addCm">
        <pc:chgData name="Andrea Pepper" userId="ca6d0049c06f6b0a" providerId="Windows Live" clId="Web-{79B203B8-B119-42DD-9C3B-4E918E1728FD}" dt="2023-08-05T21:36:31.285" v="820"/>
        <pc:sldMkLst>
          <pc:docMk/>
          <pc:sldMk cId="3022044687" sldId="696"/>
        </pc:sldMkLst>
        <pc:spChg chg="mod">
          <ac:chgData name="Andrea Pepper" userId="ca6d0049c06f6b0a" providerId="Windows Live" clId="Web-{79B203B8-B119-42DD-9C3B-4E918E1728FD}" dt="2023-08-05T21:24:59.253" v="771" actId="14100"/>
          <ac:spMkLst>
            <pc:docMk/>
            <pc:sldMk cId="3022044687" sldId="696"/>
            <ac:spMk id="2" creationId="{8BF80336-446A-9A27-78BD-55ADAA599094}"/>
          </ac:spMkLst>
        </pc:spChg>
        <pc:spChg chg="mod">
          <ac:chgData name="Andrea Pepper" userId="ca6d0049c06f6b0a" providerId="Windows Live" clId="Web-{79B203B8-B119-42DD-9C3B-4E918E1728FD}" dt="2023-08-05T21:15:34.930" v="478" actId="20577"/>
          <ac:spMkLst>
            <pc:docMk/>
            <pc:sldMk cId="3022044687" sldId="696"/>
            <ac:spMk id="3" creationId="{8A975265-0E97-42EC-75CD-A47511D55E31}"/>
          </ac:spMkLst>
        </pc:spChg>
        <pc:graphicFrameChg chg="add mod modGraphic">
          <ac:chgData name="Andrea Pepper" userId="ca6d0049c06f6b0a" providerId="Windows Live" clId="Web-{79B203B8-B119-42DD-9C3B-4E918E1728FD}" dt="2023-08-05T21:26:14.103" v="819" actId="1076"/>
          <ac:graphicFrameMkLst>
            <pc:docMk/>
            <pc:sldMk cId="3022044687" sldId="696"/>
            <ac:graphicFrameMk id="4" creationId="{8E815A7A-3BA9-7FFB-425A-ED544188BA4D}"/>
          </ac:graphicFrameMkLst>
        </pc:graphicFrameChg>
      </pc:sldChg>
    </pc:docChg>
  </pc:docChgLst>
  <pc:docChgLst>
    <pc:chgData name="Guest User" userId="43eb9730e73ff287" providerId="Windows Live" clId="Web-{CD66E77C-1F6E-4330-A951-B8D2722B181D}"/>
    <pc:docChg chg="addSld modSld sldOrd modSection">
      <pc:chgData name="Guest User" userId="43eb9730e73ff287" providerId="Windows Live" clId="Web-{CD66E77C-1F6E-4330-A951-B8D2722B181D}" dt="2023-10-12T19:04:53.439" v="36" actId="1076"/>
      <pc:docMkLst>
        <pc:docMk/>
      </pc:docMkLst>
      <pc:sldChg chg="addSp modSp">
        <pc:chgData name="Guest User" userId="43eb9730e73ff287" providerId="Windows Live" clId="Web-{CD66E77C-1F6E-4330-A951-B8D2722B181D}" dt="2023-10-12T18:00:49.950" v="24" actId="1076"/>
        <pc:sldMkLst>
          <pc:docMk/>
          <pc:sldMk cId="3919270129" sldId="526"/>
        </pc:sldMkLst>
        <pc:spChg chg="mod">
          <ac:chgData name="Guest User" userId="43eb9730e73ff287" providerId="Windows Live" clId="Web-{CD66E77C-1F6E-4330-A951-B8D2722B181D}" dt="2023-10-12T17:59:29.198" v="19" actId="20577"/>
          <ac:spMkLst>
            <pc:docMk/>
            <pc:sldMk cId="3919270129" sldId="526"/>
            <ac:spMk id="2" creationId="{D15D95EB-E792-927D-FB3B-BBA91BBB526F}"/>
          </ac:spMkLst>
        </pc:spChg>
        <pc:spChg chg="mod">
          <ac:chgData name="Guest User" userId="43eb9730e73ff287" providerId="Windows Live" clId="Web-{CD66E77C-1F6E-4330-A951-B8D2722B181D}" dt="2023-10-12T17:59:25.588" v="18" actId="20577"/>
          <ac:spMkLst>
            <pc:docMk/>
            <pc:sldMk cId="3919270129" sldId="526"/>
            <ac:spMk id="3" creationId="{8294387E-2BB1-80FE-7CA3-8C7A4F236702}"/>
          </ac:spMkLst>
        </pc:spChg>
        <pc:picChg chg="add mod">
          <ac:chgData name="Guest User" userId="43eb9730e73ff287" providerId="Windows Live" clId="Web-{CD66E77C-1F6E-4330-A951-B8D2722B181D}" dt="2023-10-12T18:00:49.950" v="24" actId="1076"/>
          <ac:picMkLst>
            <pc:docMk/>
            <pc:sldMk cId="3919270129" sldId="526"/>
            <ac:picMk id="4" creationId="{94D1597D-85BE-FF6B-AEA1-AC9E181EE45A}"/>
          </ac:picMkLst>
        </pc:picChg>
      </pc:sldChg>
      <pc:sldChg chg="addSp modSp">
        <pc:chgData name="Guest User" userId="43eb9730e73ff287" providerId="Windows Live" clId="Web-{CD66E77C-1F6E-4330-A951-B8D2722B181D}" dt="2023-10-12T19:04:53.439" v="36" actId="1076"/>
        <pc:sldMkLst>
          <pc:docMk/>
          <pc:sldMk cId="1467570165" sldId="549"/>
        </pc:sldMkLst>
        <pc:spChg chg="mod">
          <ac:chgData name="Guest User" userId="43eb9730e73ff287" providerId="Windows Live" clId="Web-{CD66E77C-1F6E-4330-A951-B8D2722B181D}" dt="2023-10-12T19:03:25.029" v="32" actId="20577"/>
          <ac:spMkLst>
            <pc:docMk/>
            <pc:sldMk cId="1467570165" sldId="549"/>
            <ac:spMk id="3" creationId="{8294387E-2BB1-80FE-7CA3-8C7A4F236702}"/>
          </ac:spMkLst>
        </pc:spChg>
        <pc:picChg chg="add mod">
          <ac:chgData name="Guest User" userId="43eb9730e73ff287" providerId="Windows Live" clId="Web-{CD66E77C-1F6E-4330-A951-B8D2722B181D}" dt="2023-10-12T19:04:53.439" v="36" actId="1076"/>
          <ac:picMkLst>
            <pc:docMk/>
            <pc:sldMk cId="1467570165" sldId="549"/>
            <ac:picMk id="4" creationId="{2AABFF70-97F8-3E85-B092-3BA069FBC04D}"/>
          </ac:picMkLst>
        </pc:picChg>
      </pc:sldChg>
      <pc:sldChg chg="addSp modSp ord">
        <pc:chgData name="Guest User" userId="43eb9730e73ff287" providerId="Windows Live" clId="Web-{CD66E77C-1F6E-4330-A951-B8D2722B181D}" dt="2023-10-12T17:57:10.851" v="9" actId="1076"/>
        <pc:sldMkLst>
          <pc:docMk/>
          <pc:sldMk cId="3053186283" sldId="574"/>
        </pc:sldMkLst>
        <pc:spChg chg="mod">
          <ac:chgData name="Guest User" userId="43eb9730e73ff287" providerId="Windows Live" clId="Web-{CD66E77C-1F6E-4330-A951-B8D2722B181D}" dt="2023-10-12T17:56:11.318" v="5" actId="20577"/>
          <ac:spMkLst>
            <pc:docMk/>
            <pc:sldMk cId="3053186283" sldId="574"/>
            <ac:spMk id="2" creationId="{D15D95EB-E792-927D-FB3B-BBA91BBB526F}"/>
          </ac:spMkLst>
        </pc:spChg>
        <pc:spChg chg="mod">
          <ac:chgData name="Guest User" userId="43eb9730e73ff287" providerId="Windows Live" clId="Web-{CD66E77C-1F6E-4330-A951-B8D2722B181D}" dt="2023-10-12T17:56:06.927" v="4" actId="20577"/>
          <ac:spMkLst>
            <pc:docMk/>
            <pc:sldMk cId="3053186283" sldId="574"/>
            <ac:spMk id="3" creationId="{8294387E-2BB1-80FE-7CA3-8C7A4F236702}"/>
          </ac:spMkLst>
        </pc:spChg>
        <pc:picChg chg="add mod">
          <ac:chgData name="Guest User" userId="43eb9730e73ff287" providerId="Windows Live" clId="Web-{CD66E77C-1F6E-4330-A951-B8D2722B181D}" dt="2023-10-12T17:57:10.851" v="9" actId="1076"/>
          <ac:picMkLst>
            <pc:docMk/>
            <pc:sldMk cId="3053186283" sldId="574"/>
            <ac:picMk id="4" creationId="{326221FB-84CB-B3DA-422E-0236CA91C275}"/>
          </ac:picMkLst>
        </pc:picChg>
      </pc:sldChg>
      <pc:sldChg chg="addSp modSp">
        <pc:chgData name="Guest User" userId="43eb9730e73ff287" providerId="Windows Live" clId="Web-{CD66E77C-1F6E-4330-A951-B8D2722B181D}" dt="2023-10-12T19:02:47.793" v="30" actId="14100"/>
        <pc:sldMkLst>
          <pc:docMk/>
          <pc:sldMk cId="2054652956" sldId="625"/>
        </pc:sldMkLst>
        <pc:spChg chg="mod">
          <ac:chgData name="Guest User" userId="43eb9730e73ff287" providerId="Windows Live" clId="Web-{CD66E77C-1F6E-4330-A951-B8D2722B181D}" dt="2023-10-12T19:01:34.806" v="27" actId="20577"/>
          <ac:spMkLst>
            <pc:docMk/>
            <pc:sldMk cId="2054652956" sldId="625"/>
            <ac:spMk id="2" creationId="{D15D95EB-E792-927D-FB3B-BBA91BBB526F}"/>
          </ac:spMkLst>
        </pc:spChg>
        <pc:spChg chg="mod">
          <ac:chgData name="Guest User" userId="43eb9730e73ff287" providerId="Windows Live" clId="Web-{CD66E77C-1F6E-4330-A951-B8D2722B181D}" dt="2023-10-12T19:01:30.915" v="26" actId="20577"/>
          <ac:spMkLst>
            <pc:docMk/>
            <pc:sldMk cId="2054652956" sldId="625"/>
            <ac:spMk id="3" creationId="{8294387E-2BB1-80FE-7CA3-8C7A4F236702}"/>
          </ac:spMkLst>
        </pc:spChg>
        <pc:picChg chg="add mod">
          <ac:chgData name="Guest User" userId="43eb9730e73ff287" providerId="Windows Live" clId="Web-{CD66E77C-1F6E-4330-A951-B8D2722B181D}" dt="2023-10-12T19:02:47.793" v="30" actId="14100"/>
          <ac:picMkLst>
            <pc:docMk/>
            <pc:sldMk cId="2054652956" sldId="625"/>
            <ac:picMk id="4" creationId="{E8D7FA35-27E4-98D6-879C-56A47FF1C733}"/>
          </ac:picMkLst>
        </pc:picChg>
      </pc:sldChg>
      <pc:sldChg chg="ord">
        <pc:chgData name="Guest User" userId="43eb9730e73ff287" providerId="Windows Live" clId="Web-{CD66E77C-1F6E-4330-A951-B8D2722B181D}" dt="2023-10-12T17:55:55.067" v="3"/>
        <pc:sldMkLst>
          <pc:docMk/>
          <pc:sldMk cId="126193959" sldId="712"/>
        </pc:sldMkLst>
      </pc:sldChg>
      <pc:sldChg chg="addSp modSp add replId">
        <pc:chgData name="Guest User" userId="43eb9730e73ff287" providerId="Windows Live" clId="Web-{CD66E77C-1F6E-4330-A951-B8D2722B181D}" dt="2023-10-12T17:58:48.259" v="16" actId="1076"/>
        <pc:sldMkLst>
          <pc:docMk/>
          <pc:sldMk cId="4020909010" sldId="735"/>
        </pc:sldMkLst>
        <pc:spChg chg="mod">
          <ac:chgData name="Guest User" userId="43eb9730e73ff287" providerId="Windows Live" clId="Web-{CD66E77C-1F6E-4330-A951-B8D2722B181D}" dt="2023-10-12T17:57:42.383" v="11" actId="20577"/>
          <ac:spMkLst>
            <pc:docMk/>
            <pc:sldMk cId="4020909010" sldId="735"/>
            <ac:spMk id="2" creationId="{D15D95EB-E792-927D-FB3B-BBA91BBB526F}"/>
          </ac:spMkLst>
        </pc:spChg>
        <pc:spChg chg="mod">
          <ac:chgData name="Guest User" userId="43eb9730e73ff287" providerId="Windows Live" clId="Web-{CD66E77C-1F6E-4330-A951-B8D2722B181D}" dt="2023-10-12T17:57:46.992" v="12" actId="20577"/>
          <ac:spMkLst>
            <pc:docMk/>
            <pc:sldMk cId="4020909010" sldId="735"/>
            <ac:spMk id="3" creationId="{8294387E-2BB1-80FE-7CA3-8C7A4F236702}"/>
          </ac:spMkLst>
        </pc:spChg>
        <pc:picChg chg="add mod">
          <ac:chgData name="Guest User" userId="43eb9730e73ff287" providerId="Windows Live" clId="Web-{CD66E77C-1F6E-4330-A951-B8D2722B181D}" dt="2023-10-12T17:58:48.259" v="16" actId="1076"/>
          <ac:picMkLst>
            <pc:docMk/>
            <pc:sldMk cId="4020909010" sldId="735"/>
            <ac:picMk id="4" creationId="{8A377CA6-3D15-5967-993B-7C0608702A58}"/>
          </ac:picMkLst>
        </pc:picChg>
      </pc:sldChg>
      <pc:sldChg chg="add replId">
        <pc:chgData name="Guest User" userId="43eb9730e73ff287" providerId="Windows Live" clId="Web-{CD66E77C-1F6E-4330-A951-B8D2722B181D}" dt="2023-10-12T17:57:36.070" v="10"/>
        <pc:sldMkLst>
          <pc:docMk/>
          <pc:sldMk cId="1078690558" sldId="736"/>
        </pc:sldMkLst>
      </pc:sldChg>
      <pc:sldChg chg="add replId">
        <pc:chgData name="Guest User" userId="43eb9730e73ff287" providerId="Windows Live" clId="Web-{CD66E77C-1F6E-4330-A951-B8D2722B181D}" dt="2023-10-12T17:59:18.276" v="17"/>
        <pc:sldMkLst>
          <pc:docMk/>
          <pc:sldMk cId="2446586599" sldId="737"/>
        </pc:sldMkLst>
      </pc:sldChg>
      <pc:sldChg chg="add replId">
        <pc:chgData name="Guest User" userId="43eb9730e73ff287" providerId="Windows Live" clId="Web-{CD66E77C-1F6E-4330-A951-B8D2722B181D}" dt="2023-10-12T19:01:23.618" v="25"/>
        <pc:sldMkLst>
          <pc:docMk/>
          <pc:sldMk cId="389816432" sldId="738"/>
        </pc:sldMkLst>
      </pc:sldChg>
      <pc:sldChg chg="add replId">
        <pc:chgData name="Guest User" userId="43eb9730e73ff287" providerId="Windows Live" clId="Web-{CD66E77C-1F6E-4330-A951-B8D2722B181D}" dt="2023-10-12T19:03:19.342" v="31"/>
        <pc:sldMkLst>
          <pc:docMk/>
          <pc:sldMk cId="3640165381" sldId="739"/>
        </pc:sldMkLst>
      </pc:sldChg>
    </pc:docChg>
  </pc:docChgLst>
  <pc:docChgLst>
    <pc:chgData name="kevin caspary" userId="27138f1f4eaa4829" providerId="Windows Live" clId="Web-{727DE9DC-ECFC-44BB-A77C-579908C41222}"/>
    <pc:docChg chg="addSld modSld addSection modSection">
      <pc:chgData name="kevin caspary" userId="27138f1f4eaa4829" providerId="Windows Live" clId="Web-{727DE9DC-ECFC-44BB-A77C-579908C41222}" dt="2023-07-28T23:00:41.489" v="322" actId="14100"/>
      <pc:docMkLst>
        <pc:docMk/>
      </pc:docMkLst>
      <pc:sldChg chg="modSp">
        <pc:chgData name="kevin caspary" userId="27138f1f4eaa4829" providerId="Windows Live" clId="Web-{727DE9DC-ECFC-44BB-A77C-579908C41222}" dt="2023-07-28T23:00:41.489" v="322" actId="14100"/>
        <pc:sldMkLst>
          <pc:docMk/>
          <pc:sldMk cId="4171308924" sldId="576"/>
        </pc:sldMkLst>
        <pc:spChg chg="mod">
          <ac:chgData name="kevin caspary" userId="27138f1f4eaa4829" providerId="Windows Live" clId="Web-{727DE9DC-ECFC-44BB-A77C-579908C41222}" dt="2023-07-28T23:00:41.489" v="322" actId="14100"/>
          <ac:spMkLst>
            <pc:docMk/>
            <pc:sldMk cId="4171308924" sldId="576"/>
            <ac:spMk id="6" creationId="{00000000-0000-0000-0000-000000000000}"/>
          </ac:spMkLst>
        </pc:spChg>
      </pc:sldChg>
      <pc:sldChg chg="modSp add replId">
        <pc:chgData name="kevin caspary" userId="27138f1f4eaa4829" providerId="Windows Live" clId="Web-{727DE9DC-ECFC-44BB-A77C-579908C41222}" dt="2023-07-28T23:00:34.098" v="321" actId="20577"/>
        <pc:sldMkLst>
          <pc:docMk/>
          <pc:sldMk cId="996091185" sldId="657"/>
        </pc:sldMkLst>
        <pc:spChg chg="mod">
          <ac:chgData name="kevin caspary" userId="27138f1f4eaa4829" providerId="Windows Live" clId="Web-{727DE9DC-ECFC-44BB-A77C-579908C41222}" dt="2023-07-28T22:54:51.010" v="14" actId="20577"/>
          <ac:spMkLst>
            <pc:docMk/>
            <pc:sldMk cId="996091185" sldId="657"/>
            <ac:spMk id="2" creationId="{CA40130E-0122-266E-0C11-75ECB6D38350}"/>
          </ac:spMkLst>
        </pc:spChg>
        <pc:spChg chg="mod">
          <ac:chgData name="kevin caspary" userId="27138f1f4eaa4829" providerId="Windows Live" clId="Web-{727DE9DC-ECFC-44BB-A77C-579908C41222}" dt="2023-07-28T23:00:34.098" v="321" actId="20577"/>
          <ac:spMkLst>
            <pc:docMk/>
            <pc:sldMk cId="996091185" sldId="657"/>
            <ac:spMk id="3" creationId="{1C63C033-E31A-1C3A-0651-27CC0E151CD5}"/>
          </ac:spMkLst>
        </pc:spChg>
      </pc:sldChg>
    </pc:docChg>
  </pc:docChgLst>
  <pc:docChgLst>
    <pc:chgData name="Guest User" userId="43eb9730e73ff287" providerId="Windows Live" clId="Web-{ECAA0847-5A50-4F75-9E8A-0B2DE547FD6F}"/>
    <pc:docChg chg="mod modSld">
      <pc:chgData name="Guest User" userId="43eb9730e73ff287" providerId="Windows Live" clId="Web-{ECAA0847-5A50-4F75-9E8A-0B2DE547FD6F}" dt="2023-10-01T21:00:41.812" v="364" actId="20577"/>
      <pc:docMkLst>
        <pc:docMk/>
      </pc:docMkLst>
      <pc:sldChg chg="modSp">
        <pc:chgData name="Guest User" userId="43eb9730e73ff287" providerId="Windows Live" clId="Web-{ECAA0847-5A50-4F75-9E8A-0B2DE547FD6F}" dt="2023-10-01T20:42:07.091" v="94" actId="20577"/>
        <pc:sldMkLst>
          <pc:docMk/>
          <pc:sldMk cId="4011844823" sldId="394"/>
        </pc:sldMkLst>
        <pc:spChg chg="mod">
          <ac:chgData name="Guest User" userId="43eb9730e73ff287" providerId="Windows Live" clId="Web-{ECAA0847-5A50-4F75-9E8A-0B2DE547FD6F}" dt="2023-10-01T20:42:07.091" v="94" actId="20577"/>
          <ac:spMkLst>
            <pc:docMk/>
            <pc:sldMk cId="4011844823" sldId="394"/>
            <ac:spMk id="3" creationId="{A602ADE9-97E7-A961-C6CB-DD7BEA1162C1}"/>
          </ac:spMkLst>
        </pc:spChg>
      </pc:sldChg>
      <pc:sldChg chg="modSp">
        <pc:chgData name="Guest User" userId="43eb9730e73ff287" providerId="Windows Live" clId="Web-{ECAA0847-5A50-4F75-9E8A-0B2DE547FD6F}" dt="2023-10-01T20:43:52.923" v="107" actId="20577"/>
        <pc:sldMkLst>
          <pc:docMk/>
          <pc:sldMk cId="251604834" sldId="468"/>
        </pc:sldMkLst>
        <pc:spChg chg="mod">
          <ac:chgData name="Guest User" userId="43eb9730e73ff287" providerId="Windows Live" clId="Web-{ECAA0847-5A50-4F75-9E8A-0B2DE547FD6F}" dt="2023-10-01T20:43:52.923" v="107" actId="20577"/>
          <ac:spMkLst>
            <pc:docMk/>
            <pc:sldMk cId="251604834" sldId="468"/>
            <ac:spMk id="3" creationId="{F0488D4F-B372-3E27-8F3C-312304CD624E}"/>
          </ac:spMkLst>
        </pc:spChg>
      </pc:sldChg>
      <pc:sldChg chg="modSp">
        <pc:chgData name="Guest User" userId="43eb9730e73ff287" providerId="Windows Live" clId="Web-{ECAA0847-5A50-4F75-9E8A-0B2DE547FD6F}" dt="2023-10-01T20:35:28.168" v="14" actId="20577"/>
        <pc:sldMkLst>
          <pc:docMk/>
          <pc:sldMk cId="4147758531" sldId="572"/>
        </pc:sldMkLst>
        <pc:spChg chg="mod">
          <ac:chgData name="Guest User" userId="43eb9730e73ff287" providerId="Windows Live" clId="Web-{ECAA0847-5A50-4F75-9E8A-0B2DE547FD6F}" dt="2023-10-01T20:35:28.168" v="14" actId="20577"/>
          <ac:spMkLst>
            <pc:docMk/>
            <pc:sldMk cId="4147758531" sldId="572"/>
            <ac:spMk id="3" creationId="{8294387E-2BB1-80FE-7CA3-8C7A4F236702}"/>
          </ac:spMkLst>
        </pc:spChg>
      </pc:sldChg>
      <pc:sldChg chg="modSp">
        <pc:chgData name="Guest User" userId="43eb9730e73ff287" providerId="Windows Live" clId="Web-{ECAA0847-5A50-4F75-9E8A-0B2DE547FD6F}" dt="2023-10-01T20:59:38.403" v="352" actId="20577"/>
        <pc:sldMkLst>
          <pc:docMk/>
          <pc:sldMk cId="1793814632" sldId="592"/>
        </pc:sldMkLst>
        <pc:spChg chg="mod">
          <ac:chgData name="Guest User" userId="43eb9730e73ff287" providerId="Windows Live" clId="Web-{ECAA0847-5A50-4F75-9E8A-0B2DE547FD6F}" dt="2023-10-01T20:59:38.403" v="352" actId="20577"/>
          <ac:spMkLst>
            <pc:docMk/>
            <pc:sldMk cId="1793814632" sldId="592"/>
            <ac:spMk id="3" creationId="{2579E3FA-ED5A-B534-9CB3-BACABE8A7EF0}"/>
          </ac:spMkLst>
        </pc:spChg>
      </pc:sldChg>
      <pc:sldChg chg="modSp">
        <pc:chgData name="Guest User" userId="43eb9730e73ff287" providerId="Windows Live" clId="Web-{ECAA0847-5A50-4F75-9E8A-0B2DE547FD6F}" dt="2023-10-01T20:51:00.347" v="268" actId="20577"/>
        <pc:sldMkLst>
          <pc:docMk/>
          <pc:sldMk cId="3093504045" sldId="623"/>
        </pc:sldMkLst>
        <pc:spChg chg="mod">
          <ac:chgData name="Guest User" userId="43eb9730e73ff287" providerId="Windows Live" clId="Web-{ECAA0847-5A50-4F75-9E8A-0B2DE547FD6F}" dt="2023-10-01T20:51:00.347" v="268" actId="20577"/>
          <ac:spMkLst>
            <pc:docMk/>
            <pc:sldMk cId="3093504045" sldId="623"/>
            <ac:spMk id="3" creationId="{50B4B599-7468-E95B-94F1-462421EEC82D}"/>
          </ac:spMkLst>
        </pc:spChg>
      </pc:sldChg>
      <pc:sldChg chg="modSp">
        <pc:chgData name="Guest User" userId="43eb9730e73ff287" providerId="Windows Live" clId="Web-{ECAA0847-5A50-4F75-9E8A-0B2DE547FD6F}" dt="2023-10-01T20:50:24.595" v="260" actId="20577"/>
        <pc:sldMkLst>
          <pc:docMk/>
          <pc:sldMk cId="2054652956" sldId="625"/>
        </pc:sldMkLst>
        <pc:spChg chg="mod">
          <ac:chgData name="Guest User" userId="43eb9730e73ff287" providerId="Windows Live" clId="Web-{ECAA0847-5A50-4F75-9E8A-0B2DE547FD6F}" dt="2023-10-01T20:50:24.595" v="260" actId="20577"/>
          <ac:spMkLst>
            <pc:docMk/>
            <pc:sldMk cId="2054652956" sldId="625"/>
            <ac:spMk id="3" creationId="{8294387E-2BB1-80FE-7CA3-8C7A4F236702}"/>
          </ac:spMkLst>
        </pc:spChg>
      </pc:sldChg>
      <pc:sldChg chg="modSp">
        <pc:chgData name="Guest User" userId="43eb9730e73ff287" providerId="Windows Live" clId="Web-{ECAA0847-5A50-4F75-9E8A-0B2DE547FD6F}" dt="2023-10-01T20:41:34.996" v="89" actId="20577"/>
        <pc:sldMkLst>
          <pc:docMk/>
          <pc:sldMk cId="1878517184" sldId="633"/>
        </pc:sldMkLst>
        <pc:spChg chg="mod">
          <ac:chgData name="Guest User" userId="43eb9730e73ff287" providerId="Windows Live" clId="Web-{ECAA0847-5A50-4F75-9E8A-0B2DE547FD6F}" dt="2023-10-01T20:41:34.996" v="89" actId="20577"/>
          <ac:spMkLst>
            <pc:docMk/>
            <pc:sldMk cId="1878517184" sldId="633"/>
            <ac:spMk id="3" creationId="{AA66F57D-DAA8-3A3B-3A6E-35942D2D55BB}"/>
          </ac:spMkLst>
        </pc:spChg>
      </pc:sldChg>
      <pc:sldChg chg="modSp">
        <pc:chgData name="Guest User" userId="43eb9730e73ff287" providerId="Windows Live" clId="Web-{ECAA0847-5A50-4F75-9E8A-0B2DE547FD6F}" dt="2023-10-01T20:40:08.039" v="77" actId="20577"/>
        <pc:sldMkLst>
          <pc:docMk/>
          <pc:sldMk cId="4187617526" sldId="636"/>
        </pc:sldMkLst>
        <pc:spChg chg="mod">
          <ac:chgData name="Guest User" userId="43eb9730e73ff287" providerId="Windows Live" clId="Web-{ECAA0847-5A50-4F75-9E8A-0B2DE547FD6F}" dt="2023-10-01T20:40:08.039" v="77" actId="20577"/>
          <ac:spMkLst>
            <pc:docMk/>
            <pc:sldMk cId="4187617526" sldId="636"/>
            <ac:spMk id="3" creationId="{1BFF82AF-7109-506B-D279-61CDC934832D}"/>
          </ac:spMkLst>
        </pc:spChg>
      </pc:sldChg>
      <pc:sldChg chg="modSp">
        <pc:chgData name="Guest User" userId="43eb9730e73ff287" providerId="Windows Live" clId="Web-{ECAA0847-5A50-4F75-9E8A-0B2DE547FD6F}" dt="2023-10-01T20:54:01.307" v="308" actId="20577"/>
        <pc:sldMkLst>
          <pc:docMk/>
          <pc:sldMk cId="1124824458" sldId="661"/>
        </pc:sldMkLst>
        <pc:spChg chg="mod">
          <ac:chgData name="Guest User" userId="43eb9730e73ff287" providerId="Windows Live" clId="Web-{ECAA0847-5A50-4F75-9E8A-0B2DE547FD6F}" dt="2023-10-01T20:54:01.307" v="308" actId="20577"/>
          <ac:spMkLst>
            <pc:docMk/>
            <pc:sldMk cId="1124824458" sldId="661"/>
            <ac:spMk id="3" creationId="{85B39206-5C44-A8C2-8D80-D4D1B6901BFA}"/>
          </ac:spMkLst>
        </pc:spChg>
      </pc:sldChg>
      <pc:sldChg chg="modSp">
        <pc:chgData name="Guest User" userId="43eb9730e73ff287" providerId="Windows Live" clId="Web-{ECAA0847-5A50-4F75-9E8A-0B2DE547FD6F}" dt="2023-10-01T20:57:48.644" v="334" actId="14100"/>
        <pc:sldMkLst>
          <pc:docMk/>
          <pc:sldMk cId="3177592393" sldId="662"/>
        </pc:sldMkLst>
        <pc:spChg chg="mod">
          <ac:chgData name="Guest User" userId="43eb9730e73ff287" providerId="Windows Live" clId="Web-{ECAA0847-5A50-4F75-9E8A-0B2DE547FD6F}" dt="2023-10-01T20:57:35.363" v="333" actId="14100"/>
          <ac:spMkLst>
            <pc:docMk/>
            <pc:sldMk cId="3177592393" sldId="662"/>
            <ac:spMk id="3" creationId="{02A58794-5555-7EE5-0485-ED0294469546}"/>
          </ac:spMkLst>
        </pc:spChg>
        <pc:picChg chg="mod">
          <ac:chgData name="Guest User" userId="43eb9730e73ff287" providerId="Windows Live" clId="Web-{ECAA0847-5A50-4F75-9E8A-0B2DE547FD6F}" dt="2023-10-01T20:57:48.644" v="334" actId="14100"/>
          <ac:picMkLst>
            <pc:docMk/>
            <pc:sldMk cId="3177592393" sldId="662"/>
            <ac:picMk id="4" creationId="{BD8E7346-C837-EC92-B71F-0D6F45FFCB89}"/>
          </ac:picMkLst>
        </pc:picChg>
      </pc:sldChg>
      <pc:sldChg chg="modSp">
        <pc:chgData name="Guest User" userId="43eb9730e73ff287" providerId="Windows Live" clId="Web-{ECAA0847-5A50-4F75-9E8A-0B2DE547FD6F}" dt="2023-10-01T20:49:42" v="253"/>
        <pc:sldMkLst>
          <pc:docMk/>
          <pc:sldMk cId="4040694419" sldId="696"/>
        </pc:sldMkLst>
        <pc:spChg chg="mod">
          <ac:chgData name="Guest User" userId="43eb9730e73ff287" providerId="Windows Live" clId="Web-{ECAA0847-5A50-4F75-9E8A-0B2DE547FD6F}" dt="2023-10-01T20:44:55.832" v="126" actId="1076"/>
          <ac:spMkLst>
            <pc:docMk/>
            <pc:sldMk cId="4040694419" sldId="696"/>
            <ac:spMk id="3" creationId="{8A975265-0E97-42EC-75CD-A47511D55E31}"/>
          </ac:spMkLst>
        </pc:spChg>
        <pc:graphicFrameChg chg="mod modGraphic">
          <ac:chgData name="Guest User" userId="43eb9730e73ff287" providerId="Windows Live" clId="Web-{ECAA0847-5A50-4F75-9E8A-0B2DE547FD6F}" dt="2023-10-01T20:49:42" v="253"/>
          <ac:graphicFrameMkLst>
            <pc:docMk/>
            <pc:sldMk cId="4040694419" sldId="696"/>
            <ac:graphicFrameMk id="4" creationId="{8E815A7A-3BA9-7FFB-425A-ED544188BA4D}"/>
          </ac:graphicFrameMkLst>
        </pc:graphicFrameChg>
      </pc:sldChg>
      <pc:sldChg chg="modSp">
        <pc:chgData name="Guest User" userId="43eb9730e73ff287" providerId="Windows Live" clId="Web-{ECAA0847-5A50-4F75-9E8A-0B2DE547FD6F}" dt="2023-10-01T20:38:47.942" v="67"/>
        <pc:sldMkLst>
          <pc:docMk/>
          <pc:sldMk cId="1931774055" sldId="707"/>
        </pc:sldMkLst>
        <pc:spChg chg="mod">
          <ac:chgData name="Guest User" userId="43eb9730e73ff287" providerId="Windows Live" clId="Web-{ECAA0847-5A50-4F75-9E8A-0B2DE547FD6F}" dt="2023-10-01T20:38:40.911" v="63" actId="1076"/>
          <ac:spMkLst>
            <pc:docMk/>
            <pc:sldMk cId="1931774055" sldId="707"/>
            <ac:spMk id="2" creationId="{A6A70163-B710-1080-9EEC-8D4B1D1D0EDA}"/>
          </ac:spMkLst>
        </pc:spChg>
        <pc:graphicFrameChg chg="mod modGraphic">
          <ac:chgData name="Guest User" userId="43eb9730e73ff287" providerId="Windows Live" clId="Web-{ECAA0847-5A50-4F75-9E8A-0B2DE547FD6F}" dt="2023-10-01T20:38:47.942" v="67"/>
          <ac:graphicFrameMkLst>
            <pc:docMk/>
            <pc:sldMk cId="1931774055" sldId="707"/>
            <ac:graphicFrameMk id="4" creationId="{6E272C01-E633-6E30-975A-F8A1C7502FC4}"/>
          </ac:graphicFrameMkLst>
        </pc:graphicFrameChg>
      </pc:sldChg>
      <pc:sldChg chg="modSp">
        <pc:chgData name="Guest User" userId="43eb9730e73ff287" providerId="Windows Live" clId="Web-{ECAA0847-5A50-4F75-9E8A-0B2DE547FD6F}" dt="2023-10-01T21:00:41.812" v="364" actId="20577"/>
        <pc:sldMkLst>
          <pc:docMk/>
          <pc:sldMk cId="3046707770" sldId="722"/>
        </pc:sldMkLst>
        <pc:spChg chg="mod">
          <ac:chgData name="Guest User" userId="43eb9730e73ff287" providerId="Windows Live" clId="Web-{ECAA0847-5A50-4F75-9E8A-0B2DE547FD6F}" dt="2023-10-01T21:00:41.812" v="364" actId="20577"/>
          <ac:spMkLst>
            <pc:docMk/>
            <pc:sldMk cId="3046707770" sldId="722"/>
            <ac:spMk id="3" creationId="{F0488D4F-B372-3E27-8F3C-312304CD624E}"/>
          </ac:spMkLst>
        </pc:spChg>
      </pc:sldChg>
      <pc:sldChg chg="modSp">
        <pc:chgData name="Guest User" userId="43eb9730e73ff287" providerId="Windows Live" clId="Web-{ECAA0847-5A50-4F75-9E8A-0B2DE547FD6F}" dt="2023-10-01T20:52:57.758" v="301" actId="20577"/>
        <pc:sldMkLst>
          <pc:docMk/>
          <pc:sldMk cId="2601818316" sldId="724"/>
        </pc:sldMkLst>
        <pc:spChg chg="mod">
          <ac:chgData name="Guest User" userId="43eb9730e73ff287" providerId="Windows Live" clId="Web-{ECAA0847-5A50-4F75-9E8A-0B2DE547FD6F}" dt="2023-10-01T20:52:00.740" v="278" actId="20577"/>
          <ac:spMkLst>
            <pc:docMk/>
            <pc:sldMk cId="2601818316" sldId="724"/>
            <ac:spMk id="2" creationId="{E368507E-04DA-8866-679F-4188B9A07B4B}"/>
          </ac:spMkLst>
        </pc:spChg>
        <pc:spChg chg="mod">
          <ac:chgData name="Guest User" userId="43eb9730e73ff287" providerId="Windows Live" clId="Web-{ECAA0847-5A50-4F75-9E8A-0B2DE547FD6F}" dt="2023-10-01T20:52:57.758" v="301" actId="20577"/>
          <ac:spMkLst>
            <pc:docMk/>
            <pc:sldMk cId="2601818316" sldId="724"/>
            <ac:spMk id="3" creationId="{4E598C26-BCE0-1A5D-57F5-E5D375022A80}"/>
          </ac:spMkLst>
        </pc:spChg>
      </pc:sldChg>
      <pc:sldChg chg="addCm delCm">
        <pc:chgData name="Guest User" userId="43eb9730e73ff287" providerId="Windows Live" clId="Web-{ECAA0847-5A50-4F75-9E8A-0B2DE547FD6F}" dt="2023-10-01T20:51:43.177" v="271"/>
        <pc:sldMkLst>
          <pc:docMk/>
          <pc:sldMk cId="558220322" sldId="725"/>
        </pc:sldMkLst>
        <pc:extLst>
          <p:ext xmlns:p="http://schemas.openxmlformats.org/presentationml/2006/main" uri="{D6D511B9-2390-475A-947B-AFAB55BFBCF1}">
            <pc226:cmChg xmlns:pc226="http://schemas.microsoft.com/office/powerpoint/2022/06/main/command" chg="add del">
              <pc226:chgData name="Guest User" userId="43eb9730e73ff287" providerId="Windows Live" clId="Web-{ECAA0847-5A50-4F75-9E8A-0B2DE547FD6F}" dt="2023-10-01T20:51:43.177" v="271"/>
              <pc2:cmMkLst xmlns:pc2="http://schemas.microsoft.com/office/powerpoint/2019/9/main/command">
                <pc:docMk/>
                <pc:sldMk cId="558220322" sldId="725"/>
                <pc2:cmMk id="{509DAA76-BE72-437C-A2AC-563E63857EC8}"/>
              </pc2:cmMkLst>
            </pc226:cmChg>
          </p:ext>
        </pc:extLst>
      </pc:sldChg>
    </pc:docChg>
  </pc:docChgLst>
  <pc:docChgLst>
    <pc:chgData name="Guest User" userId="43eb9730e73ff287" providerId="Windows Live" clId="Web-{6DF3C33E-F31B-400F-8BF7-7CC97E8A198A}"/>
    <pc:docChg chg="modSld">
      <pc:chgData name="Guest User" userId="43eb9730e73ff287" providerId="Windows Live" clId="Web-{6DF3C33E-F31B-400F-8BF7-7CC97E8A198A}" dt="2023-10-17T21:38:07.832" v="161"/>
      <pc:docMkLst>
        <pc:docMk/>
      </pc:docMkLst>
      <pc:sldChg chg="modNotes">
        <pc:chgData name="Guest User" userId="43eb9730e73ff287" providerId="Windows Live" clId="Web-{6DF3C33E-F31B-400F-8BF7-7CC97E8A198A}" dt="2023-10-17T21:38:07.832" v="161"/>
        <pc:sldMkLst>
          <pc:docMk/>
          <pc:sldMk cId="4236929607" sldId="542"/>
        </pc:sldMkLst>
      </pc:sldChg>
      <pc:sldChg chg="modNotes">
        <pc:chgData name="Guest User" userId="43eb9730e73ff287" providerId="Windows Live" clId="Web-{6DF3C33E-F31B-400F-8BF7-7CC97E8A198A}" dt="2023-10-17T21:35:27.782" v="139"/>
        <pc:sldMkLst>
          <pc:docMk/>
          <pc:sldMk cId="1962944083" sldId="610"/>
        </pc:sldMkLst>
      </pc:sldChg>
      <pc:sldChg chg="modNotes">
        <pc:chgData name="Guest User" userId="43eb9730e73ff287" providerId="Windows Live" clId="Web-{6DF3C33E-F31B-400F-8BF7-7CC97E8A198A}" dt="2023-10-17T21:35:42.517" v="143"/>
        <pc:sldMkLst>
          <pc:docMk/>
          <pc:sldMk cId="1124824458" sldId="661"/>
        </pc:sldMkLst>
      </pc:sldChg>
      <pc:sldChg chg="modNotes">
        <pc:chgData name="Guest User" userId="43eb9730e73ff287" providerId="Windows Live" clId="Web-{6DF3C33E-F31B-400F-8BF7-7CC97E8A198A}" dt="2023-10-17T21:11:19.593" v="79"/>
        <pc:sldMkLst>
          <pc:docMk/>
          <pc:sldMk cId="2740841025" sldId="705"/>
        </pc:sldMkLst>
      </pc:sldChg>
      <pc:sldChg chg="delSp modSp">
        <pc:chgData name="Guest User" userId="43eb9730e73ff287" providerId="Windows Live" clId="Web-{6DF3C33E-F31B-400F-8BF7-7CC97E8A198A}" dt="2023-10-17T21:29:49.274" v="90"/>
        <pc:sldMkLst>
          <pc:docMk/>
          <pc:sldMk cId="1530073284" sldId="740"/>
        </pc:sldMkLst>
        <pc:spChg chg="del mod">
          <ac:chgData name="Guest User" userId="43eb9730e73ff287" providerId="Windows Live" clId="Web-{6DF3C33E-F31B-400F-8BF7-7CC97E8A198A}" dt="2023-10-17T21:28:48.351" v="82"/>
          <ac:spMkLst>
            <pc:docMk/>
            <pc:sldMk cId="1530073284" sldId="740"/>
            <ac:spMk id="5" creationId="{3DF78AC9-F4A7-41F5-1346-FC4CEA1415FE}"/>
          </ac:spMkLst>
        </pc:spChg>
        <pc:spChg chg="mod">
          <ac:chgData name="Guest User" userId="43eb9730e73ff287" providerId="Windows Live" clId="Web-{6DF3C33E-F31B-400F-8BF7-7CC97E8A198A}" dt="2023-10-17T21:29:49.274" v="90"/>
          <ac:spMkLst>
            <pc:docMk/>
            <pc:sldMk cId="1530073284" sldId="740"/>
            <ac:spMk id="6" creationId="{028E37A9-5122-31FC-5EEA-3C99AD32C4CD}"/>
          </ac:spMkLst>
        </pc:spChg>
      </pc:sldChg>
      <pc:sldChg chg="modNotes">
        <pc:chgData name="Guest User" userId="43eb9730e73ff287" providerId="Windows Live" clId="Web-{6DF3C33E-F31B-400F-8BF7-7CC97E8A198A}" dt="2023-10-17T21:30:19.619" v="101"/>
        <pc:sldMkLst>
          <pc:docMk/>
          <pc:sldMk cId="3220866314" sldId="743"/>
        </pc:sldMkLst>
      </pc:sldChg>
      <pc:sldChg chg="modNotes">
        <pc:chgData name="Guest User" userId="43eb9730e73ff287" providerId="Windows Live" clId="Web-{6DF3C33E-F31B-400F-8BF7-7CC97E8A198A}" dt="2023-10-17T21:32:03.215" v="111"/>
        <pc:sldMkLst>
          <pc:docMk/>
          <pc:sldMk cId="740617151" sldId="744"/>
        </pc:sldMkLst>
      </pc:sldChg>
      <pc:sldChg chg="modSp modNotes">
        <pc:chgData name="Guest User" userId="43eb9730e73ff287" providerId="Windows Live" clId="Web-{6DF3C33E-F31B-400F-8BF7-7CC97E8A198A}" dt="2023-10-17T21:34:27.421" v="137"/>
        <pc:sldMkLst>
          <pc:docMk/>
          <pc:sldMk cId="4057306560" sldId="745"/>
        </pc:sldMkLst>
        <pc:picChg chg="mod">
          <ac:chgData name="Guest User" userId="43eb9730e73ff287" providerId="Windows Live" clId="Web-{6DF3C33E-F31B-400F-8BF7-7CC97E8A198A}" dt="2023-10-17T21:34:27.421" v="137"/>
          <ac:picMkLst>
            <pc:docMk/>
            <pc:sldMk cId="4057306560" sldId="745"/>
            <ac:picMk id="4" creationId="{1EDFFE55-B9D6-DEE7-7C59-D62B1157FADA}"/>
          </ac:picMkLst>
        </pc:picChg>
      </pc:sldChg>
      <pc:sldChg chg="modNotes">
        <pc:chgData name="Guest User" userId="43eb9730e73ff287" providerId="Windows Live" clId="Web-{6DF3C33E-F31B-400F-8BF7-7CC97E8A198A}" dt="2023-10-17T21:36:34.284" v="159"/>
        <pc:sldMkLst>
          <pc:docMk/>
          <pc:sldMk cId="4273680889" sldId="746"/>
        </pc:sldMkLst>
      </pc:sldChg>
    </pc:docChg>
  </pc:docChgLst>
  <pc:docChgLst>
    <pc:chgData name="Karen Carera" userId="d7ab29075f1d4f00" providerId="Windows Live" clId="Web-{0294E428-5A49-4620-A01B-0F2ED68BCE5F}"/>
    <pc:docChg chg="addSld delSld modSld sldOrd modSection">
      <pc:chgData name="Karen Carera" userId="d7ab29075f1d4f00" providerId="Windows Live" clId="Web-{0294E428-5A49-4620-A01B-0F2ED68BCE5F}" dt="2023-09-27T20:41:45.314" v="1232"/>
      <pc:docMkLst>
        <pc:docMk/>
      </pc:docMkLst>
      <pc:sldChg chg="addSp delSp modSp new add del ord modNotes">
        <pc:chgData name="Karen Carera" userId="d7ab29075f1d4f00" providerId="Windows Live" clId="Web-{0294E428-5A49-4620-A01B-0F2ED68BCE5F}" dt="2023-09-27T20:41:40.392" v="1231"/>
        <pc:sldMkLst>
          <pc:docMk/>
          <pc:sldMk cId="2601818316" sldId="724"/>
        </pc:sldMkLst>
        <pc:spChg chg="mod">
          <ac:chgData name="Karen Carera" userId="d7ab29075f1d4f00" providerId="Windows Live" clId="Web-{0294E428-5A49-4620-A01B-0F2ED68BCE5F}" dt="2023-09-27T18:18:50.912" v="263" actId="20577"/>
          <ac:spMkLst>
            <pc:docMk/>
            <pc:sldMk cId="2601818316" sldId="724"/>
            <ac:spMk id="2" creationId="{E368507E-04DA-8866-679F-4188B9A07B4B}"/>
          </ac:spMkLst>
        </pc:spChg>
        <pc:spChg chg="mod">
          <ac:chgData name="Karen Carera" userId="d7ab29075f1d4f00" providerId="Windows Live" clId="Web-{0294E428-5A49-4620-A01B-0F2ED68BCE5F}" dt="2023-09-27T18:25:35.906" v="315" actId="20577"/>
          <ac:spMkLst>
            <pc:docMk/>
            <pc:sldMk cId="2601818316" sldId="724"/>
            <ac:spMk id="3" creationId="{4E598C26-BCE0-1A5D-57F5-E5D375022A80}"/>
          </ac:spMkLst>
        </pc:spChg>
        <pc:graphicFrameChg chg="add del mod modGraphic">
          <ac:chgData name="Karen Carera" userId="d7ab29075f1d4f00" providerId="Windows Live" clId="Web-{0294E428-5A49-4620-A01B-0F2ED68BCE5F}" dt="2023-09-27T18:06:58.238" v="243"/>
          <ac:graphicFrameMkLst>
            <pc:docMk/>
            <pc:sldMk cId="2601818316" sldId="724"/>
            <ac:graphicFrameMk id="4" creationId="{30DCEBCA-F3E9-D559-D8C6-1F1318F77331}"/>
          </ac:graphicFrameMkLst>
        </pc:graphicFrameChg>
      </pc:sldChg>
      <pc:sldChg chg="addSp delSp modSp add ord replId">
        <pc:chgData name="Karen Carera" userId="d7ab29075f1d4f00" providerId="Windows Live" clId="Web-{0294E428-5A49-4620-A01B-0F2ED68BCE5F}" dt="2023-09-27T20:41:45.314" v="1232"/>
        <pc:sldMkLst>
          <pc:docMk/>
          <pc:sldMk cId="558220322" sldId="725"/>
        </pc:sldMkLst>
        <pc:spChg chg="mod">
          <ac:chgData name="Karen Carera" userId="d7ab29075f1d4f00" providerId="Windows Live" clId="Web-{0294E428-5A49-4620-A01B-0F2ED68BCE5F}" dt="2023-09-27T19:45:28.926" v="758" actId="20577"/>
          <ac:spMkLst>
            <pc:docMk/>
            <pc:sldMk cId="558220322" sldId="725"/>
            <ac:spMk id="2" creationId="{E368507E-04DA-8866-679F-4188B9A07B4B}"/>
          </ac:spMkLst>
        </pc:spChg>
        <pc:spChg chg="add del mod">
          <ac:chgData name="Karen Carera" userId="d7ab29075f1d4f00" providerId="Windows Live" clId="Web-{0294E428-5A49-4620-A01B-0F2ED68BCE5F}" dt="2023-09-27T20:32:24.454" v="1082"/>
          <ac:spMkLst>
            <pc:docMk/>
            <pc:sldMk cId="558220322" sldId="725"/>
            <ac:spMk id="3" creationId="{4E598C26-BCE0-1A5D-57F5-E5D375022A80}"/>
          </ac:spMkLst>
        </pc:spChg>
        <pc:spChg chg="add del mod">
          <ac:chgData name="Karen Carera" userId="d7ab29075f1d4f00" providerId="Windows Live" clId="Web-{0294E428-5A49-4620-A01B-0F2ED68BCE5F}" dt="2023-09-27T20:32:24.454" v="1082"/>
          <ac:spMkLst>
            <pc:docMk/>
            <pc:sldMk cId="558220322" sldId="725"/>
            <ac:spMk id="11" creationId="{CF9F77F0-DF40-78EE-87C8-16DB6994A9A3}"/>
          </ac:spMkLst>
        </pc:spChg>
        <pc:graphicFrameChg chg="add del mod modGraphic">
          <ac:chgData name="Karen Carera" userId="d7ab29075f1d4f00" providerId="Windows Live" clId="Web-{0294E428-5A49-4620-A01B-0F2ED68BCE5F}" dt="2023-09-27T20:15:46.612" v="878"/>
          <ac:graphicFrameMkLst>
            <pc:docMk/>
            <pc:sldMk cId="558220322" sldId="725"/>
            <ac:graphicFrameMk id="4" creationId="{89C3C12E-EDBC-D995-7D55-D44BE72D4BA3}"/>
          </ac:graphicFrameMkLst>
        </pc:graphicFrameChg>
        <pc:graphicFrameChg chg="add del mod modGraphic">
          <ac:chgData name="Karen Carera" userId="d7ab29075f1d4f00" providerId="Windows Live" clId="Web-{0294E428-5A49-4620-A01B-0F2ED68BCE5F}" dt="2023-09-27T18:51:35.726" v="721"/>
          <ac:graphicFrameMkLst>
            <pc:docMk/>
            <pc:sldMk cId="558220322" sldId="725"/>
            <ac:graphicFrameMk id="4" creationId="{A763ABB9-A9DC-7D02-2698-E754435CA6BA}"/>
          </ac:graphicFrameMkLst>
        </pc:graphicFrameChg>
        <pc:graphicFrameChg chg="add del mod modGraphic">
          <ac:chgData name="Karen Carera" userId="d7ab29075f1d4f00" providerId="Windows Live" clId="Web-{0294E428-5A49-4620-A01B-0F2ED68BCE5F}" dt="2023-09-27T20:16:15.848" v="887"/>
          <ac:graphicFrameMkLst>
            <pc:docMk/>
            <pc:sldMk cId="558220322" sldId="725"/>
            <ac:graphicFrameMk id="6" creationId="{EA66BA9A-B21D-7158-9281-565EDD8EAC8B}"/>
          </ac:graphicFrameMkLst>
        </pc:graphicFrameChg>
        <pc:graphicFrameChg chg="add del mod modGraphic">
          <ac:chgData name="Karen Carera" userId="d7ab29075f1d4f00" providerId="Windows Live" clId="Web-{0294E428-5A49-4620-A01B-0F2ED68BCE5F}" dt="2023-09-27T20:33:12.268" v="1200"/>
          <ac:graphicFrameMkLst>
            <pc:docMk/>
            <pc:sldMk cId="558220322" sldId="725"/>
            <ac:graphicFrameMk id="9" creationId="{F77B0541-731A-90E3-0696-F9D71AC3F64A}"/>
          </ac:graphicFrameMkLst>
        </pc:graphicFrameChg>
        <pc:graphicFrameChg chg="add del mod modGraphic">
          <ac:chgData name="Karen Carera" userId="d7ab29075f1d4f00" providerId="Windows Live" clId="Web-{0294E428-5A49-4620-A01B-0F2ED68BCE5F}" dt="2023-09-27T20:33:45.691" v="1204"/>
          <ac:graphicFrameMkLst>
            <pc:docMk/>
            <pc:sldMk cId="558220322" sldId="725"/>
            <ac:graphicFrameMk id="13" creationId="{981F9DA5-7118-42A4-6DB6-2B318043C82B}"/>
          </ac:graphicFrameMkLst>
        </pc:graphicFrameChg>
        <pc:graphicFrameChg chg="add del mod modGraphic">
          <ac:chgData name="Karen Carera" userId="d7ab29075f1d4f00" providerId="Windows Live" clId="Web-{0294E428-5A49-4620-A01B-0F2ED68BCE5F}" dt="2023-09-27T20:34:26.208" v="1214"/>
          <ac:graphicFrameMkLst>
            <pc:docMk/>
            <pc:sldMk cId="558220322" sldId="725"/>
            <ac:graphicFrameMk id="15" creationId="{BDDE490C-4508-73D0-6323-C5689A0F6E2F}"/>
          </ac:graphicFrameMkLst>
        </pc:graphicFrameChg>
        <pc:graphicFrameChg chg="add del mod modGraphic">
          <ac:chgData name="Karen Carera" userId="d7ab29075f1d4f00" providerId="Windows Live" clId="Web-{0294E428-5A49-4620-A01B-0F2ED68BCE5F}" dt="2023-09-27T20:36:24.070" v="1227"/>
          <ac:graphicFrameMkLst>
            <pc:docMk/>
            <pc:sldMk cId="558220322" sldId="725"/>
            <ac:graphicFrameMk id="17" creationId="{97F5C90B-AA47-1FB7-677D-705E2F02D96A}"/>
          </ac:graphicFrameMkLst>
        </pc:graphicFrameChg>
        <pc:picChg chg="add del mod">
          <ac:chgData name="Karen Carera" userId="d7ab29075f1d4f00" providerId="Windows Live" clId="Web-{0294E428-5A49-4620-A01B-0F2ED68BCE5F}" dt="2023-09-27T20:28:45.416" v="908"/>
          <ac:picMkLst>
            <pc:docMk/>
            <pc:sldMk cId="558220322" sldId="725"/>
            <ac:picMk id="7" creationId="{7DC07590-6BF3-68DF-8B13-74B2104C7A39}"/>
          </ac:picMkLst>
        </pc:picChg>
      </pc:sldChg>
    </pc:docChg>
  </pc:docChgLst>
  <pc:docChgLst>
    <pc:chgData name="Karen Carera" userId="d7ab29075f1d4f00" providerId="Windows Live" clId="Web-{9EDBE4BF-9CEC-459F-8ACF-4581EA5ECF69}"/>
    <pc:docChg chg="modSld">
      <pc:chgData name="Karen Carera" userId="d7ab29075f1d4f00" providerId="Windows Live" clId="Web-{9EDBE4BF-9CEC-459F-8ACF-4581EA5ECF69}" dt="2023-10-22T15:46:18.974" v="21"/>
      <pc:docMkLst>
        <pc:docMk/>
      </pc:docMkLst>
      <pc:sldChg chg="modSp">
        <pc:chgData name="Karen Carera" userId="d7ab29075f1d4f00" providerId="Windows Live" clId="Web-{9EDBE4BF-9CEC-459F-8ACF-4581EA5ECF69}" dt="2023-10-22T15:46:18.974" v="21"/>
        <pc:sldMkLst>
          <pc:docMk/>
          <pc:sldMk cId="445702163" sldId="754"/>
        </pc:sldMkLst>
        <pc:picChg chg="mod ord">
          <ac:chgData name="Karen Carera" userId="d7ab29075f1d4f00" providerId="Windows Live" clId="Web-{9EDBE4BF-9CEC-459F-8ACF-4581EA5ECF69}" dt="2023-10-22T15:46:18.974" v="21"/>
          <ac:picMkLst>
            <pc:docMk/>
            <pc:sldMk cId="445702163" sldId="754"/>
            <ac:picMk id="7" creationId="{BAA90C10-B101-434A-E2AA-61FAAB9803B3}"/>
          </ac:picMkLst>
        </pc:picChg>
      </pc:sldChg>
    </pc:docChg>
  </pc:docChgLst>
  <pc:docChgLst>
    <pc:chgData name="Andrea Pepper" userId="ca6d0049c06f6b0a" providerId="Windows Live" clId="Web-{90665177-A0B3-4DD6-A2FB-8B073027F75D}"/>
    <pc:docChg chg="modSld">
      <pc:chgData name="Andrea Pepper" userId="ca6d0049c06f6b0a" providerId="Windows Live" clId="Web-{90665177-A0B3-4DD6-A2FB-8B073027F75D}" dt="2023-08-11T17:16:50.527" v="7"/>
      <pc:docMkLst>
        <pc:docMk/>
      </pc:docMkLst>
      <pc:sldChg chg="modSp">
        <pc:chgData name="Andrea Pepper" userId="ca6d0049c06f6b0a" providerId="Windows Live" clId="Web-{90665177-A0B3-4DD6-A2FB-8B073027F75D}" dt="2023-08-11T17:16:50.527" v="7"/>
        <pc:sldMkLst>
          <pc:docMk/>
          <pc:sldMk cId="3022044687" sldId="696"/>
        </pc:sldMkLst>
        <pc:graphicFrameChg chg="mod modGraphic">
          <ac:chgData name="Andrea Pepper" userId="ca6d0049c06f6b0a" providerId="Windows Live" clId="Web-{90665177-A0B3-4DD6-A2FB-8B073027F75D}" dt="2023-08-11T17:16:50.527" v="7"/>
          <ac:graphicFrameMkLst>
            <pc:docMk/>
            <pc:sldMk cId="3022044687" sldId="696"/>
            <ac:graphicFrameMk id="4" creationId="{8E815A7A-3BA9-7FFB-425A-ED544188BA4D}"/>
          </ac:graphicFrameMkLst>
        </pc:graphicFrameChg>
      </pc:sldChg>
    </pc:docChg>
  </pc:docChgLst>
  <pc:docChgLst>
    <pc:chgData name="Andrea Pepper" userId="ca6d0049c06f6b0a" providerId="Windows Live" clId="Web-{B26C6D8E-1804-4E7E-B2FC-6AA2D2ABDFBC}"/>
    <pc:docChg chg="addSld delSld modSld sldOrd modSection">
      <pc:chgData name="Andrea Pepper" userId="ca6d0049c06f6b0a" providerId="Windows Live" clId="Web-{B26C6D8E-1804-4E7E-B2FC-6AA2D2ABDFBC}" dt="2023-08-19T19:32:07.095" v="127"/>
      <pc:docMkLst>
        <pc:docMk/>
      </pc:docMkLst>
      <pc:sldChg chg="modSp">
        <pc:chgData name="Andrea Pepper" userId="ca6d0049c06f6b0a" providerId="Windows Live" clId="Web-{B26C6D8E-1804-4E7E-B2FC-6AA2D2ABDFBC}" dt="2023-08-19T19:30:34.323" v="123" actId="20577"/>
        <pc:sldMkLst>
          <pc:docMk/>
          <pc:sldMk cId="3710918265" sldId="511"/>
        </pc:sldMkLst>
        <pc:spChg chg="mod">
          <ac:chgData name="Andrea Pepper" userId="ca6d0049c06f6b0a" providerId="Windows Live" clId="Web-{B26C6D8E-1804-4E7E-B2FC-6AA2D2ABDFBC}" dt="2023-08-19T19:30:34.323" v="123" actId="20577"/>
          <ac:spMkLst>
            <pc:docMk/>
            <pc:sldMk cId="3710918265" sldId="511"/>
            <ac:spMk id="3" creationId="{8294387E-2BB1-80FE-7CA3-8C7A4F236702}"/>
          </ac:spMkLst>
        </pc:spChg>
      </pc:sldChg>
      <pc:sldChg chg="modSp">
        <pc:chgData name="Andrea Pepper" userId="ca6d0049c06f6b0a" providerId="Windows Live" clId="Web-{B26C6D8E-1804-4E7E-B2FC-6AA2D2ABDFBC}" dt="2023-08-19T19:22:27.742" v="14" actId="20577"/>
        <pc:sldMkLst>
          <pc:docMk/>
          <pc:sldMk cId="2997762231" sldId="583"/>
        </pc:sldMkLst>
        <pc:spChg chg="mod">
          <ac:chgData name="Andrea Pepper" userId="ca6d0049c06f6b0a" providerId="Windows Live" clId="Web-{B26C6D8E-1804-4E7E-B2FC-6AA2D2ABDFBC}" dt="2023-08-19T19:22:27.742" v="14" actId="20577"/>
          <ac:spMkLst>
            <pc:docMk/>
            <pc:sldMk cId="2997762231" sldId="583"/>
            <ac:spMk id="3" creationId="{846B2FFD-776D-9574-1A44-65CB8F9B7CD6}"/>
          </ac:spMkLst>
        </pc:spChg>
      </pc:sldChg>
      <pc:sldChg chg="modSp">
        <pc:chgData name="Andrea Pepper" userId="ca6d0049c06f6b0a" providerId="Windows Live" clId="Web-{B26C6D8E-1804-4E7E-B2FC-6AA2D2ABDFBC}" dt="2023-08-19T19:31:01.793" v="125" actId="20577"/>
        <pc:sldMkLst>
          <pc:docMk/>
          <pc:sldMk cId="1684855285" sldId="584"/>
        </pc:sldMkLst>
        <pc:spChg chg="mod">
          <ac:chgData name="Andrea Pepper" userId="ca6d0049c06f6b0a" providerId="Windows Live" clId="Web-{B26C6D8E-1804-4E7E-B2FC-6AA2D2ABDFBC}" dt="2023-08-19T19:31:01.793" v="125" actId="20577"/>
          <ac:spMkLst>
            <pc:docMk/>
            <pc:sldMk cId="1684855285" sldId="584"/>
            <ac:spMk id="3" creationId="{659B6332-C22A-F941-29E5-2A43C6CE812C}"/>
          </ac:spMkLst>
        </pc:spChg>
      </pc:sldChg>
      <pc:sldChg chg="modSp">
        <pc:chgData name="Andrea Pepper" userId="ca6d0049c06f6b0a" providerId="Windows Live" clId="Web-{B26C6D8E-1804-4E7E-B2FC-6AA2D2ABDFBC}" dt="2023-08-19T19:19:29.371" v="9" actId="20577"/>
        <pc:sldMkLst>
          <pc:docMk/>
          <pc:sldMk cId="1878517184" sldId="633"/>
        </pc:sldMkLst>
        <pc:spChg chg="mod">
          <ac:chgData name="Andrea Pepper" userId="ca6d0049c06f6b0a" providerId="Windows Live" clId="Web-{B26C6D8E-1804-4E7E-B2FC-6AA2D2ABDFBC}" dt="2023-08-19T19:19:29.371" v="9" actId="20577"/>
          <ac:spMkLst>
            <pc:docMk/>
            <pc:sldMk cId="1878517184" sldId="633"/>
            <ac:spMk id="3" creationId="{AA66F57D-DAA8-3A3B-3A6E-35942D2D55BB}"/>
          </ac:spMkLst>
        </pc:spChg>
      </pc:sldChg>
      <pc:sldChg chg="del">
        <pc:chgData name="Andrea Pepper" userId="ca6d0049c06f6b0a" providerId="Windows Live" clId="Web-{B26C6D8E-1804-4E7E-B2FC-6AA2D2ABDFBC}" dt="2023-08-19T19:17:54.879" v="7"/>
        <pc:sldMkLst>
          <pc:docMk/>
          <pc:sldMk cId="1443255172" sldId="635"/>
        </pc:sldMkLst>
      </pc:sldChg>
      <pc:sldChg chg="del">
        <pc:chgData name="Andrea Pepper" userId="ca6d0049c06f6b0a" providerId="Windows Live" clId="Web-{B26C6D8E-1804-4E7E-B2FC-6AA2D2ABDFBC}" dt="2023-08-19T19:31:57.703" v="126"/>
        <pc:sldMkLst>
          <pc:docMk/>
          <pc:sldMk cId="4106382056" sldId="644"/>
        </pc:sldMkLst>
      </pc:sldChg>
      <pc:sldChg chg="modSp">
        <pc:chgData name="Andrea Pepper" userId="ca6d0049c06f6b0a" providerId="Windows Live" clId="Web-{B26C6D8E-1804-4E7E-B2FC-6AA2D2ABDFBC}" dt="2023-08-19T19:08:12.606" v="3" actId="14100"/>
        <pc:sldMkLst>
          <pc:docMk/>
          <pc:sldMk cId="3177592393" sldId="662"/>
        </pc:sldMkLst>
        <pc:picChg chg="mod">
          <ac:chgData name="Andrea Pepper" userId="ca6d0049c06f6b0a" providerId="Windows Live" clId="Web-{B26C6D8E-1804-4E7E-B2FC-6AA2D2ABDFBC}" dt="2023-08-19T19:08:12.606" v="3" actId="14100"/>
          <ac:picMkLst>
            <pc:docMk/>
            <pc:sldMk cId="3177592393" sldId="662"/>
            <ac:picMk id="4" creationId="{BD8E7346-C837-EC92-B71F-0D6F45FFCB89}"/>
          </ac:picMkLst>
        </pc:picChg>
      </pc:sldChg>
      <pc:sldChg chg="modSp">
        <pc:chgData name="Andrea Pepper" userId="ca6d0049c06f6b0a" providerId="Windows Live" clId="Web-{B26C6D8E-1804-4E7E-B2FC-6AA2D2ABDFBC}" dt="2023-08-19T19:01:09.578" v="2" actId="20577"/>
        <pc:sldMkLst>
          <pc:docMk/>
          <pc:sldMk cId="3845078371" sldId="684"/>
        </pc:sldMkLst>
        <pc:spChg chg="mod">
          <ac:chgData name="Andrea Pepper" userId="ca6d0049c06f6b0a" providerId="Windows Live" clId="Web-{B26C6D8E-1804-4E7E-B2FC-6AA2D2ABDFBC}" dt="2023-08-19T19:01:09.578" v="2" actId="20577"/>
          <ac:spMkLst>
            <pc:docMk/>
            <pc:sldMk cId="3845078371" sldId="684"/>
            <ac:spMk id="3" creationId="{50B4B599-7468-E95B-94F1-462421EEC82D}"/>
          </ac:spMkLst>
        </pc:spChg>
      </pc:sldChg>
      <pc:sldChg chg="del mod modShow">
        <pc:chgData name="Andrea Pepper" userId="ca6d0049c06f6b0a" providerId="Windows Live" clId="Web-{B26C6D8E-1804-4E7E-B2FC-6AA2D2ABDFBC}" dt="2023-08-19T19:16:20.842" v="5"/>
        <pc:sldMkLst>
          <pc:docMk/>
          <pc:sldMk cId="3405190295" sldId="695"/>
        </pc:sldMkLst>
      </pc:sldChg>
      <pc:sldChg chg="ord modNotes">
        <pc:chgData name="Andrea Pepper" userId="ca6d0049c06f6b0a" providerId="Windows Live" clId="Web-{B26C6D8E-1804-4E7E-B2FC-6AA2D2ABDFBC}" dt="2023-08-19T19:29:19.740" v="121"/>
        <pc:sldMkLst>
          <pc:docMk/>
          <pc:sldMk cId="4040694419" sldId="696"/>
        </pc:sldMkLst>
      </pc:sldChg>
      <pc:sldChg chg="add">
        <pc:chgData name="Andrea Pepper" userId="ca6d0049c06f6b0a" providerId="Windows Live" clId="Web-{B26C6D8E-1804-4E7E-B2FC-6AA2D2ABDFBC}" dt="2023-08-19T19:16:32.436" v="6"/>
        <pc:sldMkLst>
          <pc:docMk/>
          <pc:sldMk cId="672790219" sldId="708"/>
        </pc:sldMkLst>
      </pc:sldChg>
      <pc:sldChg chg="add">
        <pc:chgData name="Andrea Pepper" userId="ca6d0049c06f6b0a" providerId="Windows Live" clId="Web-{B26C6D8E-1804-4E7E-B2FC-6AA2D2ABDFBC}" dt="2023-08-19T19:18:04.271" v="8"/>
        <pc:sldMkLst>
          <pc:docMk/>
          <pc:sldMk cId="1836761599" sldId="709"/>
        </pc:sldMkLst>
      </pc:sldChg>
      <pc:sldChg chg="add">
        <pc:chgData name="Andrea Pepper" userId="ca6d0049c06f6b0a" providerId="Windows Live" clId="Web-{B26C6D8E-1804-4E7E-B2FC-6AA2D2ABDFBC}" dt="2023-08-19T19:32:07.095" v="127"/>
        <pc:sldMkLst>
          <pc:docMk/>
          <pc:sldMk cId="2633050651" sldId="710"/>
        </pc:sldMkLst>
      </pc:sldChg>
    </pc:docChg>
  </pc:docChgLst>
  <pc:docChgLst>
    <pc:chgData name="Karen Carera" userId="d7ab29075f1d4f00" providerId="Windows Live" clId="Web-{E1AD0303-2188-4265-9FB1-159B2BFD5111}"/>
    <pc:docChg chg="mod modSld">
      <pc:chgData name="Karen Carera" userId="d7ab29075f1d4f00" providerId="Windows Live" clId="Web-{E1AD0303-2188-4265-9FB1-159B2BFD5111}" dt="2023-10-01T02:23:13.590" v="698"/>
      <pc:docMkLst>
        <pc:docMk/>
      </pc:docMkLst>
      <pc:sldChg chg="addSp modSp modNotes">
        <pc:chgData name="Karen Carera" userId="d7ab29075f1d4f00" providerId="Windows Live" clId="Web-{E1AD0303-2188-4265-9FB1-159B2BFD5111}" dt="2023-10-01T01:26:01.141" v="95" actId="1076"/>
        <pc:sldMkLst>
          <pc:docMk/>
          <pc:sldMk cId="4011844823" sldId="394"/>
        </pc:sldMkLst>
        <pc:spChg chg="mod">
          <ac:chgData name="Karen Carera" userId="d7ab29075f1d4f00" providerId="Windows Live" clId="Web-{E1AD0303-2188-4265-9FB1-159B2BFD5111}" dt="2023-10-01T01:25:25.092" v="83"/>
          <ac:spMkLst>
            <pc:docMk/>
            <pc:sldMk cId="4011844823" sldId="394"/>
            <ac:spMk id="3" creationId="{A602ADE9-97E7-A961-C6CB-DD7BEA1162C1}"/>
          </ac:spMkLst>
        </pc:spChg>
        <pc:spChg chg="add mod">
          <ac:chgData name="Karen Carera" userId="d7ab29075f1d4f00" providerId="Windows Live" clId="Web-{E1AD0303-2188-4265-9FB1-159B2BFD5111}" dt="2023-10-01T01:25:04.592" v="78" actId="20577"/>
          <ac:spMkLst>
            <pc:docMk/>
            <pc:sldMk cId="4011844823" sldId="394"/>
            <ac:spMk id="4" creationId="{A2074ADD-2A80-51CA-CC35-DAC79A3E3330}"/>
          </ac:spMkLst>
        </pc:spChg>
        <pc:picChg chg="mod">
          <ac:chgData name="Karen Carera" userId="d7ab29075f1d4f00" providerId="Windows Live" clId="Web-{E1AD0303-2188-4265-9FB1-159B2BFD5111}" dt="2023-10-01T01:26:01.141" v="95" actId="1076"/>
          <ac:picMkLst>
            <pc:docMk/>
            <pc:sldMk cId="4011844823" sldId="394"/>
            <ac:picMk id="13" creationId="{BF58404B-891D-B147-A4C4-D5F509C07B6F}"/>
          </ac:picMkLst>
        </pc:picChg>
      </pc:sldChg>
      <pc:sldChg chg="addSp modSp modNotes">
        <pc:chgData name="Karen Carera" userId="d7ab29075f1d4f00" providerId="Windows Live" clId="Web-{E1AD0303-2188-4265-9FB1-159B2BFD5111}" dt="2023-10-01T01:35:04.519" v="197" actId="20577"/>
        <pc:sldMkLst>
          <pc:docMk/>
          <pc:sldMk cId="251604834" sldId="468"/>
        </pc:sldMkLst>
        <pc:spChg chg="mod">
          <ac:chgData name="Karen Carera" userId="d7ab29075f1d4f00" providerId="Windows Live" clId="Web-{E1AD0303-2188-4265-9FB1-159B2BFD5111}" dt="2023-10-01T01:34:59.175" v="194" actId="20577"/>
          <ac:spMkLst>
            <pc:docMk/>
            <pc:sldMk cId="251604834" sldId="468"/>
            <ac:spMk id="3" creationId="{F0488D4F-B372-3E27-8F3C-312304CD624E}"/>
          </ac:spMkLst>
        </pc:spChg>
        <pc:spChg chg="add mod">
          <ac:chgData name="Karen Carera" userId="d7ab29075f1d4f00" providerId="Windows Live" clId="Web-{E1AD0303-2188-4265-9FB1-159B2BFD5111}" dt="2023-10-01T01:35:04.519" v="197" actId="20577"/>
          <ac:spMkLst>
            <pc:docMk/>
            <pc:sldMk cId="251604834" sldId="468"/>
            <ac:spMk id="5" creationId="{250D1F2B-9CB8-57C9-A2C1-29D6EC5D8F40}"/>
          </ac:spMkLst>
        </pc:spChg>
        <pc:picChg chg="mod">
          <ac:chgData name="Karen Carera" userId="d7ab29075f1d4f00" providerId="Windows Live" clId="Web-{E1AD0303-2188-4265-9FB1-159B2BFD5111}" dt="2023-10-01T01:34:41.049" v="192"/>
          <ac:picMkLst>
            <pc:docMk/>
            <pc:sldMk cId="251604834" sldId="468"/>
            <ac:picMk id="6" creationId="{8F20E1CC-45A8-5CA1-B583-AB5E262DF694}"/>
          </ac:picMkLst>
        </pc:picChg>
      </pc:sldChg>
      <pc:sldChg chg="addSp modSp modNotes">
        <pc:chgData name="Karen Carera" userId="d7ab29075f1d4f00" providerId="Windows Live" clId="Web-{E1AD0303-2188-4265-9FB1-159B2BFD5111}" dt="2023-10-01T02:18:05.908" v="695" actId="20577"/>
        <pc:sldMkLst>
          <pc:docMk/>
          <pc:sldMk cId="4236929607" sldId="542"/>
        </pc:sldMkLst>
        <pc:spChg chg="mod">
          <ac:chgData name="Karen Carera" userId="d7ab29075f1d4f00" providerId="Windows Live" clId="Web-{E1AD0303-2188-4265-9FB1-159B2BFD5111}" dt="2023-10-01T02:03:54.160" v="593"/>
          <ac:spMkLst>
            <pc:docMk/>
            <pc:sldMk cId="4236929607" sldId="542"/>
            <ac:spMk id="3" creationId="{F0488D4F-B372-3E27-8F3C-312304CD624E}"/>
          </ac:spMkLst>
        </pc:spChg>
        <pc:spChg chg="add mod">
          <ac:chgData name="Karen Carera" userId="d7ab29075f1d4f00" providerId="Windows Live" clId="Web-{E1AD0303-2188-4265-9FB1-159B2BFD5111}" dt="2023-10-01T02:18:05.908" v="695" actId="20577"/>
          <ac:spMkLst>
            <pc:docMk/>
            <pc:sldMk cId="4236929607" sldId="542"/>
            <ac:spMk id="6" creationId="{499ED03E-35D2-8182-63A6-D4170840B4EA}"/>
          </ac:spMkLst>
        </pc:spChg>
        <pc:picChg chg="mod">
          <ac:chgData name="Karen Carera" userId="d7ab29075f1d4f00" providerId="Windows Live" clId="Web-{E1AD0303-2188-4265-9FB1-159B2BFD5111}" dt="2023-10-01T02:03:56.645" v="594"/>
          <ac:picMkLst>
            <pc:docMk/>
            <pc:sldMk cId="4236929607" sldId="542"/>
            <ac:picMk id="5" creationId="{744077BF-EFC2-9A76-CD97-96340FC18993}"/>
          </ac:picMkLst>
        </pc:picChg>
      </pc:sldChg>
      <pc:sldChg chg="addSp modSp modNotes">
        <pc:chgData name="Karen Carera" userId="d7ab29075f1d4f00" providerId="Windows Live" clId="Web-{E1AD0303-2188-4265-9FB1-159B2BFD5111}" dt="2023-10-01T01:37:52.587" v="243"/>
        <pc:sldMkLst>
          <pc:docMk/>
          <pc:sldMk cId="1473848686" sldId="548"/>
        </pc:sldMkLst>
        <pc:spChg chg="mod">
          <ac:chgData name="Karen Carera" userId="d7ab29075f1d4f00" providerId="Windows Live" clId="Web-{E1AD0303-2188-4265-9FB1-159B2BFD5111}" dt="2023-10-01T01:35:46.270" v="211"/>
          <ac:spMkLst>
            <pc:docMk/>
            <pc:sldMk cId="1473848686" sldId="548"/>
            <ac:spMk id="3" creationId="{F0488D4F-B372-3E27-8F3C-312304CD624E}"/>
          </ac:spMkLst>
        </pc:spChg>
        <pc:spChg chg="add mod">
          <ac:chgData name="Karen Carera" userId="d7ab29075f1d4f00" providerId="Windows Live" clId="Web-{E1AD0303-2188-4265-9FB1-159B2BFD5111}" dt="2023-10-01T01:35:28.066" v="204" actId="14100"/>
          <ac:spMkLst>
            <pc:docMk/>
            <pc:sldMk cId="1473848686" sldId="548"/>
            <ac:spMk id="4" creationId="{FDEFFD5F-9EEF-3703-4217-ADD90B9F8372}"/>
          </ac:spMkLst>
        </pc:spChg>
        <pc:picChg chg="mod">
          <ac:chgData name="Karen Carera" userId="d7ab29075f1d4f00" providerId="Windows Live" clId="Web-{E1AD0303-2188-4265-9FB1-159B2BFD5111}" dt="2023-10-01T01:37:52.587" v="243"/>
          <ac:picMkLst>
            <pc:docMk/>
            <pc:sldMk cId="1473848686" sldId="548"/>
            <ac:picMk id="7" creationId="{CBF6D473-858A-6C85-788E-4902C44E745E}"/>
          </ac:picMkLst>
        </pc:picChg>
      </pc:sldChg>
      <pc:sldChg chg="addSp modSp modNotes">
        <pc:chgData name="Karen Carera" userId="d7ab29075f1d4f00" providerId="Windows Live" clId="Web-{E1AD0303-2188-4265-9FB1-159B2BFD5111}" dt="2023-10-01T01:24:47.779" v="74"/>
        <pc:sldMkLst>
          <pc:docMk/>
          <pc:sldMk cId="3577019796" sldId="562"/>
        </pc:sldMkLst>
        <pc:spChg chg="mod">
          <ac:chgData name="Karen Carera" userId="d7ab29075f1d4f00" providerId="Windows Live" clId="Web-{E1AD0303-2188-4265-9FB1-159B2BFD5111}" dt="2023-10-01T01:22:42.392" v="44" actId="20577"/>
          <ac:spMkLst>
            <pc:docMk/>
            <pc:sldMk cId="3577019796" sldId="562"/>
            <ac:spMk id="3" creationId="{A602ADE9-97E7-A961-C6CB-DD7BEA1162C1}"/>
          </ac:spMkLst>
        </pc:spChg>
        <pc:spChg chg="add mod">
          <ac:chgData name="Karen Carera" userId="d7ab29075f1d4f00" providerId="Windows Live" clId="Web-{E1AD0303-2188-4265-9FB1-159B2BFD5111}" dt="2023-10-01T01:24:39.857" v="69"/>
          <ac:spMkLst>
            <pc:docMk/>
            <pc:sldMk cId="3577019796" sldId="562"/>
            <ac:spMk id="4" creationId="{8D50BEFF-A202-A2E9-FDA5-32FFF3EC8FA7}"/>
          </ac:spMkLst>
        </pc:spChg>
        <pc:picChg chg="mod">
          <ac:chgData name="Karen Carera" userId="d7ab29075f1d4f00" providerId="Windows Live" clId="Web-{E1AD0303-2188-4265-9FB1-159B2BFD5111}" dt="2023-10-01T01:23:27.878" v="56"/>
          <ac:picMkLst>
            <pc:docMk/>
            <pc:sldMk cId="3577019796" sldId="562"/>
            <ac:picMk id="6" creationId="{7133348C-BAF4-6429-265E-ABC1A99408F6}"/>
          </ac:picMkLst>
        </pc:picChg>
      </pc:sldChg>
      <pc:sldChg chg="addSp modSp modNotes">
        <pc:chgData name="Karen Carera" userId="d7ab29075f1d4f00" providerId="Windows Live" clId="Web-{E1AD0303-2188-4265-9FB1-159B2BFD5111}" dt="2023-10-01T02:04:46.479" v="601"/>
        <pc:sldMkLst>
          <pc:docMk/>
          <pc:sldMk cId="2506458307" sldId="563"/>
        </pc:sldMkLst>
        <pc:spChg chg="mod">
          <ac:chgData name="Karen Carera" userId="d7ab29075f1d4f00" providerId="Windows Live" clId="Web-{E1AD0303-2188-4265-9FB1-159B2BFD5111}" dt="2023-10-01T02:04:40.334" v="597"/>
          <ac:spMkLst>
            <pc:docMk/>
            <pc:sldMk cId="2506458307" sldId="563"/>
            <ac:spMk id="3" creationId="{F0488D4F-B372-3E27-8F3C-312304CD624E}"/>
          </ac:spMkLst>
        </pc:spChg>
        <pc:spChg chg="add mod">
          <ac:chgData name="Karen Carera" userId="d7ab29075f1d4f00" providerId="Windows Live" clId="Web-{E1AD0303-2188-4265-9FB1-159B2BFD5111}" dt="2023-10-01T01:17:50.679" v="6" actId="14100"/>
          <ac:spMkLst>
            <pc:docMk/>
            <pc:sldMk cId="2506458307" sldId="563"/>
            <ac:spMk id="4" creationId="{2F904260-F597-92FF-4873-7AD20C7C847A}"/>
          </ac:spMkLst>
        </pc:spChg>
        <pc:picChg chg="mod">
          <ac:chgData name="Karen Carera" userId="d7ab29075f1d4f00" providerId="Windows Live" clId="Web-{E1AD0303-2188-4265-9FB1-159B2BFD5111}" dt="2023-10-01T02:04:35.771" v="596"/>
          <ac:picMkLst>
            <pc:docMk/>
            <pc:sldMk cId="2506458307" sldId="563"/>
            <ac:picMk id="5" creationId="{744077BF-EFC2-9A76-CD97-96340FC18993}"/>
          </ac:picMkLst>
        </pc:picChg>
      </pc:sldChg>
      <pc:sldChg chg="addSp modSp modNotes">
        <pc:chgData name="Karen Carera" userId="d7ab29075f1d4f00" providerId="Windows Live" clId="Web-{E1AD0303-2188-4265-9FB1-159B2BFD5111}" dt="2023-10-01T01:54:31.965" v="434" actId="20577"/>
        <pc:sldMkLst>
          <pc:docMk/>
          <pc:sldMk cId="3230174715" sldId="566"/>
        </pc:sldMkLst>
        <pc:spChg chg="add mod">
          <ac:chgData name="Karen Carera" userId="d7ab29075f1d4f00" providerId="Windows Live" clId="Web-{E1AD0303-2188-4265-9FB1-159B2BFD5111}" dt="2023-10-01T01:54:31.965" v="434" actId="20577"/>
          <ac:spMkLst>
            <pc:docMk/>
            <pc:sldMk cId="3230174715" sldId="566"/>
            <ac:spMk id="4" creationId="{BD4D4423-20B1-851E-8104-7826B4C3A064}"/>
          </ac:spMkLst>
        </pc:spChg>
        <pc:picChg chg="mod">
          <ac:chgData name="Karen Carera" userId="d7ab29075f1d4f00" providerId="Windows Live" clId="Web-{E1AD0303-2188-4265-9FB1-159B2BFD5111}" dt="2023-10-01T01:54:01.652" v="414"/>
          <ac:picMkLst>
            <pc:docMk/>
            <pc:sldMk cId="3230174715" sldId="566"/>
            <ac:picMk id="6" creationId="{A65EA26E-EEA9-0A68-B5A8-2A13AFF69886}"/>
          </ac:picMkLst>
        </pc:picChg>
      </pc:sldChg>
      <pc:sldChg chg="addSp delSp modSp modNotes">
        <pc:chgData name="Karen Carera" userId="d7ab29075f1d4f00" providerId="Windows Live" clId="Web-{E1AD0303-2188-4265-9FB1-159B2BFD5111}" dt="2023-10-01T02:16:26.561" v="666" actId="20577"/>
        <pc:sldMkLst>
          <pc:docMk/>
          <pc:sldMk cId="1793814632" sldId="592"/>
        </pc:sldMkLst>
        <pc:spChg chg="add del mod">
          <ac:chgData name="Karen Carera" userId="d7ab29075f1d4f00" providerId="Windows Live" clId="Web-{E1AD0303-2188-4265-9FB1-159B2BFD5111}" dt="2023-10-01T01:58:58.896" v="511"/>
          <ac:spMkLst>
            <pc:docMk/>
            <pc:sldMk cId="1793814632" sldId="592"/>
            <ac:spMk id="5" creationId="{847B12F6-9115-C07C-E608-9480AAE6153D}"/>
          </ac:spMkLst>
        </pc:spChg>
        <pc:spChg chg="add mod">
          <ac:chgData name="Karen Carera" userId="d7ab29075f1d4f00" providerId="Windows Live" clId="Web-{E1AD0303-2188-4265-9FB1-159B2BFD5111}" dt="2023-10-01T02:16:26.561" v="666" actId="20577"/>
          <ac:spMkLst>
            <pc:docMk/>
            <pc:sldMk cId="1793814632" sldId="592"/>
            <ac:spMk id="6" creationId="{FFB8B1EF-F9E0-6F5F-FDB2-C2A4E22B58F9}"/>
          </ac:spMkLst>
        </pc:spChg>
        <pc:picChg chg="mod">
          <ac:chgData name="Karen Carera" userId="d7ab29075f1d4f00" providerId="Windows Live" clId="Web-{E1AD0303-2188-4265-9FB1-159B2BFD5111}" dt="2023-10-01T01:59:01.975" v="512"/>
          <ac:picMkLst>
            <pc:docMk/>
            <pc:sldMk cId="1793814632" sldId="592"/>
            <ac:picMk id="1026" creationId="{5B3955C3-68CD-3D1B-9395-09D6CA6BAB8B}"/>
          </ac:picMkLst>
        </pc:picChg>
      </pc:sldChg>
      <pc:sldChg chg="addSp modSp modNotes">
        <pc:chgData name="Karen Carera" userId="d7ab29075f1d4f00" providerId="Windows Live" clId="Web-{E1AD0303-2188-4265-9FB1-159B2BFD5111}" dt="2023-10-01T01:58:33.161" v="489"/>
        <pc:sldMkLst>
          <pc:docMk/>
          <pc:sldMk cId="2805177915" sldId="593"/>
        </pc:sldMkLst>
        <pc:spChg chg="add mod">
          <ac:chgData name="Karen Carera" userId="d7ab29075f1d4f00" providerId="Windows Live" clId="Web-{E1AD0303-2188-4265-9FB1-159B2BFD5111}" dt="2023-10-01T01:58:01.457" v="463" actId="20577"/>
          <ac:spMkLst>
            <pc:docMk/>
            <pc:sldMk cId="2805177915" sldId="593"/>
            <ac:spMk id="4" creationId="{AF875F4B-80B1-7794-3CFB-BD05E5FA7FAC}"/>
          </ac:spMkLst>
        </pc:spChg>
        <pc:picChg chg="mod">
          <ac:chgData name="Karen Carera" userId="d7ab29075f1d4f00" providerId="Windows Live" clId="Web-{E1AD0303-2188-4265-9FB1-159B2BFD5111}" dt="2023-10-01T01:58:10.613" v="464"/>
          <ac:picMkLst>
            <pc:docMk/>
            <pc:sldMk cId="2805177915" sldId="593"/>
            <ac:picMk id="8" creationId="{B0FB2FEE-A1C8-BAF9-538B-DB7C7DFB3332}"/>
          </ac:picMkLst>
        </pc:picChg>
      </pc:sldChg>
      <pc:sldChg chg="addSp modSp modNotes">
        <pc:chgData name="Karen Carera" userId="d7ab29075f1d4f00" providerId="Windows Live" clId="Web-{E1AD0303-2188-4265-9FB1-159B2BFD5111}" dt="2023-10-01T01:56:37.110" v="453"/>
        <pc:sldMkLst>
          <pc:docMk/>
          <pc:sldMk cId="125562218" sldId="594"/>
        </pc:sldMkLst>
        <pc:spChg chg="add mod">
          <ac:chgData name="Karen Carera" userId="d7ab29075f1d4f00" providerId="Windows Live" clId="Web-{E1AD0303-2188-4265-9FB1-159B2BFD5111}" dt="2023-10-01T01:54:57.935" v="437" actId="20577"/>
          <ac:spMkLst>
            <pc:docMk/>
            <pc:sldMk cId="125562218" sldId="594"/>
            <ac:spMk id="4" creationId="{409C89F8-C399-A8FA-2CE6-F08B3C1C9AC5}"/>
          </ac:spMkLst>
        </pc:spChg>
        <pc:picChg chg="mod">
          <ac:chgData name="Karen Carera" userId="d7ab29075f1d4f00" providerId="Windows Live" clId="Web-{E1AD0303-2188-4265-9FB1-159B2BFD5111}" dt="2023-10-01T01:56:03.765" v="438"/>
          <ac:picMkLst>
            <pc:docMk/>
            <pc:sldMk cId="125562218" sldId="594"/>
            <ac:picMk id="6" creationId="{8B693E38-A6BF-CAEC-813E-26AE92A5F083}"/>
          </ac:picMkLst>
        </pc:picChg>
      </pc:sldChg>
      <pc:sldChg chg="addSp modSp modNotes">
        <pc:chgData name="Karen Carera" userId="d7ab29075f1d4f00" providerId="Windows Live" clId="Web-{E1AD0303-2188-4265-9FB1-159B2BFD5111}" dt="2023-10-01T02:23:13.590" v="698"/>
        <pc:sldMkLst>
          <pc:docMk/>
          <pc:sldMk cId="607716060" sldId="596"/>
        </pc:sldMkLst>
        <pc:spChg chg="mod">
          <ac:chgData name="Karen Carera" userId="d7ab29075f1d4f00" providerId="Windows Live" clId="Web-{E1AD0303-2188-4265-9FB1-159B2BFD5111}" dt="2023-10-01T02:23:13.590" v="698"/>
          <ac:spMkLst>
            <pc:docMk/>
            <pc:sldMk cId="607716060" sldId="596"/>
            <ac:spMk id="3" creationId="{B5CCB68F-24B5-CEC4-C3E0-F20FC60E2FD2}"/>
          </ac:spMkLst>
        </pc:spChg>
        <pc:spChg chg="add mod">
          <ac:chgData name="Karen Carera" userId="d7ab29075f1d4f00" providerId="Windows Live" clId="Web-{E1AD0303-2188-4265-9FB1-159B2BFD5111}" dt="2023-10-01T01:52:23.945" v="387" actId="20577"/>
          <ac:spMkLst>
            <pc:docMk/>
            <pc:sldMk cId="607716060" sldId="596"/>
            <ac:spMk id="7" creationId="{9DDEB650-FA03-B9B4-8B7A-B508ACB03C75}"/>
          </ac:spMkLst>
        </pc:spChg>
        <pc:picChg chg="mod">
          <ac:chgData name="Karen Carera" userId="d7ab29075f1d4f00" providerId="Windows Live" clId="Web-{E1AD0303-2188-4265-9FB1-159B2BFD5111}" dt="2023-10-01T02:23:10.028" v="697"/>
          <ac:picMkLst>
            <pc:docMk/>
            <pc:sldMk cId="607716060" sldId="596"/>
            <ac:picMk id="6" creationId="{66055450-5C26-F29C-91F0-71D8567F2204}"/>
          </ac:picMkLst>
        </pc:picChg>
      </pc:sldChg>
      <pc:sldChg chg="addSp modSp addCm modNotes">
        <pc:chgData name="Karen Carera" userId="d7ab29075f1d4f00" providerId="Windows Live" clId="Web-{E1AD0303-2188-4265-9FB1-159B2BFD5111}" dt="2023-10-01T02:10:08.749" v="616"/>
        <pc:sldMkLst>
          <pc:docMk/>
          <pc:sldMk cId="745943494" sldId="603"/>
        </pc:sldMkLst>
        <pc:spChg chg="mod">
          <ac:chgData name="Karen Carera" userId="d7ab29075f1d4f00" providerId="Windows Live" clId="Web-{E1AD0303-2188-4265-9FB1-159B2BFD5111}" dt="2023-10-01T01:43:59.022" v="284" actId="20577"/>
          <ac:spMkLst>
            <pc:docMk/>
            <pc:sldMk cId="745943494" sldId="603"/>
            <ac:spMk id="3" creationId="{B69EA3E4-2FA2-5F55-79B2-A58CC4DB0255}"/>
          </ac:spMkLst>
        </pc:spChg>
        <pc:spChg chg="add mod">
          <ac:chgData name="Karen Carera" userId="d7ab29075f1d4f00" providerId="Windows Live" clId="Web-{E1AD0303-2188-4265-9FB1-159B2BFD5111}" dt="2023-10-01T01:46:01.041" v="308"/>
          <ac:spMkLst>
            <pc:docMk/>
            <pc:sldMk cId="745943494" sldId="603"/>
            <ac:spMk id="6" creationId="{6E60BD66-6675-8B00-0F6E-AF2055BC90C1}"/>
          </ac:spMkLst>
        </pc:spChg>
        <pc:picChg chg="mod">
          <ac:chgData name="Karen Carera" userId="d7ab29075f1d4f00" providerId="Windows Live" clId="Web-{E1AD0303-2188-4265-9FB1-159B2BFD5111}" dt="2023-10-01T02:09:47.670" v="610"/>
          <ac:picMkLst>
            <pc:docMk/>
            <pc:sldMk cId="745943494" sldId="603"/>
            <ac:picMk id="5" creationId="{6F37EBFF-A709-E9B8-1081-BCBE37196D92}"/>
          </ac:picMkLst>
        </pc:picChg>
        <pc:picChg chg="mod">
          <ac:chgData name="Karen Carera" userId="d7ab29075f1d4f00" providerId="Windows Live" clId="Web-{E1AD0303-2188-4265-9FB1-159B2BFD5111}" dt="2023-10-01T02:10:08.749" v="616"/>
          <ac:picMkLst>
            <pc:docMk/>
            <pc:sldMk cId="745943494" sldId="603"/>
            <ac:picMk id="10" creationId="{0F35CD08-517B-35C1-3A5C-BC2CC757B312}"/>
          </ac:picMkLst>
        </pc:picChg>
        <pc:extLst>
          <p:ext xmlns:p="http://schemas.openxmlformats.org/presentationml/2006/main" uri="{D6D511B9-2390-475A-947B-AFAB55BFBCF1}">
            <pc226:cmChg xmlns:pc226="http://schemas.microsoft.com/office/powerpoint/2022/06/main/command" chg="add">
              <pc226:chgData name="Karen Carera" userId="d7ab29075f1d4f00" providerId="Windows Live" clId="Web-{E1AD0303-2188-4265-9FB1-159B2BFD5111}" dt="2023-10-01T01:46:53.121" v="310"/>
              <pc2:cmMkLst xmlns:pc2="http://schemas.microsoft.com/office/powerpoint/2019/9/main/command">
                <pc:docMk/>
                <pc:sldMk cId="745943494" sldId="603"/>
                <pc2:cmMk id="{31DDA368-11A9-4463-948C-285DA631E795}"/>
              </pc2:cmMkLst>
            </pc226:cmChg>
          </p:ext>
        </pc:extLst>
      </pc:sldChg>
      <pc:sldChg chg="modSp modNotes">
        <pc:chgData name="Karen Carera" userId="d7ab29075f1d4f00" providerId="Windows Live" clId="Web-{E1AD0303-2188-4265-9FB1-159B2BFD5111}" dt="2023-10-01T01:48:27.593" v="341"/>
        <pc:sldMkLst>
          <pc:docMk/>
          <pc:sldMk cId="2855239911" sldId="605"/>
        </pc:sldMkLst>
        <pc:spChg chg="mod">
          <ac:chgData name="Karen Carera" userId="d7ab29075f1d4f00" providerId="Windows Live" clId="Web-{E1AD0303-2188-4265-9FB1-159B2BFD5111}" dt="2023-10-01T01:45:23.790" v="301" actId="20577"/>
          <ac:spMkLst>
            <pc:docMk/>
            <pc:sldMk cId="2855239911" sldId="605"/>
            <ac:spMk id="3" creationId="{B69EA3E4-2FA2-5F55-79B2-A58CC4DB0255}"/>
          </ac:spMkLst>
        </pc:spChg>
        <pc:picChg chg="mod">
          <ac:chgData name="Karen Carera" userId="d7ab29075f1d4f00" providerId="Windows Live" clId="Web-{E1AD0303-2188-4265-9FB1-159B2BFD5111}" dt="2023-10-01T01:48:16.546" v="336"/>
          <ac:picMkLst>
            <pc:docMk/>
            <pc:sldMk cId="2855239911" sldId="605"/>
            <ac:picMk id="5" creationId="{6F37EBFF-A709-E9B8-1081-BCBE37196D92}"/>
          </ac:picMkLst>
        </pc:picChg>
      </pc:sldChg>
      <pc:sldChg chg="addSp modSp modNotes">
        <pc:chgData name="Karen Carera" userId="d7ab29075f1d4f00" providerId="Windows Live" clId="Web-{E1AD0303-2188-4265-9FB1-159B2BFD5111}" dt="2023-10-01T02:15:34.434" v="663"/>
        <pc:sldMkLst>
          <pc:docMk/>
          <pc:sldMk cId="2320983200" sldId="609"/>
        </pc:sldMkLst>
        <pc:spChg chg="add mod">
          <ac:chgData name="Karen Carera" userId="d7ab29075f1d4f00" providerId="Windows Live" clId="Web-{E1AD0303-2188-4265-9FB1-159B2BFD5111}" dt="2023-10-01T01:53:29.291" v="406" actId="20577"/>
          <ac:spMkLst>
            <pc:docMk/>
            <pc:sldMk cId="2320983200" sldId="609"/>
            <ac:spMk id="2" creationId="{051565BE-8699-81D4-A07F-722478CDA074}"/>
          </ac:spMkLst>
        </pc:spChg>
        <pc:spChg chg="mod">
          <ac:chgData name="Karen Carera" userId="d7ab29075f1d4f00" providerId="Windows Live" clId="Web-{E1AD0303-2188-4265-9FB1-159B2BFD5111}" dt="2023-10-01T01:52:43.352" v="390"/>
          <ac:spMkLst>
            <pc:docMk/>
            <pc:sldMk cId="2320983200" sldId="609"/>
            <ac:spMk id="3" creationId="{1BFF82AF-7109-506B-D279-61CDC934832D}"/>
          </ac:spMkLst>
        </pc:spChg>
        <pc:picChg chg="mod">
          <ac:chgData name="Karen Carera" userId="d7ab29075f1d4f00" providerId="Windows Live" clId="Web-{E1AD0303-2188-4265-9FB1-159B2BFD5111}" dt="2023-10-01T01:52:59.681" v="400"/>
          <ac:picMkLst>
            <pc:docMk/>
            <pc:sldMk cId="2320983200" sldId="609"/>
            <ac:picMk id="7" creationId="{485C27AB-8FE5-172F-3000-ADCB62B4BD8C}"/>
          </ac:picMkLst>
        </pc:picChg>
      </pc:sldChg>
      <pc:sldChg chg="addSp modSp modNotes">
        <pc:chgData name="Karen Carera" userId="d7ab29075f1d4f00" providerId="Windows Live" clId="Web-{E1AD0303-2188-4265-9FB1-159B2BFD5111}" dt="2023-10-01T01:32:13.888" v="149" actId="20577"/>
        <pc:sldMkLst>
          <pc:docMk/>
          <pc:sldMk cId="3326820848" sldId="632"/>
        </pc:sldMkLst>
        <pc:spChg chg="add mod">
          <ac:chgData name="Karen Carera" userId="d7ab29075f1d4f00" providerId="Windows Live" clId="Web-{E1AD0303-2188-4265-9FB1-159B2BFD5111}" dt="2023-10-01T01:32:13.888" v="149" actId="20577"/>
          <ac:spMkLst>
            <pc:docMk/>
            <pc:sldMk cId="3326820848" sldId="632"/>
            <ac:spMk id="6" creationId="{7A1446B0-7E06-6AE2-1DBA-088D841CD13A}"/>
          </ac:spMkLst>
        </pc:spChg>
        <pc:picChg chg="mod">
          <ac:chgData name="Karen Carera" userId="d7ab29075f1d4f00" providerId="Windows Live" clId="Web-{E1AD0303-2188-4265-9FB1-159B2BFD5111}" dt="2023-10-01T01:31:19.823" v="137"/>
          <ac:picMkLst>
            <pc:docMk/>
            <pc:sldMk cId="3326820848" sldId="632"/>
            <ac:picMk id="4" creationId="{09EDC553-FB4E-E04E-F915-48AAF867B284}"/>
          </ac:picMkLst>
        </pc:picChg>
      </pc:sldChg>
      <pc:sldChg chg="addSp modSp modNotes">
        <pc:chgData name="Karen Carera" userId="d7ab29075f1d4f00" providerId="Windows Live" clId="Web-{E1AD0303-2188-4265-9FB1-159B2BFD5111}" dt="2023-10-01T01:52:01.585" v="384" actId="20577"/>
        <pc:sldMkLst>
          <pc:docMk/>
          <pc:sldMk cId="1930742903" sldId="660"/>
        </pc:sldMkLst>
        <pc:spChg chg="add mod">
          <ac:chgData name="Karen Carera" userId="d7ab29075f1d4f00" providerId="Windows Live" clId="Web-{E1AD0303-2188-4265-9FB1-159B2BFD5111}" dt="2023-10-01T01:52:01.585" v="384" actId="20577"/>
          <ac:spMkLst>
            <pc:docMk/>
            <pc:sldMk cId="1930742903" sldId="660"/>
            <ac:spMk id="4" creationId="{3261B84C-FF03-41AE-13A9-2E549DBF5D3C}"/>
          </ac:spMkLst>
        </pc:spChg>
        <pc:picChg chg="mod">
          <ac:chgData name="Karen Carera" userId="d7ab29075f1d4f00" providerId="Windows Live" clId="Web-{E1AD0303-2188-4265-9FB1-159B2BFD5111}" dt="2023-10-01T01:51:22.521" v="370"/>
          <ac:picMkLst>
            <pc:docMk/>
            <pc:sldMk cId="1930742903" sldId="660"/>
            <ac:picMk id="6" creationId="{7133348C-BAF4-6429-265E-ABC1A99408F6}"/>
          </ac:picMkLst>
        </pc:picChg>
      </pc:sldChg>
      <pc:sldChg chg="addSp modSp modNotes">
        <pc:chgData name="Karen Carera" userId="d7ab29075f1d4f00" providerId="Windows Live" clId="Web-{E1AD0303-2188-4265-9FB1-159B2BFD5111}" dt="2023-10-01T01:41:07.422" v="262"/>
        <pc:sldMkLst>
          <pc:docMk/>
          <pc:sldMk cId="3177592393" sldId="662"/>
        </pc:sldMkLst>
        <pc:spChg chg="add mod">
          <ac:chgData name="Karen Carera" userId="d7ab29075f1d4f00" providerId="Windows Live" clId="Web-{E1AD0303-2188-4265-9FB1-159B2BFD5111}" dt="2023-10-01T01:39:19.231" v="248" actId="1076"/>
          <ac:spMkLst>
            <pc:docMk/>
            <pc:sldMk cId="3177592393" sldId="662"/>
            <ac:spMk id="6" creationId="{415633FE-ED8D-9B23-E2AE-7EFAF6810917}"/>
          </ac:spMkLst>
        </pc:spChg>
        <pc:picChg chg="mod">
          <ac:chgData name="Karen Carera" userId="d7ab29075f1d4f00" providerId="Windows Live" clId="Web-{E1AD0303-2188-4265-9FB1-159B2BFD5111}" dt="2023-10-01T01:40:30.327" v="253"/>
          <ac:picMkLst>
            <pc:docMk/>
            <pc:sldMk cId="3177592393" sldId="662"/>
            <ac:picMk id="4" creationId="{BD8E7346-C837-EC92-B71F-0D6F45FFCB89}"/>
          </ac:picMkLst>
        </pc:picChg>
      </pc:sldChg>
      <pc:sldChg chg="addSp modSp modNotes">
        <pc:chgData name="Karen Carera" userId="d7ab29075f1d4f00" providerId="Windows Live" clId="Web-{E1AD0303-2188-4265-9FB1-159B2BFD5111}" dt="2023-10-01T01:28:06.723" v="126"/>
        <pc:sldMkLst>
          <pc:docMk/>
          <pc:sldMk cId="622916846" sldId="665"/>
        </pc:sldMkLst>
        <pc:spChg chg="add mod">
          <ac:chgData name="Karen Carera" userId="d7ab29075f1d4f00" providerId="Windows Live" clId="Web-{E1AD0303-2188-4265-9FB1-159B2BFD5111}" dt="2023-10-01T01:28:06.723" v="126"/>
          <ac:spMkLst>
            <pc:docMk/>
            <pc:sldMk cId="622916846" sldId="665"/>
            <ac:spMk id="4" creationId="{7969B930-A1ED-8C42-181F-548123D7FB81}"/>
          </ac:spMkLst>
        </pc:spChg>
        <pc:picChg chg="mod">
          <ac:chgData name="Karen Carera" userId="d7ab29075f1d4f00" providerId="Windows Live" clId="Web-{E1AD0303-2188-4265-9FB1-159B2BFD5111}" dt="2023-10-01T01:26:40.611" v="105"/>
          <ac:picMkLst>
            <pc:docMk/>
            <pc:sldMk cId="622916846" sldId="665"/>
            <ac:picMk id="5" creationId="{95A533B0-24C8-6F52-9622-C0520CFB5526}"/>
          </ac:picMkLst>
        </pc:picChg>
      </pc:sldChg>
      <pc:sldChg chg="addSp modSp modNotes">
        <pc:chgData name="Karen Carera" userId="d7ab29075f1d4f00" providerId="Windows Live" clId="Web-{E1AD0303-2188-4265-9FB1-159B2BFD5111}" dt="2023-10-01T02:17:45.485" v="691" actId="20577"/>
        <pc:sldMkLst>
          <pc:docMk/>
          <pc:sldMk cId="3995433810" sldId="683"/>
        </pc:sldMkLst>
        <pc:spChg chg="mod">
          <ac:chgData name="Karen Carera" userId="d7ab29075f1d4f00" providerId="Windows Live" clId="Web-{E1AD0303-2188-4265-9FB1-159B2BFD5111}" dt="2023-10-01T02:16:54.827" v="668"/>
          <ac:spMkLst>
            <pc:docMk/>
            <pc:sldMk cId="3995433810" sldId="683"/>
            <ac:spMk id="3" creationId="{2A9BF92F-7C5E-453A-FF2B-99E8E9F789E7}"/>
          </ac:spMkLst>
        </pc:spChg>
        <pc:spChg chg="add mod">
          <ac:chgData name="Karen Carera" userId="d7ab29075f1d4f00" providerId="Windows Live" clId="Web-{E1AD0303-2188-4265-9FB1-159B2BFD5111}" dt="2023-10-01T02:17:45.485" v="691" actId="20577"/>
          <ac:spMkLst>
            <pc:docMk/>
            <pc:sldMk cId="3995433810" sldId="683"/>
            <ac:spMk id="7" creationId="{9876B4C3-415F-EBD7-7EC9-4E8C75261F67}"/>
          </ac:spMkLst>
        </pc:spChg>
        <pc:picChg chg="mod">
          <ac:chgData name="Karen Carera" userId="d7ab29075f1d4f00" providerId="Windows Live" clId="Web-{E1AD0303-2188-4265-9FB1-159B2BFD5111}" dt="2023-10-01T02:16:59.030" v="670"/>
          <ac:picMkLst>
            <pc:docMk/>
            <pc:sldMk cId="3995433810" sldId="683"/>
            <ac:picMk id="6" creationId="{7073DAC2-28FB-A577-1A36-E694E66E5A49}"/>
          </ac:picMkLst>
        </pc:picChg>
      </pc:sldChg>
      <pc:sldChg chg="mod modShow">
        <pc:chgData name="Karen Carera" userId="d7ab29075f1d4f00" providerId="Windows Live" clId="Web-{E1AD0303-2188-4265-9FB1-159B2BFD5111}" dt="2023-10-01T01:38:27.041" v="244"/>
        <pc:sldMkLst>
          <pc:docMk/>
          <pc:sldMk cId="4040694419" sldId="696"/>
        </pc:sldMkLst>
      </pc:sldChg>
      <pc:sldChg chg="modSp modNotes">
        <pc:chgData name="Karen Carera" userId="d7ab29075f1d4f00" providerId="Windows Live" clId="Web-{E1AD0303-2188-4265-9FB1-159B2BFD5111}" dt="2023-10-01T02:14:39.416" v="652" actId="20577"/>
        <pc:sldMkLst>
          <pc:docMk/>
          <pc:sldMk cId="2497185824" sldId="697"/>
        </pc:sldMkLst>
        <pc:spChg chg="mod">
          <ac:chgData name="Karen Carera" userId="d7ab29075f1d4f00" providerId="Windows Live" clId="Web-{E1AD0303-2188-4265-9FB1-159B2BFD5111}" dt="2023-10-01T02:14:39.416" v="652" actId="20577"/>
          <ac:spMkLst>
            <pc:docMk/>
            <pc:sldMk cId="2497185824" sldId="697"/>
            <ac:spMk id="6" creationId="{2BC41ED9-B645-0971-3C3E-328C7CB0B95A}"/>
          </ac:spMkLst>
        </pc:spChg>
        <pc:picChg chg="mod">
          <ac:chgData name="Karen Carera" userId="d7ab29075f1d4f00" providerId="Windows Live" clId="Web-{E1AD0303-2188-4265-9FB1-159B2BFD5111}" dt="2023-10-01T01:50:21.894" v="365"/>
          <ac:picMkLst>
            <pc:docMk/>
            <pc:sldMk cId="2497185824" sldId="697"/>
            <ac:picMk id="5" creationId="{334AADC6-F74B-BBD8-8B8D-C4F47A1E2AE6}"/>
          </ac:picMkLst>
        </pc:picChg>
      </pc:sldChg>
      <pc:sldChg chg="mod modShow">
        <pc:chgData name="Karen Carera" userId="d7ab29075f1d4f00" providerId="Windows Live" clId="Web-{E1AD0303-2188-4265-9FB1-159B2BFD5111}" dt="2023-10-01T01:38:27.088" v="245"/>
        <pc:sldMkLst>
          <pc:docMk/>
          <pc:sldMk cId="3256633112" sldId="711"/>
        </pc:sldMkLst>
      </pc:sldChg>
      <pc:sldChg chg="addSp modSp modNotes">
        <pc:chgData name="Karen Carera" userId="d7ab29075f1d4f00" providerId="Windows Live" clId="Web-{E1AD0303-2188-4265-9FB1-159B2BFD5111}" dt="2023-10-01T02:05:25.402" v="603"/>
        <pc:sldMkLst>
          <pc:docMk/>
          <pc:sldMk cId="4158932770" sldId="717"/>
        </pc:sldMkLst>
        <pc:spChg chg="add mod">
          <ac:chgData name="Karen Carera" userId="d7ab29075f1d4f00" providerId="Windows Live" clId="Web-{E1AD0303-2188-4265-9FB1-159B2BFD5111}" dt="2023-10-01T01:33:47.938" v="154"/>
          <ac:spMkLst>
            <pc:docMk/>
            <pc:sldMk cId="4158932770" sldId="717"/>
            <ac:spMk id="6" creationId="{B061FE91-7955-E00B-67D9-803D384199A0}"/>
          </ac:spMkLst>
        </pc:spChg>
        <pc:picChg chg="mod">
          <ac:chgData name="Karen Carera" userId="d7ab29075f1d4f00" providerId="Windows Live" clId="Web-{E1AD0303-2188-4265-9FB1-159B2BFD5111}" dt="2023-10-01T02:05:25.402" v="603"/>
          <ac:picMkLst>
            <pc:docMk/>
            <pc:sldMk cId="4158932770" sldId="717"/>
            <ac:picMk id="4" creationId="{341CE9BB-8606-8034-7CF0-63C888F9A1E4}"/>
          </ac:picMkLst>
        </pc:picChg>
      </pc:sldChg>
      <pc:sldChg chg="addSp modSp modNotes">
        <pc:chgData name="Karen Carera" userId="d7ab29075f1d4f00" providerId="Windows Live" clId="Web-{E1AD0303-2188-4265-9FB1-159B2BFD5111}" dt="2023-10-01T01:37:19.133" v="240"/>
        <pc:sldMkLst>
          <pc:docMk/>
          <pc:sldMk cId="3045840062" sldId="719"/>
        </pc:sldMkLst>
        <pc:spChg chg="mod">
          <ac:chgData name="Karen Carera" userId="d7ab29075f1d4f00" providerId="Windows Live" clId="Web-{E1AD0303-2188-4265-9FB1-159B2BFD5111}" dt="2023-10-01T01:36:47.897" v="233"/>
          <ac:spMkLst>
            <pc:docMk/>
            <pc:sldMk cId="3045840062" sldId="719"/>
            <ac:spMk id="3" creationId="{F0488D4F-B372-3E27-8F3C-312304CD624E}"/>
          </ac:spMkLst>
        </pc:spChg>
        <pc:spChg chg="add mod">
          <ac:chgData name="Karen Carera" userId="d7ab29075f1d4f00" providerId="Windows Live" clId="Web-{E1AD0303-2188-4265-9FB1-159B2BFD5111}" dt="2023-10-01T01:36:10.287" v="222" actId="20577"/>
          <ac:spMkLst>
            <pc:docMk/>
            <pc:sldMk cId="3045840062" sldId="719"/>
            <ac:spMk id="5" creationId="{AEE6960E-2675-78E2-BB63-62046784BD5A}"/>
          </ac:spMkLst>
        </pc:spChg>
        <pc:picChg chg="mod">
          <ac:chgData name="Karen Carera" userId="d7ab29075f1d4f00" providerId="Windows Live" clId="Web-{E1AD0303-2188-4265-9FB1-159B2BFD5111}" dt="2023-10-01T01:37:19.133" v="240"/>
          <ac:picMkLst>
            <pc:docMk/>
            <pc:sldMk cId="3045840062" sldId="719"/>
            <ac:picMk id="4" creationId="{4EF66820-0B43-EDEF-DFCB-906107FE6C40}"/>
          </ac:picMkLst>
        </pc:picChg>
      </pc:sldChg>
      <pc:sldChg chg="addSp modSp modNotes">
        <pc:chgData name="Karen Carera" userId="d7ab29075f1d4f00" providerId="Windows Live" clId="Web-{E1AD0303-2188-4265-9FB1-159B2BFD5111}" dt="2023-10-01T02:02:23.763" v="555" actId="20577"/>
        <pc:sldMkLst>
          <pc:docMk/>
          <pc:sldMk cId="3270568414" sldId="720"/>
        </pc:sldMkLst>
        <pc:spChg chg="mod">
          <ac:chgData name="Karen Carera" userId="d7ab29075f1d4f00" providerId="Windows Live" clId="Web-{E1AD0303-2188-4265-9FB1-159B2BFD5111}" dt="2023-10-01T02:02:23.763" v="555" actId="20577"/>
          <ac:spMkLst>
            <pc:docMk/>
            <pc:sldMk cId="3270568414" sldId="720"/>
            <ac:spMk id="3" creationId="{2579E3FA-ED5A-B534-9CB3-BACABE8A7EF0}"/>
          </ac:spMkLst>
        </pc:spChg>
        <pc:spChg chg="add mod">
          <ac:chgData name="Karen Carera" userId="d7ab29075f1d4f00" providerId="Windows Live" clId="Web-{E1AD0303-2188-4265-9FB1-159B2BFD5111}" dt="2023-10-01T01:59:41.929" v="519" actId="20577"/>
          <ac:spMkLst>
            <pc:docMk/>
            <pc:sldMk cId="3270568414" sldId="720"/>
            <ac:spMk id="5" creationId="{14426F36-0192-522E-41B0-2C520588D074}"/>
          </ac:spMkLst>
        </pc:spChg>
        <pc:picChg chg="mod">
          <ac:chgData name="Karen Carera" userId="d7ab29075f1d4f00" providerId="Windows Live" clId="Web-{E1AD0303-2188-4265-9FB1-159B2BFD5111}" dt="2023-10-01T02:00:55.635" v="524"/>
          <ac:picMkLst>
            <pc:docMk/>
            <pc:sldMk cId="3270568414" sldId="720"/>
            <ac:picMk id="7" creationId="{5F71D2A2-A290-2491-F3E6-69E05C9D80A6}"/>
          </ac:picMkLst>
        </pc:picChg>
      </pc:sldChg>
      <pc:sldChg chg="addSp modSp modNotes">
        <pc:chgData name="Karen Carera" userId="d7ab29075f1d4f00" providerId="Windows Live" clId="Web-{E1AD0303-2188-4265-9FB1-159B2BFD5111}" dt="2023-10-01T02:03:04.112" v="581" actId="20577"/>
        <pc:sldMkLst>
          <pc:docMk/>
          <pc:sldMk cId="3046707770" sldId="722"/>
        </pc:sldMkLst>
        <pc:spChg chg="add mod">
          <ac:chgData name="Karen Carera" userId="d7ab29075f1d4f00" providerId="Windows Live" clId="Web-{E1AD0303-2188-4265-9FB1-159B2BFD5111}" dt="2023-10-01T02:03:04.112" v="581" actId="20577"/>
          <ac:spMkLst>
            <pc:docMk/>
            <pc:sldMk cId="3046707770" sldId="722"/>
            <ac:spMk id="5" creationId="{D2B659FE-D127-2FC0-7FD8-C13C31BA160E}"/>
          </ac:spMkLst>
        </pc:spChg>
        <pc:picChg chg="mod">
          <ac:chgData name="Karen Carera" userId="d7ab29075f1d4f00" providerId="Windows Live" clId="Web-{E1AD0303-2188-4265-9FB1-159B2BFD5111}" dt="2023-10-01T02:02:34.466" v="558"/>
          <ac:picMkLst>
            <pc:docMk/>
            <pc:sldMk cId="3046707770" sldId="722"/>
            <ac:picMk id="1030" creationId="{1E983F49-80BC-1E38-0EBD-618A09A7EF90}"/>
          </ac:picMkLst>
        </pc:picChg>
      </pc:sldChg>
      <pc:sldChg chg="addSp delSp modSp modNotes">
        <pc:chgData name="Karen Carera" userId="d7ab29075f1d4f00" providerId="Windows Live" clId="Web-{E1AD0303-2188-4265-9FB1-159B2BFD5111}" dt="2023-10-01T02:09:23.263" v="609" actId="20577"/>
        <pc:sldMkLst>
          <pc:docMk/>
          <pc:sldMk cId="2442135387" sldId="723"/>
        </pc:sldMkLst>
        <pc:spChg chg="add del mod">
          <ac:chgData name="Karen Carera" userId="d7ab29075f1d4f00" providerId="Windows Live" clId="Web-{E1AD0303-2188-4265-9FB1-159B2BFD5111}" dt="2023-10-01T01:41:56.986" v="265"/>
          <ac:spMkLst>
            <pc:docMk/>
            <pc:sldMk cId="2442135387" sldId="723"/>
            <ac:spMk id="4" creationId="{7A2A1E3C-BDF2-50C3-8FE3-9C177B67AD7E}"/>
          </ac:spMkLst>
        </pc:spChg>
        <pc:spChg chg="add">
          <ac:chgData name="Karen Carera" userId="d7ab29075f1d4f00" providerId="Windows Live" clId="Web-{E1AD0303-2188-4265-9FB1-159B2BFD5111}" dt="2023-10-01T02:09:01.825" v="604"/>
          <ac:spMkLst>
            <pc:docMk/>
            <pc:sldMk cId="2442135387" sldId="723"/>
            <ac:spMk id="6" creationId="{3DF456CB-3CB8-9968-E6F0-452D88C0B98D}"/>
          </ac:spMkLst>
        </pc:spChg>
        <pc:spChg chg="add mod">
          <ac:chgData name="Karen Carera" userId="d7ab29075f1d4f00" providerId="Windows Live" clId="Web-{E1AD0303-2188-4265-9FB1-159B2BFD5111}" dt="2023-10-01T02:09:23.263" v="609" actId="20577"/>
          <ac:spMkLst>
            <pc:docMk/>
            <pc:sldMk cId="2442135387" sldId="723"/>
            <ac:spMk id="9" creationId="{433E3B2C-B639-E308-9D10-87A372CB82D6}"/>
          </ac:spMkLst>
        </pc:spChg>
        <pc:picChg chg="mod">
          <ac:chgData name="Karen Carera" userId="d7ab29075f1d4f00" providerId="Windows Live" clId="Web-{E1AD0303-2188-4265-9FB1-159B2BFD5111}" dt="2023-10-01T01:43:01.488" v="271"/>
          <ac:picMkLst>
            <pc:docMk/>
            <pc:sldMk cId="2442135387" sldId="723"/>
            <ac:picMk id="7" creationId="{53E22B2A-55F2-ABDF-9203-F602AD75A5D9}"/>
          </ac:picMkLst>
        </pc:picChg>
        <pc:picChg chg="mod">
          <ac:chgData name="Karen Carera" userId="d7ab29075f1d4f00" providerId="Windows Live" clId="Web-{E1AD0303-2188-4265-9FB1-159B2BFD5111}" dt="2023-10-01T01:42:43.675" v="270"/>
          <ac:picMkLst>
            <pc:docMk/>
            <pc:sldMk cId="2442135387" sldId="723"/>
            <ac:picMk id="8" creationId="{3BCC6B14-71B8-C7FE-6842-ACD35843D420}"/>
          </ac:picMkLst>
        </pc:picChg>
      </pc:sldChg>
    </pc:docChg>
  </pc:docChgLst>
  <pc:docChgLst>
    <pc:chgData name="Andrea Pepper" userId="ca6d0049c06f6b0a" providerId="Windows Live" clId="Web-{921E215B-B9F8-4CE2-B4B9-EF8FA64B54C9}"/>
    <pc:docChg chg="addSld delSld modSld modSection">
      <pc:chgData name="Andrea Pepper" userId="ca6d0049c06f6b0a" providerId="Windows Live" clId="Web-{921E215B-B9F8-4CE2-B4B9-EF8FA64B54C9}" dt="2023-08-19T02:12:35.374" v="146"/>
      <pc:docMkLst>
        <pc:docMk/>
      </pc:docMkLst>
      <pc:sldChg chg="modSp modNotes">
        <pc:chgData name="Andrea Pepper" userId="ca6d0049c06f6b0a" providerId="Windows Live" clId="Web-{921E215B-B9F8-4CE2-B4B9-EF8FA64B54C9}" dt="2023-08-19T01:50:13.561" v="54"/>
        <pc:sldMkLst>
          <pc:docMk/>
          <pc:sldMk cId="247620240" sldId="690"/>
        </pc:sldMkLst>
        <pc:spChg chg="mod">
          <ac:chgData name="Andrea Pepper" userId="ca6d0049c06f6b0a" providerId="Windows Live" clId="Web-{921E215B-B9F8-4CE2-B4B9-EF8FA64B54C9}" dt="2023-08-19T01:43:42.043" v="13" actId="20577"/>
          <ac:spMkLst>
            <pc:docMk/>
            <pc:sldMk cId="247620240" sldId="690"/>
            <ac:spMk id="3" creationId="{B19953CB-2B30-FDBC-308F-50B8CBDFAB35}"/>
          </ac:spMkLst>
        </pc:spChg>
      </pc:sldChg>
      <pc:sldChg chg="add mod modShow">
        <pc:chgData name="Andrea Pepper" userId="ca6d0049c06f6b0a" providerId="Windows Live" clId="Web-{921E215B-B9F8-4CE2-B4B9-EF8FA64B54C9}" dt="2023-08-19T02:12:35.374" v="146"/>
        <pc:sldMkLst>
          <pc:docMk/>
          <pc:sldMk cId="3295882512" sldId="706"/>
        </pc:sldMkLst>
      </pc:sldChg>
      <pc:sldChg chg="modSp add del replId modNotes">
        <pc:chgData name="Andrea Pepper" userId="ca6d0049c06f6b0a" providerId="Windows Live" clId="Web-{921E215B-B9F8-4CE2-B4B9-EF8FA64B54C9}" dt="2023-08-19T01:59:13.587" v="55"/>
        <pc:sldMkLst>
          <pc:docMk/>
          <pc:sldMk cId="3501063012" sldId="706"/>
        </pc:sldMkLst>
        <pc:spChg chg="mod">
          <ac:chgData name="Andrea Pepper" userId="ca6d0049c06f6b0a" providerId="Windows Live" clId="Web-{921E215B-B9F8-4CE2-B4B9-EF8FA64B54C9}" dt="2023-08-19T01:44:13.169" v="20" actId="20577"/>
          <ac:spMkLst>
            <pc:docMk/>
            <pc:sldMk cId="3501063012" sldId="706"/>
            <ac:spMk id="2" creationId="{500D2183-29A8-CB0D-2E7D-1B83C4E7246B}"/>
          </ac:spMkLst>
        </pc:spChg>
        <pc:spChg chg="mod">
          <ac:chgData name="Andrea Pepper" userId="ca6d0049c06f6b0a" providerId="Windows Live" clId="Web-{921E215B-B9F8-4CE2-B4B9-EF8FA64B54C9}" dt="2023-08-19T01:48:12.586" v="51" actId="20577"/>
          <ac:spMkLst>
            <pc:docMk/>
            <pc:sldMk cId="3501063012" sldId="706"/>
            <ac:spMk id="3" creationId="{B19953CB-2B30-FDBC-308F-50B8CBDFAB35}"/>
          </ac:spMkLst>
        </pc:spChg>
      </pc:sldChg>
      <pc:sldChg chg="modSp add replId modNotes">
        <pc:chgData name="Andrea Pepper" userId="ca6d0049c06f6b0a" providerId="Windows Live" clId="Web-{921E215B-B9F8-4CE2-B4B9-EF8FA64B54C9}" dt="2023-08-19T02:11:29.324" v="145"/>
        <pc:sldMkLst>
          <pc:docMk/>
          <pc:sldMk cId="1931774055" sldId="707"/>
        </pc:sldMkLst>
        <pc:graphicFrameChg chg="mod modGraphic">
          <ac:chgData name="Andrea Pepper" userId="ca6d0049c06f6b0a" providerId="Windows Live" clId="Web-{921E215B-B9F8-4CE2-B4B9-EF8FA64B54C9}" dt="2023-08-19T02:10:38.306" v="144"/>
          <ac:graphicFrameMkLst>
            <pc:docMk/>
            <pc:sldMk cId="1931774055" sldId="707"/>
            <ac:graphicFrameMk id="4" creationId="{6E272C01-E633-6E30-975A-F8A1C7502FC4}"/>
          </ac:graphicFrameMkLst>
        </pc:graphicFrameChg>
      </pc:sldChg>
    </pc:docChg>
  </pc:docChgLst>
  <pc:docChgLst>
    <pc:chgData name="Karen Carera" userId="d7ab29075f1d4f00" providerId="Windows Live" clId="Web-{D0C39AD4-8BA2-40F0-B134-B728F2ED2119}"/>
    <pc:docChg chg="delSld modSld modSection">
      <pc:chgData name="Karen Carera" userId="d7ab29075f1d4f00" providerId="Windows Live" clId="Web-{D0C39AD4-8BA2-40F0-B134-B728F2ED2119}" dt="2023-10-15T14:51:39.440" v="70"/>
      <pc:docMkLst>
        <pc:docMk/>
      </pc:docMkLst>
      <pc:sldChg chg="modSp">
        <pc:chgData name="Karen Carera" userId="d7ab29075f1d4f00" providerId="Windows Live" clId="Web-{D0C39AD4-8BA2-40F0-B134-B728F2ED2119}" dt="2023-10-15T14:51:39.440" v="70"/>
        <pc:sldMkLst>
          <pc:docMk/>
          <pc:sldMk cId="2740841025" sldId="705"/>
        </pc:sldMkLst>
        <pc:graphicFrameChg chg="mod modGraphic">
          <ac:chgData name="Karen Carera" userId="d7ab29075f1d4f00" providerId="Windows Live" clId="Web-{D0C39AD4-8BA2-40F0-B134-B728F2ED2119}" dt="2023-10-15T14:51:39.440" v="70"/>
          <ac:graphicFrameMkLst>
            <pc:docMk/>
            <pc:sldMk cId="2740841025" sldId="705"/>
            <ac:graphicFrameMk id="8" creationId="{14806341-3E13-C3C9-4DD6-072A4DDB2AAC}"/>
          </ac:graphicFrameMkLst>
        </pc:graphicFrameChg>
        <pc:graphicFrameChg chg="mod modGraphic">
          <ac:chgData name="Karen Carera" userId="d7ab29075f1d4f00" providerId="Windows Live" clId="Web-{D0C39AD4-8BA2-40F0-B134-B728F2ED2119}" dt="2023-10-15T14:51:37.080" v="67"/>
          <ac:graphicFrameMkLst>
            <pc:docMk/>
            <pc:sldMk cId="2740841025" sldId="705"/>
            <ac:graphicFrameMk id="11" creationId="{19D0A94C-6FA4-E745-17B4-D445300A9C80}"/>
          </ac:graphicFrameMkLst>
        </pc:graphicFrameChg>
      </pc:sldChg>
      <pc:sldChg chg="del">
        <pc:chgData name="Karen Carera" userId="d7ab29075f1d4f00" providerId="Windows Live" clId="Web-{D0C39AD4-8BA2-40F0-B134-B728F2ED2119}" dt="2023-10-15T14:41:53.677" v="0"/>
        <pc:sldMkLst>
          <pc:docMk/>
          <pc:sldMk cId="126193959" sldId="712"/>
        </pc:sldMkLst>
      </pc:sldChg>
      <pc:sldChg chg="del">
        <pc:chgData name="Karen Carera" userId="d7ab29075f1d4f00" providerId="Windows Live" clId="Web-{D0C39AD4-8BA2-40F0-B134-B728F2ED2119}" dt="2023-10-15T14:41:59.771" v="1"/>
        <pc:sldMkLst>
          <pc:docMk/>
          <pc:sldMk cId="3237662556" sldId="713"/>
        </pc:sldMkLst>
      </pc:sldChg>
      <pc:sldChg chg="del">
        <pc:chgData name="Karen Carera" userId="d7ab29075f1d4f00" providerId="Windows Live" clId="Web-{D0C39AD4-8BA2-40F0-B134-B728F2ED2119}" dt="2023-10-15T14:42:12.912" v="2"/>
        <pc:sldMkLst>
          <pc:docMk/>
          <pc:sldMk cId="3102795560" sldId="714"/>
        </pc:sldMkLst>
      </pc:sldChg>
      <pc:sldChg chg="del">
        <pc:chgData name="Karen Carera" userId="d7ab29075f1d4f00" providerId="Windows Live" clId="Web-{D0C39AD4-8BA2-40F0-B134-B728F2ED2119}" dt="2023-10-15T14:42:24.944" v="3"/>
        <pc:sldMkLst>
          <pc:docMk/>
          <pc:sldMk cId="4284713712" sldId="715"/>
        </pc:sldMkLst>
      </pc:sldChg>
      <pc:sldChg chg="del">
        <pc:chgData name="Karen Carera" userId="d7ab29075f1d4f00" providerId="Windows Live" clId="Web-{D0C39AD4-8BA2-40F0-B134-B728F2ED2119}" dt="2023-10-15T14:42:37.211" v="4"/>
        <pc:sldMkLst>
          <pc:docMk/>
          <pc:sldMk cId="3104624520" sldId="716"/>
        </pc:sldMkLst>
      </pc:sldChg>
    </pc:docChg>
  </pc:docChgLst>
  <pc:docChgLst>
    <pc:chgData name="Karen Carera" userId="d7ab29075f1d4f00" providerId="Windows Live" clId="Web-{FAFCA68F-D267-4138-966F-2A2F21C37DB5}"/>
    <pc:docChg chg="modSld">
      <pc:chgData name="Karen Carera" userId="d7ab29075f1d4f00" providerId="Windows Live" clId="Web-{FAFCA68F-D267-4138-966F-2A2F21C37DB5}" dt="2023-08-16T14:20:23.787" v="37"/>
      <pc:docMkLst>
        <pc:docMk/>
      </pc:docMkLst>
      <pc:sldChg chg="delCm">
        <pc:chgData name="Karen Carera" userId="d7ab29075f1d4f00" providerId="Windows Live" clId="Web-{FAFCA68F-D267-4138-966F-2A2F21C37DB5}" dt="2023-08-16T14:16:23.604" v="2"/>
        <pc:sldMkLst>
          <pc:docMk/>
          <pc:sldMk cId="595790681" sldId="639"/>
        </pc:sldMkLst>
      </pc:sldChg>
      <pc:sldChg chg="modSp delCm">
        <pc:chgData name="Karen Carera" userId="d7ab29075f1d4f00" providerId="Windows Live" clId="Web-{FAFCA68F-D267-4138-966F-2A2F21C37DB5}" dt="2023-08-16T14:16:06.540" v="1"/>
        <pc:sldMkLst>
          <pc:docMk/>
          <pc:sldMk cId="2142888439" sldId="640"/>
        </pc:sldMkLst>
        <pc:spChg chg="mod">
          <ac:chgData name="Karen Carera" userId="d7ab29075f1d4f00" providerId="Windows Live" clId="Web-{FAFCA68F-D267-4138-966F-2A2F21C37DB5}" dt="2023-08-16T14:16:03.009" v="0" actId="20577"/>
          <ac:spMkLst>
            <pc:docMk/>
            <pc:sldMk cId="2142888439" sldId="640"/>
            <ac:spMk id="3" creationId="{1BFF82AF-7109-506B-D279-61CDC934832D}"/>
          </ac:spMkLst>
        </pc:spChg>
      </pc:sldChg>
      <pc:sldChg chg="modSp modNotes">
        <pc:chgData name="Karen Carera" userId="d7ab29075f1d4f00" providerId="Windows Live" clId="Web-{FAFCA68F-D267-4138-966F-2A2F21C37DB5}" dt="2023-08-16T14:19:48.489" v="27"/>
        <pc:sldMkLst>
          <pc:docMk/>
          <pc:sldMk cId="1219063434" sldId="687"/>
        </pc:sldMkLst>
        <pc:spChg chg="mod">
          <ac:chgData name="Karen Carera" userId="d7ab29075f1d4f00" providerId="Windows Live" clId="Web-{FAFCA68F-D267-4138-966F-2A2F21C37DB5}" dt="2023-08-16T14:19:40.317" v="23" actId="20577"/>
          <ac:spMkLst>
            <pc:docMk/>
            <pc:sldMk cId="1219063434" sldId="687"/>
            <ac:spMk id="3" creationId="{4B96E21E-373C-6ECC-DF1F-0F25C3D1591E}"/>
          </ac:spMkLst>
        </pc:spChg>
      </pc:sldChg>
      <pc:sldChg chg="modSp delCm modNotes">
        <pc:chgData name="Karen Carera" userId="d7ab29075f1d4f00" providerId="Windows Live" clId="Web-{FAFCA68F-D267-4138-966F-2A2F21C37DB5}" dt="2023-08-16T14:20:23.787" v="37"/>
        <pc:sldMkLst>
          <pc:docMk/>
          <pc:sldMk cId="247620240" sldId="690"/>
        </pc:sldMkLst>
        <pc:spChg chg="mod">
          <ac:chgData name="Karen Carera" userId="d7ab29075f1d4f00" providerId="Windows Live" clId="Web-{FAFCA68F-D267-4138-966F-2A2F21C37DB5}" dt="2023-08-16T14:19:06.034" v="9" actId="20577"/>
          <ac:spMkLst>
            <pc:docMk/>
            <pc:sldMk cId="247620240" sldId="690"/>
            <ac:spMk id="3" creationId="{B19953CB-2B30-FDBC-308F-50B8CBDFAB35}"/>
          </ac:spMkLst>
        </pc:spChg>
      </pc:sldChg>
      <pc:sldChg chg="modNotes">
        <pc:chgData name="Karen Carera" userId="d7ab29075f1d4f00" providerId="Windows Live" clId="Web-{FAFCA68F-D267-4138-966F-2A2F21C37DB5}" dt="2023-08-16T14:20:15.006" v="36"/>
        <pc:sldMkLst>
          <pc:docMk/>
          <pc:sldMk cId="2877809355" sldId="692"/>
        </pc:sldMkLst>
      </pc:sldChg>
    </pc:docChg>
  </pc:docChgLst>
  <pc:docChgLst>
    <pc:chgData name="Karen Carera" userId="d7ab29075f1d4f00" providerId="Windows Live" clId="Web-{6DBA00C4-141D-42A9-A29B-12F45CE9F0FC}"/>
    <pc:docChg chg="modSld">
      <pc:chgData name="Karen Carera" userId="d7ab29075f1d4f00" providerId="Windows Live" clId="Web-{6DBA00C4-141D-42A9-A29B-12F45CE9F0FC}" dt="2023-10-23T14:49:42.078" v="41"/>
      <pc:docMkLst>
        <pc:docMk/>
      </pc:docMkLst>
      <pc:sldChg chg="delCm">
        <pc:chgData name="Karen Carera" userId="d7ab29075f1d4f00" providerId="Windows Live" clId="Web-{6DBA00C4-141D-42A9-A29B-12F45CE9F0FC}" dt="2023-10-23T14:49:42.078" v="41"/>
        <pc:sldMkLst>
          <pc:docMk/>
          <pc:sldMk cId="3326820848" sldId="632"/>
        </pc:sldMkLst>
        <pc:extLst>
          <p:ext xmlns:p="http://schemas.openxmlformats.org/presentationml/2006/main" uri="{D6D511B9-2390-475A-947B-AFAB55BFBCF1}">
            <pc226:cmChg xmlns:pc226="http://schemas.microsoft.com/office/powerpoint/2022/06/main/command" chg="del">
              <pc226:chgData name="Karen Carera" userId="d7ab29075f1d4f00" providerId="Windows Live" clId="Web-{6DBA00C4-141D-42A9-A29B-12F45CE9F0FC}" dt="2023-10-23T14:49:39.094" v="40"/>
              <pc2:cmMkLst xmlns:pc2="http://schemas.microsoft.com/office/powerpoint/2019/9/main/command">
                <pc:docMk/>
                <pc:sldMk cId="3326820848" sldId="632"/>
                <pc2:cmMk id="{DC743CD3-B855-4682-A67E-3F9B8579991E}"/>
              </pc2:cmMkLst>
            </pc226:cmChg>
            <pc226:cmChg xmlns:pc226="http://schemas.microsoft.com/office/powerpoint/2022/06/main/command" chg="del">
              <pc226:chgData name="Karen Carera" userId="d7ab29075f1d4f00" providerId="Windows Live" clId="Web-{6DBA00C4-141D-42A9-A29B-12F45CE9F0FC}" dt="2023-10-23T14:49:42.078" v="41"/>
              <pc2:cmMkLst xmlns:pc2="http://schemas.microsoft.com/office/powerpoint/2019/9/main/command">
                <pc:docMk/>
                <pc:sldMk cId="3326820848" sldId="632"/>
                <pc2:cmMk id="{95227AF6-4E8E-4DE5-9065-5A107DE123D9}"/>
              </pc2:cmMkLst>
            </pc226:cmChg>
          </p:ext>
        </pc:extLst>
      </pc:sldChg>
      <pc:sldChg chg="delCm">
        <pc:chgData name="Karen Carera" userId="d7ab29075f1d4f00" providerId="Windows Live" clId="Web-{6DBA00C4-141D-42A9-A29B-12F45CE9F0FC}" dt="2023-10-23T14:41:01.417" v="27"/>
        <pc:sldMkLst>
          <pc:docMk/>
          <pc:sldMk cId="4187617526" sldId="636"/>
        </pc:sldMkLst>
        <pc:extLst>
          <p:ext xmlns:p="http://schemas.openxmlformats.org/presentationml/2006/main" uri="{D6D511B9-2390-475A-947B-AFAB55BFBCF1}">
            <pc226:cmChg xmlns:pc226="http://schemas.microsoft.com/office/powerpoint/2022/06/main/command" chg="del">
              <pc226:chgData name="Karen Carera" userId="d7ab29075f1d4f00" providerId="Windows Live" clId="Web-{6DBA00C4-141D-42A9-A29B-12F45CE9F0FC}" dt="2023-10-23T14:41:01.417" v="27"/>
              <pc2:cmMkLst xmlns:pc2="http://schemas.microsoft.com/office/powerpoint/2019/9/main/command">
                <pc:docMk/>
                <pc:sldMk cId="4187617526" sldId="636"/>
                <pc2:cmMk id="{7BE4B402-38DF-44D3-9F65-FE69C5579A0E}"/>
              </pc2:cmMkLst>
            </pc226:cmChg>
            <pc226:cmChg xmlns:pc226="http://schemas.microsoft.com/office/powerpoint/2022/06/main/command" chg="del">
              <pc226:chgData name="Karen Carera" userId="d7ab29075f1d4f00" providerId="Windows Live" clId="Web-{6DBA00C4-141D-42A9-A29B-12F45CE9F0FC}" dt="2023-10-23T14:40:57.558" v="26"/>
              <pc2:cmMkLst xmlns:pc2="http://schemas.microsoft.com/office/powerpoint/2019/9/main/command">
                <pc:docMk/>
                <pc:sldMk cId="4187617526" sldId="636"/>
                <pc2:cmMk id="{6D69247F-0664-47D9-9CF0-47D3062089FD}"/>
              </pc2:cmMkLst>
            </pc226:cmChg>
          </p:ext>
        </pc:extLst>
      </pc:sldChg>
      <pc:sldChg chg="modSp delCm modCm">
        <pc:chgData name="Karen Carera" userId="d7ab29075f1d4f00" providerId="Windows Live" clId="Web-{6DBA00C4-141D-42A9-A29B-12F45CE9F0FC}" dt="2023-10-23T14:40:22.275" v="25"/>
        <pc:sldMkLst>
          <pc:docMk/>
          <pc:sldMk cId="1431913384" sldId="657"/>
        </pc:sldMkLst>
        <pc:spChg chg="mod">
          <ac:chgData name="Karen Carera" userId="d7ab29075f1d4f00" providerId="Windows Live" clId="Web-{6DBA00C4-141D-42A9-A29B-12F45CE9F0FC}" dt="2023-10-23T14:40:19.712" v="23" actId="20577"/>
          <ac:spMkLst>
            <pc:docMk/>
            <pc:sldMk cId="1431913384" sldId="657"/>
            <ac:spMk id="3" creationId="{1BFF82AF-7109-506B-D279-61CDC934832D}"/>
          </ac:spMkLst>
        </pc:spChg>
        <pc:extLst>
          <p:ext xmlns:p="http://schemas.openxmlformats.org/presentationml/2006/main" uri="{D6D511B9-2390-475A-947B-AFAB55BFBCF1}">
            <pc226:cmChg xmlns:pc226="http://schemas.microsoft.com/office/powerpoint/2022/06/main/command" chg="del mod">
              <pc226:chgData name="Karen Carera" userId="d7ab29075f1d4f00" providerId="Windows Live" clId="Web-{6DBA00C4-141D-42A9-A29B-12F45CE9F0FC}" dt="2023-10-23T14:40:19.806" v="24"/>
              <pc2:cmMkLst xmlns:pc2="http://schemas.microsoft.com/office/powerpoint/2019/9/main/command">
                <pc:docMk/>
                <pc:sldMk cId="1431913384" sldId="657"/>
                <pc2:cmMk id="{EF327012-714A-4A95-9618-1D1A3F0CD587}"/>
              </pc2:cmMkLst>
            </pc226:cmChg>
            <pc226:cmChg xmlns:pc226="http://schemas.microsoft.com/office/powerpoint/2022/06/main/command" chg="del">
              <pc226:chgData name="Karen Carera" userId="d7ab29075f1d4f00" providerId="Windows Live" clId="Web-{6DBA00C4-141D-42A9-A29B-12F45CE9F0FC}" dt="2023-10-23T14:40:22.275" v="25"/>
              <pc2:cmMkLst xmlns:pc2="http://schemas.microsoft.com/office/powerpoint/2019/9/main/command">
                <pc:docMk/>
                <pc:sldMk cId="1431913384" sldId="657"/>
                <pc2:cmMk id="{1751137C-63A6-4EF3-847F-8A7D6820D44D}"/>
              </pc2:cmMkLst>
            </pc226:cmChg>
          </p:ext>
        </pc:extLst>
      </pc:sldChg>
      <pc:sldChg chg="modSp">
        <pc:chgData name="Karen Carera" userId="d7ab29075f1d4f00" providerId="Windows Live" clId="Web-{6DBA00C4-141D-42A9-A29B-12F45CE9F0FC}" dt="2023-10-23T14:49:19.124" v="39" actId="20577"/>
        <pc:sldMkLst>
          <pc:docMk/>
          <pc:sldMk cId="1662377490" sldId="747"/>
        </pc:sldMkLst>
        <pc:spChg chg="mod">
          <ac:chgData name="Karen Carera" userId="d7ab29075f1d4f00" providerId="Windows Live" clId="Web-{6DBA00C4-141D-42A9-A29B-12F45CE9F0FC}" dt="2023-10-23T14:49:19.124" v="39" actId="20577"/>
          <ac:spMkLst>
            <pc:docMk/>
            <pc:sldMk cId="1662377490" sldId="747"/>
            <ac:spMk id="2" creationId="{81BA5B04-2E28-9700-D078-6BEF9047756C}"/>
          </ac:spMkLst>
        </pc:spChg>
      </pc:sldChg>
    </pc:docChg>
  </pc:docChgLst>
  <pc:docChgLst>
    <pc:chgData name="Karen Carera" userId="d7ab29075f1d4f00" providerId="Windows Live" clId="Web-{E3CE2B80-FF5A-440C-8923-3CB5C23AC96F}"/>
    <pc:docChg chg="delSld delSection modSection">
      <pc:chgData name="Karen Carera" userId="d7ab29075f1d4f00" providerId="Windows Live" clId="Web-{E3CE2B80-FF5A-440C-8923-3CB5C23AC96F}" dt="2023-10-03T20:47:11.656" v="8"/>
      <pc:docMkLst>
        <pc:docMk/>
      </pc:docMkLst>
      <pc:sldChg chg="del">
        <pc:chgData name="Karen Carera" userId="d7ab29075f1d4f00" providerId="Windows Live" clId="Web-{E3CE2B80-FF5A-440C-8923-3CB5C23AC96F}" dt="2023-10-03T20:46:54.828" v="6"/>
        <pc:sldMkLst>
          <pc:docMk/>
          <pc:sldMk cId="4197202228" sldId="557"/>
        </pc:sldMkLst>
      </pc:sldChg>
      <pc:sldChg chg="del">
        <pc:chgData name="Karen Carera" userId="d7ab29075f1d4f00" providerId="Windows Live" clId="Web-{E3CE2B80-FF5A-440C-8923-3CB5C23AC96F}" dt="2023-10-03T20:47:08.828" v="7"/>
        <pc:sldMkLst>
          <pc:docMk/>
          <pc:sldMk cId="2194424090" sldId="559"/>
        </pc:sldMkLst>
      </pc:sldChg>
      <pc:sldChg chg="del">
        <pc:chgData name="Karen Carera" userId="d7ab29075f1d4f00" providerId="Windows Live" clId="Web-{E3CE2B80-FF5A-440C-8923-3CB5C23AC96F}" dt="2023-10-03T20:47:11.656" v="8"/>
        <pc:sldMkLst>
          <pc:docMk/>
          <pc:sldMk cId="516059477" sldId="560"/>
        </pc:sldMkLst>
      </pc:sldChg>
      <pc:sldChg chg="del">
        <pc:chgData name="Karen Carera" userId="d7ab29075f1d4f00" providerId="Windows Live" clId="Web-{E3CE2B80-FF5A-440C-8923-3CB5C23AC96F}" dt="2023-10-03T20:46:04.436" v="1"/>
        <pc:sldMkLst>
          <pc:docMk/>
          <pc:sldMk cId="2055167256" sldId="590"/>
        </pc:sldMkLst>
      </pc:sldChg>
      <pc:sldChg chg="del">
        <pc:chgData name="Karen Carera" userId="d7ab29075f1d4f00" providerId="Windows Live" clId="Web-{E3CE2B80-FF5A-440C-8923-3CB5C23AC96F}" dt="2023-10-03T20:46:07.358" v="2"/>
        <pc:sldMkLst>
          <pc:docMk/>
          <pc:sldMk cId="3579502249" sldId="591"/>
        </pc:sldMkLst>
      </pc:sldChg>
      <pc:sldChg chg="del">
        <pc:chgData name="Karen Carera" userId="d7ab29075f1d4f00" providerId="Windows Live" clId="Web-{E3CE2B80-FF5A-440C-8923-3CB5C23AC96F}" dt="2023-10-03T20:46:37.705" v="3"/>
        <pc:sldMkLst>
          <pc:docMk/>
          <pc:sldMk cId="4040694419" sldId="696"/>
        </pc:sldMkLst>
      </pc:sldChg>
      <pc:sldChg chg="del">
        <pc:chgData name="Karen Carera" userId="d7ab29075f1d4f00" providerId="Windows Live" clId="Web-{E3CE2B80-FF5A-440C-8923-3CB5C23AC96F}" dt="2023-10-03T20:46:41.437" v="4"/>
        <pc:sldMkLst>
          <pc:docMk/>
          <pc:sldMk cId="3256633112" sldId="711"/>
        </pc:sldMkLst>
      </pc:sldChg>
      <pc:sldChg chg="del">
        <pc:chgData name="Karen Carera" userId="d7ab29075f1d4f00" providerId="Windows Live" clId="Web-{E3CE2B80-FF5A-440C-8923-3CB5C23AC96F}" dt="2023-10-03T20:46:01.357" v="0"/>
        <pc:sldMkLst>
          <pc:docMk/>
          <pc:sldMk cId="663330986" sldId="721"/>
        </pc:sldMkLst>
      </pc:sldChg>
    </pc:docChg>
  </pc:docChgLst>
  <pc:docChgLst>
    <pc:chgData name="Karen Carera" userId="d7ab29075f1d4f00" providerId="Windows Live" clId="Web-{BD3B7285-3212-4ADC-B7F4-49F2B4C81278}"/>
    <pc:docChg chg="modSld">
      <pc:chgData name="Karen Carera" userId="d7ab29075f1d4f00" providerId="Windows Live" clId="Web-{BD3B7285-3212-4ADC-B7F4-49F2B4C81278}" dt="2023-10-19T19:42:16.068" v="25"/>
      <pc:docMkLst>
        <pc:docMk/>
      </pc:docMkLst>
      <pc:sldChg chg="modSp">
        <pc:chgData name="Karen Carera" userId="d7ab29075f1d4f00" providerId="Windows Live" clId="Web-{BD3B7285-3212-4ADC-B7F4-49F2B4C81278}" dt="2023-10-19T19:30:51.906" v="14"/>
        <pc:sldMkLst>
          <pc:docMk/>
          <pc:sldMk cId="1530073284" sldId="740"/>
        </pc:sldMkLst>
        <pc:spChg chg="mod">
          <ac:chgData name="Karen Carera" userId="d7ab29075f1d4f00" providerId="Windows Live" clId="Web-{BD3B7285-3212-4ADC-B7F4-49F2B4C81278}" dt="2023-10-19T19:30:14.093" v="13"/>
          <ac:spMkLst>
            <pc:docMk/>
            <pc:sldMk cId="1530073284" sldId="740"/>
            <ac:spMk id="6" creationId="{028E37A9-5122-31FC-5EEA-3C99AD32C4CD}"/>
          </ac:spMkLst>
        </pc:spChg>
        <pc:picChg chg="mod">
          <ac:chgData name="Karen Carera" userId="d7ab29075f1d4f00" providerId="Windows Live" clId="Web-{BD3B7285-3212-4ADC-B7F4-49F2B4C81278}" dt="2023-10-19T19:30:51.906" v="14"/>
          <ac:picMkLst>
            <pc:docMk/>
            <pc:sldMk cId="1530073284" sldId="740"/>
            <ac:picMk id="4" creationId="{1EDFFE55-B9D6-DEE7-7C59-D62B1157FADA}"/>
          </ac:picMkLst>
        </pc:picChg>
      </pc:sldChg>
      <pc:sldChg chg="modSp">
        <pc:chgData name="Karen Carera" userId="d7ab29075f1d4f00" providerId="Windows Live" clId="Web-{BD3B7285-3212-4ADC-B7F4-49F2B4C81278}" dt="2023-10-19T19:42:16.068" v="25"/>
        <pc:sldMkLst>
          <pc:docMk/>
          <pc:sldMk cId="3220866314" sldId="743"/>
        </pc:sldMkLst>
        <pc:picChg chg="mod">
          <ac:chgData name="Karen Carera" userId="d7ab29075f1d4f00" providerId="Windows Live" clId="Web-{BD3B7285-3212-4ADC-B7F4-49F2B4C81278}" dt="2023-10-19T19:42:16.068" v="25"/>
          <ac:picMkLst>
            <pc:docMk/>
            <pc:sldMk cId="3220866314" sldId="743"/>
            <ac:picMk id="4" creationId="{1EDFFE55-B9D6-DEE7-7C59-D62B1157FADA}"/>
          </ac:picMkLst>
        </pc:picChg>
      </pc:sldChg>
      <pc:sldChg chg="modSp">
        <pc:chgData name="Karen Carera" userId="d7ab29075f1d4f00" providerId="Windows Live" clId="Web-{BD3B7285-3212-4ADC-B7F4-49F2B4C81278}" dt="2023-10-19T19:31:38.877" v="22"/>
        <pc:sldMkLst>
          <pc:docMk/>
          <pc:sldMk cId="740617151" sldId="744"/>
        </pc:sldMkLst>
        <pc:picChg chg="mod">
          <ac:chgData name="Karen Carera" userId="d7ab29075f1d4f00" providerId="Windows Live" clId="Web-{BD3B7285-3212-4ADC-B7F4-49F2B4C81278}" dt="2023-10-19T19:31:38.877" v="22"/>
          <ac:picMkLst>
            <pc:docMk/>
            <pc:sldMk cId="740617151" sldId="744"/>
            <ac:picMk id="4" creationId="{1EDFFE55-B9D6-DEE7-7C59-D62B1157FADA}"/>
          </ac:picMkLst>
        </pc:picChg>
      </pc:sldChg>
      <pc:sldChg chg="modSp">
        <pc:chgData name="Karen Carera" userId="d7ab29075f1d4f00" providerId="Windows Live" clId="Web-{BD3B7285-3212-4ADC-B7F4-49F2B4C81278}" dt="2023-10-19T19:31:28.095" v="19"/>
        <pc:sldMkLst>
          <pc:docMk/>
          <pc:sldMk cId="4057306560" sldId="745"/>
        </pc:sldMkLst>
        <pc:picChg chg="mod">
          <ac:chgData name="Karen Carera" userId="d7ab29075f1d4f00" providerId="Windows Live" clId="Web-{BD3B7285-3212-4ADC-B7F4-49F2B4C81278}" dt="2023-10-19T19:31:28.095" v="19"/>
          <ac:picMkLst>
            <pc:docMk/>
            <pc:sldMk cId="4057306560" sldId="745"/>
            <ac:picMk id="4" creationId="{1EDFFE55-B9D6-DEE7-7C59-D62B1157FADA}"/>
          </ac:picMkLst>
        </pc:picChg>
      </pc:sldChg>
    </pc:docChg>
  </pc:docChgLst>
  <pc:docChgLst>
    <pc:chgData name="Karen Carera" userId="d7ab29075f1d4f00" providerId="Windows Live" clId="Web-{CA229F26-F86F-4E5A-AF6D-C1288987491F}"/>
    <pc:docChg chg="addSld modSld sldOrd modSection">
      <pc:chgData name="Karen Carera" userId="d7ab29075f1d4f00" providerId="Windows Live" clId="Web-{CA229F26-F86F-4E5A-AF6D-C1288987491F}" dt="2023-07-30T23:51:04.717" v="611" actId="20577"/>
      <pc:docMkLst>
        <pc:docMk/>
      </pc:docMkLst>
      <pc:sldChg chg="modSp">
        <pc:chgData name="Karen Carera" userId="d7ab29075f1d4f00" providerId="Windows Live" clId="Web-{CA229F26-F86F-4E5A-AF6D-C1288987491F}" dt="2023-07-30T23:48:26.150" v="593" actId="20577"/>
        <pc:sldMkLst>
          <pc:docMk/>
          <pc:sldMk cId="4259698663" sldId="498"/>
        </pc:sldMkLst>
        <pc:spChg chg="mod">
          <ac:chgData name="Karen Carera" userId="d7ab29075f1d4f00" providerId="Windows Live" clId="Web-{CA229F26-F86F-4E5A-AF6D-C1288987491F}" dt="2023-07-30T23:48:26.150" v="593" actId="20577"/>
          <ac:spMkLst>
            <pc:docMk/>
            <pc:sldMk cId="4259698663" sldId="498"/>
            <ac:spMk id="3" creationId="{8294387E-2BB1-80FE-7CA3-8C7A4F236702}"/>
          </ac:spMkLst>
        </pc:spChg>
      </pc:sldChg>
      <pc:sldChg chg="modSp delCm">
        <pc:chgData name="Karen Carera" userId="d7ab29075f1d4f00" providerId="Windows Live" clId="Web-{CA229F26-F86F-4E5A-AF6D-C1288987491F}" dt="2023-07-30T23:10:55.193" v="425"/>
        <pc:sldMkLst>
          <pc:docMk/>
          <pc:sldMk cId="2497304144" sldId="573"/>
        </pc:sldMkLst>
        <pc:spChg chg="mod">
          <ac:chgData name="Karen Carera" userId="d7ab29075f1d4f00" providerId="Windows Live" clId="Web-{CA229F26-F86F-4E5A-AF6D-C1288987491F}" dt="2023-07-30T23:10:55.052" v="424" actId="20577"/>
          <ac:spMkLst>
            <pc:docMk/>
            <pc:sldMk cId="2497304144" sldId="573"/>
            <ac:spMk id="3" creationId="{211960CE-A457-6C49-5B3E-B77C230613E1}"/>
          </ac:spMkLst>
        </pc:spChg>
      </pc:sldChg>
      <pc:sldChg chg="modSp">
        <pc:chgData name="Karen Carera" userId="d7ab29075f1d4f00" providerId="Windows Live" clId="Web-{CA229F26-F86F-4E5A-AF6D-C1288987491F}" dt="2023-07-30T23:49:59.106" v="603" actId="20577"/>
        <pc:sldMkLst>
          <pc:docMk/>
          <pc:sldMk cId="2997762231" sldId="583"/>
        </pc:sldMkLst>
        <pc:spChg chg="mod">
          <ac:chgData name="Karen Carera" userId="d7ab29075f1d4f00" providerId="Windows Live" clId="Web-{CA229F26-F86F-4E5A-AF6D-C1288987491F}" dt="2023-07-30T23:49:59.106" v="603" actId="20577"/>
          <ac:spMkLst>
            <pc:docMk/>
            <pc:sldMk cId="2997762231" sldId="583"/>
            <ac:spMk id="3" creationId="{846B2FFD-776D-9574-1A44-65CB8F9B7CD6}"/>
          </ac:spMkLst>
        </pc:spChg>
      </pc:sldChg>
      <pc:sldChg chg="delCm">
        <pc:chgData name="Karen Carera" userId="d7ab29075f1d4f00" providerId="Windows Live" clId="Web-{CA229F26-F86F-4E5A-AF6D-C1288987491F}" dt="2023-07-30T23:11:24.881" v="427"/>
        <pc:sldMkLst>
          <pc:docMk/>
          <pc:sldMk cId="607716060" sldId="596"/>
        </pc:sldMkLst>
      </pc:sldChg>
      <pc:sldChg chg="delCm">
        <pc:chgData name="Karen Carera" userId="d7ab29075f1d4f00" providerId="Windows Live" clId="Web-{CA229F26-F86F-4E5A-AF6D-C1288987491F}" dt="2023-07-30T23:11:33.069" v="428"/>
        <pc:sldMkLst>
          <pc:docMk/>
          <pc:sldMk cId="1713911968" sldId="602"/>
        </pc:sldMkLst>
      </pc:sldChg>
      <pc:sldChg chg="modSp">
        <pc:chgData name="Karen Carera" userId="d7ab29075f1d4f00" providerId="Windows Live" clId="Web-{CA229F26-F86F-4E5A-AF6D-C1288987491F}" dt="2023-07-30T23:26:29.548" v="436" actId="20577"/>
        <pc:sldMkLst>
          <pc:docMk/>
          <pc:sldMk cId="36754789" sldId="612"/>
        </pc:sldMkLst>
        <pc:spChg chg="mod">
          <ac:chgData name="Karen Carera" userId="d7ab29075f1d4f00" providerId="Windows Live" clId="Web-{CA229F26-F86F-4E5A-AF6D-C1288987491F}" dt="2023-07-30T23:26:29.548" v="436" actId="20577"/>
          <ac:spMkLst>
            <pc:docMk/>
            <pc:sldMk cId="36754789" sldId="612"/>
            <ac:spMk id="3" creationId="{1BFF82AF-7109-506B-D279-61CDC934832D}"/>
          </ac:spMkLst>
        </pc:spChg>
      </pc:sldChg>
      <pc:sldChg chg="modSp delCm">
        <pc:chgData name="Karen Carera" userId="d7ab29075f1d4f00" providerId="Windows Live" clId="Web-{CA229F26-F86F-4E5A-AF6D-C1288987491F}" dt="2023-07-30T23:41:41.420" v="489" actId="20577"/>
        <pc:sldMkLst>
          <pc:docMk/>
          <pc:sldMk cId="3093504045" sldId="623"/>
        </pc:sldMkLst>
        <pc:spChg chg="mod">
          <ac:chgData name="Karen Carera" userId="d7ab29075f1d4f00" providerId="Windows Live" clId="Web-{CA229F26-F86F-4E5A-AF6D-C1288987491F}" dt="2023-07-30T23:41:41.420" v="489" actId="20577"/>
          <ac:spMkLst>
            <pc:docMk/>
            <pc:sldMk cId="3093504045" sldId="623"/>
            <ac:spMk id="3" creationId="{50B4B599-7468-E95B-94F1-462421EEC82D}"/>
          </ac:spMkLst>
        </pc:spChg>
      </pc:sldChg>
      <pc:sldChg chg="delCm">
        <pc:chgData name="Karen Carera" userId="d7ab29075f1d4f00" providerId="Windows Live" clId="Web-{CA229F26-F86F-4E5A-AF6D-C1288987491F}" dt="2023-07-30T23:42:59.735" v="490"/>
        <pc:sldMkLst>
          <pc:docMk/>
          <pc:sldMk cId="3326820848" sldId="632"/>
        </pc:sldMkLst>
      </pc:sldChg>
      <pc:sldChg chg="delCm">
        <pc:chgData name="Karen Carera" userId="d7ab29075f1d4f00" providerId="Windows Live" clId="Web-{CA229F26-F86F-4E5A-AF6D-C1288987491F}" dt="2023-07-30T23:09:46.128" v="422"/>
        <pc:sldMkLst>
          <pc:docMk/>
          <pc:sldMk cId="3793932273" sldId="643"/>
        </pc:sldMkLst>
      </pc:sldChg>
      <pc:sldChg chg="delCm">
        <pc:chgData name="Karen Carera" userId="d7ab29075f1d4f00" providerId="Windows Live" clId="Web-{CA229F26-F86F-4E5A-AF6D-C1288987491F}" dt="2023-07-30T23:11:40.647" v="429"/>
        <pc:sldMkLst>
          <pc:docMk/>
          <pc:sldMk cId="3150455472" sldId="659"/>
        </pc:sldMkLst>
      </pc:sldChg>
      <pc:sldChg chg="delCm">
        <pc:chgData name="Karen Carera" userId="d7ab29075f1d4f00" providerId="Windows Live" clId="Web-{CA229F26-F86F-4E5A-AF6D-C1288987491F}" dt="2023-07-30T23:11:18.522" v="426"/>
        <pc:sldMkLst>
          <pc:docMk/>
          <pc:sldMk cId="1930742903" sldId="660"/>
        </pc:sldMkLst>
      </pc:sldChg>
      <pc:sldChg chg="addSp modSp mod modClrScheme chgLayout">
        <pc:chgData name="Karen Carera" userId="d7ab29075f1d4f00" providerId="Windows Live" clId="Web-{CA229F26-F86F-4E5A-AF6D-C1288987491F}" dt="2023-07-30T23:08:10.594" v="420" actId="20577"/>
        <pc:sldMkLst>
          <pc:docMk/>
          <pc:sldMk cId="2824582541" sldId="664"/>
        </pc:sldMkLst>
        <pc:spChg chg="mod ord">
          <ac:chgData name="Karen Carera" userId="d7ab29075f1d4f00" providerId="Windows Live" clId="Web-{CA229F26-F86F-4E5A-AF6D-C1288987491F}" dt="2023-07-30T23:08:10.594" v="420" actId="20577"/>
          <ac:spMkLst>
            <pc:docMk/>
            <pc:sldMk cId="2824582541" sldId="664"/>
            <ac:spMk id="2" creationId="{2F11AA2E-05F6-21BE-FC46-98260F646E80}"/>
          </ac:spMkLst>
        </pc:spChg>
        <pc:spChg chg="mod ord">
          <ac:chgData name="Karen Carera" userId="d7ab29075f1d4f00" providerId="Windows Live" clId="Web-{CA229F26-F86F-4E5A-AF6D-C1288987491F}" dt="2023-07-30T23:06:10.779" v="393" actId="20577"/>
          <ac:spMkLst>
            <pc:docMk/>
            <pc:sldMk cId="2824582541" sldId="664"/>
            <ac:spMk id="3" creationId="{B870684D-4BA0-2E53-52E2-482176692088}"/>
          </ac:spMkLst>
        </pc:spChg>
        <pc:spChg chg="add mod ord">
          <ac:chgData name="Karen Carera" userId="d7ab29075f1d4f00" providerId="Windows Live" clId="Web-{CA229F26-F86F-4E5A-AF6D-C1288987491F}" dt="2023-07-30T23:06:02.247" v="389" actId="20577"/>
          <ac:spMkLst>
            <pc:docMk/>
            <pc:sldMk cId="2824582541" sldId="664"/>
            <ac:spMk id="4" creationId="{40A05ED7-20D1-4136-E683-E4EB9DCBFE8A}"/>
          </ac:spMkLst>
        </pc:spChg>
      </pc:sldChg>
      <pc:sldChg chg="modSp ord">
        <pc:chgData name="Karen Carera" userId="d7ab29075f1d4f00" providerId="Windows Live" clId="Web-{CA229F26-F86F-4E5A-AF6D-C1288987491F}" dt="2023-07-30T23:51:04.717" v="611" actId="20577"/>
        <pc:sldMkLst>
          <pc:docMk/>
          <pc:sldMk cId="966684308" sldId="667"/>
        </pc:sldMkLst>
        <pc:spChg chg="mod">
          <ac:chgData name="Karen Carera" userId="d7ab29075f1d4f00" providerId="Windows Live" clId="Web-{CA229F26-F86F-4E5A-AF6D-C1288987491F}" dt="2023-07-30T23:51:04.717" v="611" actId="20577"/>
          <ac:spMkLst>
            <pc:docMk/>
            <pc:sldMk cId="966684308" sldId="667"/>
            <ac:spMk id="3" creationId="{16FB0B55-6F76-D771-53DB-A38B632EA79F}"/>
          </ac:spMkLst>
        </pc:spChg>
      </pc:sldChg>
      <pc:sldChg chg="modSp new">
        <pc:chgData name="Karen Carera" userId="d7ab29075f1d4f00" providerId="Windows Live" clId="Web-{CA229F26-F86F-4E5A-AF6D-C1288987491F}" dt="2023-07-30T23:09:01.518" v="421"/>
        <pc:sldMkLst>
          <pc:docMk/>
          <pc:sldMk cId="23334866" sldId="668"/>
        </pc:sldMkLst>
        <pc:spChg chg="mod">
          <ac:chgData name="Karen Carera" userId="d7ab29075f1d4f00" providerId="Windows Live" clId="Web-{CA229F26-F86F-4E5A-AF6D-C1288987491F}" dt="2023-07-30T23:07:52.063" v="413" actId="20577"/>
          <ac:spMkLst>
            <pc:docMk/>
            <pc:sldMk cId="23334866" sldId="668"/>
            <ac:spMk id="2" creationId="{89332F0D-CF2B-09F3-E0BD-0BC10D28A17C}"/>
          </ac:spMkLst>
        </pc:spChg>
        <pc:spChg chg="mod">
          <ac:chgData name="Karen Carera" userId="d7ab29075f1d4f00" providerId="Windows Live" clId="Web-{CA229F26-F86F-4E5A-AF6D-C1288987491F}" dt="2023-07-30T23:09:01.518" v="421"/>
          <ac:spMkLst>
            <pc:docMk/>
            <pc:sldMk cId="23334866" sldId="668"/>
            <ac:spMk id="3" creationId="{FD79D37C-14E8-6F32-7486-EF994B058A0B}"/>
          </ac:spMkLst>
        </pc:spChg>
      </pc:sldChg>
    </pc:docChg>
  </pc:docChgLst>
  <pc:docChgLst>
    <pc:chgData name="Andrea Pepper" userId="ca6d0049c06f6b0a" providerId="Windows Live" clId="Web-{728F7E85-5307-4C44-8E3B-75E6CAEC683F}"/>
    <pc:docChg chg="addSld delSld modSld modSection">
      <pc:chgData name="Andrea Pepper" userId="ca6d0049c06f6b0a" providerId="Windows Live" clId="Web-{728F7E85-5307-4C44-8E3B-75E6CAEC683F}" dt="2023-08-16T16:39:46.987" v="155"/>
      <pc:docMkLst>
        <pc:docMk/>
      </pc:docMkLst>
      <pc:sldChg chg="addCm">
        <pc:chgData name="Andrea Pepper" userId="ca6d0049c06f6b0a" providerId="Windows Live" clId="Web-{728F7E85-5307-4C44-8E3B-75E6CAEC683F}" dt="2023-08-16T15:54:31.678" v="2"/>
        <pc:sldMkLst>
          <pc:docMk/>
          <pc:sldMk cId="3326820848" sldId="632"/>
        </pc:sldMkLst>
      </pc:sldChg>
      <pc:sldChg chg="addCm">
        <pc:chgData name="Andrea Pepper" userId="ca6d0049c06f6b0a" providerId="Windows Live" clId="Web-{728F7E85-5307-4C44-8E3B-75E6CAEC683F}" dt="2023-08-16T15:51:43.172" v="1"/>
        <pc:sldMkLst>
          <pc:docMk/>
          <pc:sldMk cId="1878517184" sldId="633"/>
        </pc:sldMkLst>
      </pc:sldChg>
      <pc:sldChg chg="addCm">
        <pc:chgData name="Andrea Pepper" userId="ca6d0049c06f6b0a" providerId="Windows Live" clId="Web-{728F7E85-5307-4C44-8E3B-75E6CAEC683F}" dt="2023-08-16T15:50:29.482" v="0"/>
        <pc:sldMkLst>
          <pc:docMk/>
          <pc:sldMk cId="4187617526" sldId="636"/>
        </pc:sldMkLst>
      </pc:sldChg>
      <pc:sldChg chg="addCm modNotes">
        <pc:chgData name="Andrea Pepper" userId="ca6d0049c06f6b0a" providerId="Windows Live" clId="Web-{728F7E85-5307-4C44-8E3B-75E6CAEC683F}" dt="2023-08-16T16:33:15.580" v="33"/>
        <pc:sldMkLst>
          <pc:docMk/>
          <pc:sldMk cId="2201484062" sldId="638"/>
        </pc:sldMkLst>
      </pc:sldChg>
      <pc:sldChg chg="addCm">
        <pc:chgData name="Andrea Pepper" userId="ca6d0049c06f6b0a" providerId="Windows Live" clId="Web-{728F7E85-5307-4C44-8E3B-75E6CAEC683F}" dt="2023-08-16T15:54:55.679" v="3"/>
        <pc:sldMkLst>
          <pc:docMk/>
          <pc:sldMk cId="779814771" sldId="682"/>
        </pc:sldMkLst>
      </pc:sldChg>
      <pc:sldChg chg="del">
        <pc:chgData name="Andrea Pepper" userId="ca6d0049c06f6b0a" providerId="Windows Live" clId="Web-{728F7E85-5307-4C44-8E3B-75E6CAEC683F}" dt="2023-08-16T16:26:06.875" v="5"/>
        <pc:sldMkLst>
          <pc:docMk/>
          <pc:sldMk cId="1219063434" sldId="687"/>
        </pc:sldMkLst>
      </pc:sldChg>
      <pc:sldChg chg="modSp add replId modNotes">
        <pc:chgData name="Andrea Pepper" userId="ca6d0049c06f6b0a" providerId="Windows Live" clId="Web-{728F7E85-5307-4C44-8E3B-75E6CAEC683F}" dt="2023-08-16T16:39:46.987" v="155"/>
        <pc:sldMkLst>
          <pc:docMk/>
          <pc:sldMk cId="1050604093" sldId="698"/>
        </pc:sldMkLst>
        <pc:spChg chg="mod">
          <ac:chgData name="Andrea Pepper" userId="ca6d0049c06f6b0a" providerId="Windows Live" clId="Web-{728F7E85-5307-4C44-8E3B-75E6CAEC683F}" dt="2023-08-16T16:38:35.797" v="115" actId="20577"/>
          <ac:spMkLst>
            <pc:docMk/>
            <pc:sldMk cId="1050604093" sldId="698"/>
            <ac:spMk id="3" creationId="{16FB0B55-6F76-D771-53DB-A38B632EA79F}"/>
          </ac:spMkLst>
        </pc:spChg>
      </pc:sldChg>
    </pc:docChg>
  </pc:docChgLst>
  <pc:docChgLst>
    <pc:chgData name="Karen Carera" userId="d7ab29075f1d4f00" providerId="Windows Live" clId="Web-{AFDA3DE0-57BB-47F8-9F1D-41AC3AF0ABCB}"/>
    <pc:docChg chg="addSld delSld modSld sldOrd delSection modSection">
      <pc:chgData name="Karen Carera" userId="d7ab29075f1d4f00" providerId="Windows Live" clId="Web-{AFDA3DE0-57BB-47F8-9F1D-41AC3AF0ABCB}" dt="2023-08-20T20:14:37.625" v="160"/>
      <pc:docMkLst>
        <pc:docMk/>
      </pc:docMkLst>
      <pc:sldChg chg="del">
        <pc:chgData name="Karen Carera" userId="d7ab29075f1d4f00" providerId="Windows Live" clId="Web-{AFDA3DE0-57BB-47F8-9F1D-41AC3AF0ABCB}" dt="2023-08-20T20:12:34.543" v="95"/>
        <pc:sldMkLst>
          <pc:docMk/>
          <pc:sldMk cId="4165728343" sldId="284"/>
        </pc:sldMkLst>
      </pc:sldChg>
      <pc:sldChg chg="del">
        <pc:chgData name="Karen Carera" userId="d7ab29075f1d4f00" providerId="Windows Live" clId="Web-{AFDA3DE0-57BB-47F8-9F1D-41AC3AF0ABCB}" dt="2023-08-20T20:12:39.636" v="96"/>
        <pc:sldMkLst>
          <pc:docMk/>
          <pc:sldMk cId="2117388897" sldId="525"/>
        </pc:sldMkLst>
      </pc:sldChg>
      <pc:sldChg chg="add del">
        <pc:chgData name="Karen Carera" userId="d7ab29075f1d4f00" providerId="Windows Live" clId="Web-{AFDA3DE0-57BB-47F8-9F1D-41AC3AF0ABCB}" dt="2023-08-20T20:13:49.889" v="157"/>
        <pc:sldMkLst>
          <pc:docMk/>
          <pc:sldMk cId="2250997616" sldId="589"/>
        </pc:sldMkLst>
      </pc:sldChg>
      <pc:sldChg chg="add del">
        <pc:chgData name="Karen Carera" userId="d7ab29075f1d4f00" providerId="Windows Live" clId="Web-{AFDA3DE0-57BB-47F8-9F1D-41AC3AF0ABCB}" dt="2023-08-20T20:13:49.827" v="156"/>
        <pc:sldMkLst>
          <pc:docMk/>
          <pc:sldMk cId="2055167256" sldId="590"/>
        </pc:sldMkLst>
      </pc:sldChg>
      <pc:sldChg chg="add del">
        <pc:chgData name="Karen Carera" userId="d7ab29075f1d4f00" providerId="Windows Live" clId="Web-{AFDA3DE0-57BB-47F8-9F1D-41AC3AF0ABCB}" dt="2023-08-20T20:13:49.748" v="155"/>
        <pc:sldMkLst>
          <pc:docMk/>
          <pc:sldMk cId="3579502249" sldId="591"/>
        </pc:sldMkLst>
      </pc:sldChg>
      <pc:sldChg chg="add del">
        <pc:chgData name="Karen Carera" userId="d7ab29075f1d4f00" providerId="Windows Live" clId="Web-{AFDA3DE0-57BB-47F8-9F1D-41AC3AF0ABCB}" dt="2023-08-20T20:13:49.686" v="154"/>
        <pc:sldMkLst>
          <pc:docMk/>
          <pc:sldMk cId="1793814632" sldId="592"/>
        </pc:sldMkLst>
      </pc:sldChg>
      <pc:sldChg chg="add del">
        <pc:chgData name="Karen Carera" userId="d7ab29075f1d4f00" providerId="Windows Live" clId="Web-{AFDA3DE0-57BB-47F8-9F1D-41AC3AF0ABCB}" dt="2023-08-20T20:13:49.561" v="153"/>
        <pc:sldMkLst>
          <pc:docMk/>
          <pc:sldMk cId="2805177915" sldId="593"/>
        </pc:sldMkLst>
      </pc:sldChg>
      <pc:sldChg chg="add del">
        <pc:chgData name="Karen Carera" userId="d7ab29075f1d4f00" providerId="Windows Live" clId="Web-{AFDA3DE0-57BB-47F8-9F1D-41AC3AF0ABCB}" dt="2023-08-20T20:13:49.483" v="152"/>
        <pc:sldMkLst>
          <pc:docMk/>
          <pc:sldMk cId="125562218" sldId="594"/>
        </pc:sldMkLst>
      </pc:sldChg>
      <pc:sldChg chg="add del">
        <pc:chgData name="Karen Carera" userId="d7ab29075f1d4f00" providerId="Windows Live" clId="Web-{AFDA3DE0-57BB-47F8-9F1D-41AC3AF0ABCB}" dt="2023-08-20T20:13:49.405" v="151"/>
        <pc:sldMkLst>
          <pc:docMk/>
          <pc:sldMk cId="597343847" sldId="595"/>
        </pc:sldMkLst>
      </pc:sldChg>
      <pc:sldChg chg="add del">
        <pc:chgData name="Karen Carera" userId="d7ab29075f1d4f00" providerId="Windows Live" clId="Web-{AFDA3DE0-57BB-47F8-9F1D-41AC3AF0ABCB}" dt="2023-08-20T20:13:49.233" v="149"/>
        <pc:sldMkLst>
          <pc:docMk/>
          <pc:sldMk cId="607716060" sldId="596"/>
        </pc:sldMkLst>
      </pc:sldChg>
      <pc:sldChg chg="add del">
        <pc:chgData name="Karen Carera" userId="d7ab29075f1d4f00" providerId="Windows Live" clId="Web-{AFDA3DE0-57BB-47F8-9F1D-41AC3AF0ABCB}" dt="2023-08-20T20:13:49.170" v="148"/>
        <pc:sldMkLst>
          <pc:docMk/>
          <pc:sldMk cId="1432309612" sldId="601"/>
        </pc:sldMkLst>
      </pc:sldChg>
      <pc:sldChg chg="add del">
        <pc:chgData name="Karen Carera" userId="d7ab29075f1d4f00" providerId="Windows Live" clId="Web-{AFDA3DE0-57BB-47F8-9F1D-41AC3AF0ABCB}" dt="2023-08-20T20:13:48.983" v="146"/>
        <pc:sldMkLst>
          <pc:docMk/>
          <pc:sldMk cId="745943494" sldId="603"/>
        </pc:sldMkLst>
      </pc:sldChg>
      <pc:sldChg chg="add del">
        <pc:chgData name="Karen Carera" userId="d7ab29075f1d4f00" providerId="Windows Live" clId="Web-{AFDA3DE0-57BB-47F8-9F1D-41AC3AF0ABCB}" dt="2023-08-20T20:13:48.889" v="145"/>
        <pc:sldMkLst>
          <pc:docMk/>
          <pc:sldMk cId="2855239911" sldId="605"/>
        </pc:sldMkLst>
      </pc:sldChg>
      <pc:sldChg chg="add del">
        <pc:chgData name="Karen Carera" userId="d7ab29075f1d4f00" providerId="Windows Live" clId="Web-{AFDA3DE0-57BB-47F8-9F1D-41AC3AF0ABCB}" dt="2023-08-20T20:13:48.748" v="143"/>
        <pc:sldMkLst>
          <pc:docMk/>
          <pc:sldMk cId="3111165305" sldId="606"/>
        </pc:sldMkLst>
      </pc:sldChg>
      <pc:sldChg chg="add del">
        <pc:chgData name="Karen Carera" userId="d7ab29075f1d4f00" providerId="Windows Live" clId="Web-{AFDA3DE0-57BB-47F8-9F1D-41AC3AF0ABCB}" dt="2023-08-20T20:13:48.686" v="142"/>
        <pc:sldMkLst>
          <pc:docMk/>
          <pc:sldMk cId="3151468988" sldId="607"/>
        </pc:sldMkLst>
      </pc:sldChg>
      <pc:sldChg chg="add del">
        <pc:chgData name="Karen Carera" userId="d7ab29075f1d4f00" providerId="Windows Live" clId="Web-{AFDA3DE0-57BB-47F8-9F1D-41AC3AF0ABCB}" dt="2023-08-20T20:13:48.452" v="139"/>
        <pc:sldMkLst>
          <pc:docMk/>
          <pc:sldMk cId="2829393389" sldId="608"/>
        </pc:sldMkLst>
      </pc:sldChg>
      <pc:sldChg chg="add del">
        <pc:chgData name="Karen Carera" userId="d7ab29075f1d4f00" providerId="Windows Live" clId="Web-{AFDA3DE0-57BB-47F8-9F1D-41AC3AF0ABCB}" dt="2023-08-20T20:13:48.342" v="138"/>
        <pc:sldMkLst>
          <pc:docMk/>
          <pc:sldMk cId="2320983200" sldId="609"/>
        </pc:sldMkLst>
      </pc:sldChg>
      <pc:sldChg chg="add del">
        <pc:chgData name="Karen Carera" userId="d7ab29075f1d4f00" providerId="Windows Live" clId="Web-{AFDA3DE0-57BB-47F8-9F1D-41AC3AF0ABCB}" dt="2023-08-20T20:13:48.280" v="137"/>
        <pc:sldMkLst>
          <pc:docMk/>
          <pc:sldMk cId="1962944083" sldId="610"/>
        </pc:sldMkLst>
      </pc:sldChg>
      <pc:sldChg chg="add del">
        <pc:chgData name="Karen Carera" userId="d7ab29075f1d4f00" providerId="Windows Live" clId="Web-{AFDA3DE0-57BB-47F8-9F1D-41AC3AF0ABCB}" dt="2023-08-20T20:13:48.186" v="136"/>
        <pc:sldMkLst>
          <pc:docMk/>
          <pc:sldMk cId="3903618480" sldId="611"/>
        </pc:sldMkLst>
      </pc:sldChg>
      <pc:sldChg chg="add del">
        <pc:chgData name="Karen Carera" userId="d7ab29075f1d4f00" providerId="Windows Live" clId="Web-{AFDA3DE0-57BB-47F8-9F1D-41AC3AF0ABCB}" dt="2023-08-20T20:13:48.045" v="134"/>
        <pc:sldMkLst>
          <pc:docMk/>
          <pc:sldMk cId="36754789" sldId="612"/>
        </pc:sldMkLst>
      </pc:sldChg>
      <pc:sldChg chg="modSp add del">
        <pc:chgData name="Karen Carera" userId="d7ab29075f1d4f00" providerId="Windows Live" clId="Web-{AFDA3DE0-57BB-47F8-9F1D-41AC3AF0ABCB}" dt="2023-08-20T20:13:47.936" v="132"/>
        <pc:sldMkLst>
          <pc:docMk/>
          <pc:sldMk cId="3093504045" sldId="623"/>
        </pc:sldMkLst>
        <pc:spChg chg="mod">
          <ac:chgData name="Karen Carera" userId="d7ab29075f1d4f00" providerId="Windows Live" clId="Web-{AFDA3DE0-57BB-47F8-9F1D-41AC3AF0ABCB}" dt="2023-08-20T19:47:17.062" v="9" actId="20577"/>
          <ac:spMkLst>
            <pc:docMk/>
            <pc:sldMk cId="3093504045" sldId="623"/>
            <ac:spMk id="3" creationId="{50B4B599-7468-E95B-94F1-462421EEC82D}"/>
          </ac:spMkLst>
        </pc:spChg>
      </pc:sldChg>
      <pc:sldChg chg="add del">
        <pc:chgData name="Karen Carera" userId="d7ab29075f1d4f00" providerId="Windows Live" clId="Web-{AFDA3DE0-57BB-47F8-9F1D-41AC3AF0ABCB}" dt="2023-08-20T20:13:47.889" v="131"/>
        <pc:sldMkLst>
          <pc:docMk/>
          <pc:sldMk cId="1913294192" sldId="624"/>
        </pc:sldMkLst>
      </pc:sldChg>
      <pc:sldChg chg="add del">
        <pc:chgData name="Karen Carera" userId="d7ab29075f1d4f00" providerId="Windows Live" clId="Web-{AFDA3DE0-57BB-47F8-9F1D-41AC3AF0ABCB}" dt="2023-08-20T20:13:47.826" v="130"/>
        <pc:sldMkLst>
          <pc:docMk/>
          <pc:sldMk cId="2054652956" sldId="625"/>
        </pc:sldMkLst>
      </pc:sldChg>
      <pc:sldChg chg="add del">
        <pc:chgData name="Karen Carera" userId="d7ab29075f1d4f00" providerId="Windows Live" clId="Web-{AFDA3DE0-57BB-47F8-9F1D-41AC3AF0ABCB}" dt="2023-08-20T20:13:47.780" v="129"/>
        <pc:sldMkLst>
          <pc:docMk/>
          <pc:sldMk cId="1250321059" sldId="626"/>
        </pc:sldMkLst>
      </pc:sldChg>
      <pc:sldChg chg="add del">
        <pc:chgData name="Karen Carera" userId="d7ab29075f1d4f00" providerId="Windows Live" clId="Web-{AFDA3DE0-57BB-47F8-9F1D-41AC3AF0ABCB}" dt="2023-08-20T20:13:47.764" v="128"/>
        <pc:sldMkLst>
          <pc:docMk/>
          <pc:sldMk cId="4211030681" sldId="627"/>
        </pc:sldMkLst>
      </pc:sldChg>
      <pc:sldChg chg="modSp ord">
        <pc:chgData name="Karen Carera" userId="d7ab29075f1d4f00" providerId="Windows Live" clId="Web-{AFDA3DE0-57BB-47F8-9F1D-41AC3AF0ABCB}" dt="2023-08-20T20:12:15.042" v="94" actId="20577"/>
        <pc:sldMkLst>
          <pc:docMk/>
          <pc:sldMk cId="84936079" sldId="631"/>
        </pc:sldMkLst>
        <pc:spChg chg="mod">
          <ac:chgData name="Karen Carera" userId="d7ab29075f1d4f00" providerId="Windows Live" clId="Web-{AFDA3DE0-57BB-47F8-9F1D-41AC3AF0ABCB}" dt="2023-08-20T20:12:15.042" v="94" actId="20577"/>
          <ac:spMkLst>
            <pc:docMk/>
            <pc:sldMk cId="84936079" sldId="631"/>
            <ac:spMk id="4" creationId="{00000000-0000-0000-0000-000000000000}"/>
          </ac:spMkLst>
        </pc:spChg>
      </pc:sldChg>
      <pc:sldChg chg="modSp add del">
        <pc:chgData name="Karen Carera" userId="d7ab29075f1d4f00" providerId="Windows Live" clId="Web-{AFDA3DE0-57BB-47F8-9F1D-41AC3AF0ABCB}" dt="2023-08-20T20:13:48.123" v="135"/>
        <pc:sldMkLst>
          <pc:docMk/>
          <pc:sldMk cId="3582135558" sldId="654"/>
        </pc:sldMkLst>
        <pc:spChg chg="mod">
          <ac:chgData name="Karen Carera" userId="d7ab29075f1d4f00" providerId="Windows Live" clId="Web-{AFDA3DE0-57BB-47F8-9F1D-41AC3AF0ABCB}" dt="2023-08-20T19:49:28.427" v="14" actId="20577"/>
          <ac:spMkLst>
            <pc:docMk/>
            <pc:sldMk cId="3582135558" sldId="654"/>
            <ac:spMk id="3" creationId="{1BFF82AF-7109-506B-D279-61CDC934832D}"/>
          </ac:spMkLst>
        </pc:spChg>
      </pc:sldChg>
      <pc:sldChg chg="add del">
        <pc:chgData name="Karen Carera" userId="d7ab29075f1d4f00" providerId="Windows Live" clId="Web-{AFDA3DE0-57BB-47F8-9F1D-41AC3AF0ABCB}" dt="2023-08-20T20:13:49.311" v="150"/>
        <pc:sldMkLst>
          <pc:docMk/>
          <pc:sldMk cId="1930742903" sldId="660"/>
        </pc:sldMkLst>
      </pc:sldChg>
      <pc:sldChg chg="add del">
        <pc:chgData name="Karen Carera" userId="d7ab29075f1d4f00" providerId="Windows Live" clId="Web-{AFDA3DE0-57BB-47F8-9F1D-41AC3AF0ABCB}" dt="2023-08-20T20:13:48.514" v="140"/>
        <pc:sldMkLst>
          <pc:docMk/>
          <pc:sldMk cId="1124824458" sldId="661"/>
        </pc:sldMkLst>
      </pc:sldChg>
      <pc:sldChg chg="add del">
        <pc:chgData name="Karen Carera" userId="d7ab29075f1d4f00" providerId="Windows Live" clId="Web-{AFDA3DE0-57BB-47F8-9F1D-41AC3AF0ABCB}" dt="2023-08-20T20:13:48.592" v="141"/>
        <pc:sldMkLst>
          <pc:docMk/>
          <pc:sldMk cId="3177592393" sldId="662"/>
        </pc:sldMkLst>
      </pc:sldChg>
      <pc:sldChg chg="add del">
        <pc:chgData name="Karen Carera" userId="d7ab29075f1d4f00" providerId="Windows Live" clId="Web-{AFDA3DE0-57BB-47F8-9F1D-41AC3AF0ABCB}" dt="2023-08-20T20:13:48.827" v="144"/>
        <pc:sldMkLst>
          <pc:docMk/>
          <pc:sldMk cId="2997690903" sldId="663"/>
        </pc:sldMkLst>
      </pc:sldChg>
      <pc:sldChg chg="modSp">
        <pc:chgData name="Karen Carera" userId="d7ab29075f1d4f00" providerId="Windows Live" clId="Web-{AFDA3DE0-57BB-47F8-9F1D-41AC3AF0ABCB}" dt="2023-08-20T20:10:46.257" v="90" actId="20577"/>
        <pc:sldMkLst>
          <pc:docMk/>
          <pc:sldMk cId="2153893501" sldId="677"/>
        </pc:sldMkLst>
        <pc:spChg chg="mod">
          <ac:chgData name="Karen Carera" userId="d7ab29075f1d4f00" providerId="Windows Live" clId="Web-{AFDA3DE0-57BB-47F8-9F1D-41AC3AF0ABCB}" dt="2023-08-20T20:10:46.257" v="90" actId="20577"/>
          <ac:spMkLst>
            <pc:docMk/>
            <pc:sldMk cId="2153893501" sldId="677"/>
            <ac:spMk id="3" creationId="{211960CE-A457-6C49-5B3E-B77C230613E1}"/>
          </ac:spMkLst>
        </pc:spChg>
      </pc:sldChg>
      <pc:sldChg chg="add del">
        <pc:chgData name="Karen Carera" userId="d7ab29075f1d4f00" providerId="Windows Live" clId="Web-{AFDA3DE0-57BB-47F8-9F1D-41AC3AF0ABCB}" dt="2023-08-20T20:13:47.998" v="133"/>
        <pc:sldMkLst>
          <pc:docMk/>
          <pc:sldMk cId="3845078371" sldId="684"/>
        </pc:sldMkLst>
      </pc:sldChg>
      <pc:sldChg chg="ord">
        <pc:chgData name="Karen Carera" userId="d7ab29075f1d4f00" providerId="Windows Live" clId="Web-{AFDA3DE0-57BB-47F8-9F1D-41AC3AF0ABCB}" dt="2023-08-20T20:05:00.588" v="53"/>
        <pc:sldMkLst>
          <pc:docMk/>
          <pc:sldMk cId="4040694419" sldId="696"/>
        </pc:sldMkLst>
      </pc:sldChg>
      <pc:sldChg chg="add del">
        <pc:chgData name="Karen Carera" userId="d7ab29075f1d4f00" providerId="Windows Live" clId="Web-{AFDA3DE0-57BB-47F8-9F1D-41AC3AF0ABCB}" dt="2023-08-20T20:13:49.061" v="147"/>
        <pc:sldMkLst>
          <pc:docMk/>
          <pc:sldMk cId="2497185824" sldId="697"/>
        </pc:sldMkLst>
      </pc:sldChg>
      <pc:sldChg chg="modSp new ord">
        <pc:chgData name="Karen Carera" userId="d7ab29075f1d4f00" providerId="Windows Live" clId="Web-{AFDA3DE0-57BB-47F8-9F1D-41AC3AF0ABCB}" dt="2023-08-20T20:05:21.292" v="66" actId="20577"/>
        <pc:sldMkLst>
          <pc:docMk/>
          <pc:sldMk cId="3256633112" sldId="711"/>
        </pc:sldMkLst>
        <pc:spChg chg="mod">
          <ac:chgData name="Karen Carera" userId="d7ab29075f1d4f00" providerId="Windows Live" clId="Web-{AFDA3DE0-57BB-47F8-9F1D-41AC3AF0ABCB}" dt="2023-08-20T20:02:12.269" v="50" actId="20577"/>
          <ac:spMkLst>
            <pc:docMk/>
            <pc:sldMk cId="3256633112" sldId="711"/>
            <ac:spMk id="2" creationId="{75C319C9-3A17-3FA0-578E-E40B29658734}"/>
          </ac:spMkLst>
        </pc:spChg>
        <pc:spChg chg="mod">
          <ac:chgData name="Karen Carera" userId="d7ab29075f1d4f00" providerId="Windows Live" clId="Web-{AFDA3DE0-57BB-47F8-9F1D-41AC3AF0ABCB}" dt="2023-08-20T20:05:21.292" v="66" actId="20577"/>
          <ac:spMkLst>
            <pc:docMk/>
            <pc:sldMk cId="3256633112" sldId="711"/>
            <ac:spMk id="3" creationId="{DDE53231-723A-F53B-B826-3C6792AB5858}"/>
          </ac:spMkLst>
        </pc:spChg>
      </pc:sldChg>
    </pc:docChg>
  </pc:docChgLst>
  <pc:docChgLst>
    <pc:chgData name="Karen Carera" userId="d7ab29075f1d4f00" providerId="Windows Live" clId="Web-{34A40FB0-2DB8-463F-91CD-223C0FE37831}"/>
    <pc:docChg chg="addSld delSld modSld sldOrd modSection">
      <pc:chgData name="Karen Carera" userId="d7ab29075f1d4f00" providerId="Windows Live" clId="Web-{34A40FB0-2DB8-463F-91CD-223C0FE37831}" dt="2023-10-19T20:57:03.097" v="94"/>
      <pc:docMkLst>
        <pc:docMk/>
      </pc:docMkLst>
      <pc:sldChg chg="ord">
        <pc:chgData name="Karen Carera" userId="d7ab29075f1d4f00" providerId="Windows Live" clId="Web-{34A40FB0-2DB8-463F-91CD-223C0FE37831}" dt="2023-10-19T20:57:03.097" v="94"/>
        <pc:sldMkLst>
          <pc:docMk/>
          <pc:sldMk cId="2481883722" sldId="728"/>
        </pc:sldMkLst>
      </pc:sldChg>
      <pc:sldChg chg="addSp delSp modSp add replId">
        <pc:chgData name="Karen Carera" userId="d7ab29075f1d4f00" providerId="Windows Live" clId="Web-{34A40FB0-2DB8-463F-91CD-223C0FE37831}" dt="2023-10-19T20:49:50.909" v="18" actId="14100"/>
        <pc:sldMkLst>
          <pc:docMk/>
          <pc:sldMk cId="2460362214" sldId="748"/>
        </pc:sldMkLst>
        <pc:spChg chg="mod">
          <ac:chgData name="Karen Carera" userId="d7ab29075f1d4f00" providerId="Windows Live" clId="Web-{34A40FB0-2DB8-463F-91CD-223C0FE37831}" dt="2023-10-19T20:49:50.909" v="18" actId="14100"/>
          <ac:spMkLst>
            <pc:docMk/>
            <pc:sldMk cId="2460362214" sldId="748"/>
            <ac:spMk id="6" creationId="{028E37A9-5122-31FC-5EEA-3C99AD32C4CD}"/>
          </ac:spMkLst>
        </pc:spChg>
        <pc:spChg chg="add del mod">
          <ac:chgData name="Karen Carera" userId="d7ab29075f1d4f00" providerId="Windows Live" clId="Web-{34A40FB0-2DB8-463F-91CD-223C0FE37831}" dt="2023-10-19T20:48:37.250" v="2"/>
          <ac:spMkLst>
            <pc:docMk/>
            <pc:sldMk cId="2460362214" sldId="748"/>
            <ac:spMk id="7" creationId="{D5B5F9C4-0C0D-FC72-6CCF-3BF9965BDA1F}"/>
          </ac:spMkLst>
        </pc:spChg>
        <pc:picChg chg="del">
          <ac:chgData name="Karen Carera" userId="d7ab29075f1d4f00" providerId="Windows Live" clId="Web-{34A40FB0-2DB8-463F-91CD-223C0FE37831}" dt="2023-10-19T20:48:28.438" v="1"/>
          <ac:picMkLst>
            <pc:docMk/>
            <pc:sldMk cId="2460362214" sldId="748"/>
            <ac:picMk id="4" creationId="{1EDFFE55-B9D6-DEE7-7C59-D62B1157FADA}"/>
          </ac:picMkLst>
        </pc:picChg>
        <pc:picChg chg="add mod ord">
          <ac:chgData name="Karen Carera" userId="d7ab29075f1d4f00" providerId="Windows Live" clId="Web-{34A40FB0-2DB8-463F-91CD-223C0FE37831}" dt="2023-10-19T20:49:31.956" v="14" actId="14100"/>
          <ac:picMkLst>
            <pc:docMk/>
            <pc:sldMk cId="2460362214" sldId="748"/>
            <ac:picMk id="8" creationId="{7609DDDB-F9FB-8F8E-599F-C13DED82D20B}"/>
          </ac:picMkLst>
        </pc:picChg>
      </pc:sldChg>
      <pc:sldChg chg="addSp delSp modSp add replId">
        <pc:chgData name="Karen Carera" userId="d7ab29075f1d4f00" providerId="Windows Live" clId="Web-{34A40FB0-2DB8-463F-91CD-223C0FE37831}" dt="2023-10-19T20:51:10.272" v="33" actId="14100"/>
        <pc:sldMkLst>
          <pc:docMk/>
          <pc:sldMk cId="1832151698" sldId="749"/>
        </pc:sldMkLst>
        <pc:spChg chg="mod">
          <ac:chgData name="Karen Carera" userId="d7ab29075f1d4f00" providerId="Windows Live" clId="Web-{34A40FB0-2DB8-463F-91CD-223C0FE37831}" dt="2023-10-19T20:50:19.489" v="22" actId="1076"/>
          <ac:spMkLst>
            <pc:docMk/>
            <pc:sldMk cId="1832151698" sldId="749"/>
            <ac:spMk id="2" creationId="{F0C61029-7BFE-C1E4-4F3F-80673498BE4D}"/>
          </ac:spMkLst>
        </pc:spChg>
        <pc:spChg chg="mod">
          <ac:chgData name="Karen Carera" userId="d7ab29075f1d4f00" providerId="Windows Live" clId="Web-{34A40FB0-2DB8-463F-91CD-223C0FE37831}" dt="2023-10-19T20:51:10.272" v="33" actId="14100"/>
          <ac:spMkLst>
            <pc:docMk/>
            <pc:sldMk cId="1832151698" sldId="749"/>
            <ac:spMk id="6" creationId="{028E37A9-5122-31FC-5EEA-3C99AD32C4CD}"/>
          </ac:spMkLst>
        </pc:spChg>
        <pc:spChg chg="add del mod">
          <ac:chgData name="Karen Carera" userId="d7ab29075f1d4f00" providerId="Windows Live" clId="Web-{34A40FB0-2DB8-463F-91CD-223C0FE37831}" dt="2023-10-19T20:50:10.535" v="21"/>
          <ac:spMkLst>
            <pc:docMk/>
            <pc:sldMk cId="1832151698" sldId="749"/>
            <ac:spMk id="7" creationId="{96695E82-B0D4-AE31-4C9F-1141591C5936}"/>
          </ac:spMkLst>
        </pc:spChg>
        <pc:picChg chg="del">
          <ac:chgData name="Karen Carera" userId="d7ab29075f1d4f00" providerId="Windows Live" clId="Web-{34A40FB0-2DB8-463F-91CD-223C0FE37831}" dt="2023-10-19T20:50:06.316" v="20"/>
          <ac:picMkLst>
            <pc:docMk/>
            <pc:sldMk cId="1832151698" sldId="749"/>
            <ac:picMk id="4" creationId="{1EDFFE55-B9D6-DEE7-7C59-D62B1157FADA}"/>
          </ac:picMkLst>
        </pc:picChg>
        <pc:picChg chg="add mod ord">
          <ac:chgData name="Karen Carera" userId="d7ab29075f1d4f00" providerId="Windows Live" clId="Web-{34A40FB0-2DB8-463F-91CD-223C0FE37831}" dt="2023-10-19T20:50:56.943" v="31" actId="14100"/>
          <ac:picMkLst>
            <pc:docMk/>
            <pc:sldMk cId="1832151698" sldId="749"/>
            <ac:picMk id="8" creationId="{9FF7310E-4BEF-10C9-A0F4-949DF29FA910}"/>
          </ac:picMkLst>
        </pc:picChg>
      </pc:sldChg>
      <pc:sldChg chg="delSp add del">
        <pc:chgData name="Karen Carera" userId="d7ab29075f1d4f00" providerId="Windows Live" clId="Web-{34A40FB0-2DB8-463F-91CD-223C0FE37831}" dt="2023-10-19T20:48:59.626" v="6"/>
        <pc:sldMkLst>
          <pc:docMk/>
          <pc:sldMk cId="3990696906" sldId="749"/>
        </pc:sldMkLst>
        <pc:picChg chg="del">
          <ac:chgData name="Karen Carera" userId="d7ab29075f1d4f00" providerId="Windows Live" clId="Web-{34A40FB0-2DB8-463F-91CD-223C0FE37831}" dt="2023-10-19T20:48:53.970" v="4"/>
          <ac:picMkLst>
            <pc:docMk/>
            <pc:sldMk cId="3990696906" sldId="749"/>
            <ac:picMk id="7" creationId="{A9279931-1025-3C18-8B83-71884EA5006E}"/>
          </ac:picMkLst>
        </pc:picChg>
      </pc:sldChg>
      <pc:sldChg chg="addSp delSp modSp add replId">
        <pc:chgData name="Karen Carera" userId="d7ab29075f1d4f00" providerId="Windows Live" clId="Web-{34A40FB0-2DB8-463F-91CD-223C0FE37831}" dt="2023-10-19T20:52:40.603" v="49" actId="1076"/>
        <pc:sldMkLst>
          <pc:docMk/>
          <pc:sldMk cId="1819902390" sldId="750"/>
        </pc:sldMkLst>
        <pc:spChg chg="mod">
          <ac:chgData name="Karen Carera" userId="d7ab29075f1d4f00" providerId="Windows Live" clId="Web-{34A40FB0-2DB8-463F-91CD-223C0FE37831}" dt="2023-10-19T20:52:40.603" v="49" actId="1076"/>
          <ac:spMkLst>
            <pc:docMk/>
            <pc:sldMk cId="1819902390" sldId="750"/>
            <ac:spMk id="6" creationId="{028E37A9-5122-31FC-5EEA-3C99AD32C4CD}"/>
          </ac:spMkLst>
        </pc:spChg>
        <pc:spChg chg="add del mod">
          <ac:chgData name="Karen Carera" userId="d7ab29075f1d4f00" providerId="Windows Live" clId="Web-{34A40FB0-2DB8-463F-91CD-223C0FE37831}" dt="2023-10-19T20:51:30.585" v="36"/>
          <ac:spMkLst>
            <pc:docMk/>
            <pc:sldMk cId="1819902390" sldId="750"/>
            <ac:spMk id="7" creationId="{FF40ED61-9F98-BC26-54C3-C2F4C00B5AAF}"/>
          </ac:spMkLst>
        </pc:spChg>
        <pc:picChg chg="del">
          <ac:chgData name="Karen Carera" userId="d7ab29075f1d4f00" providerId="Windows Live" clId="Web-{34A40FB0-2DB8-463F-91CD-223C0FE37831}" dt="2023-10-19T20:51:26.866" v="35"/>
          <ac:picMkLst>
            <pc:docMk/>
            <pc:sldMk cId="1819902390" sldId="750"/>
            <ac:picMk id="4" creationId="{1EDFFE55-B9D6-DEE7-7C59-D62B1157FADA}"/>
          </ac:picMkLst>
        </pc:picChg>
        <pc:picChg chg="add mod ord">
          <ac:chgData name="Karen Carera" userId="d7ab29075f1d4f00" providerId="Windows Live" clId="Web-{34A40FB0-2DB8-463F-91CD-223C0FE37831}" dt="2023-10-19T20:52:33.509" v="48" actId="14100"/>
          <ac:picMkLst>
            <pc:docMk/>
            <pc:sldMk cId="1819902390" sldId="750"/>
            <ac:picMk id="8" creationId="{40AB77F7-390B-807C-433C-BC25C339DCC6}"/>
          </ac:picMkLst>
        </pc:picChg>
      </pc:sldChg>
      <pc:sldChg chg="addSp delSp modSp add replId">
        <pc:chgData name="Karen Carera" userId="d7ab29075f1d4f00" providerId="Windows Live" clId="Web-{34A40FB0-2DB8-463F-91CD-223C0FE37831}" dt="2023-10-19T20:54:25.232" v="74" actId="14100"/>
        <pc:sldMkLst>
          <pc:docMk/>
          <pc:sldMk cId="3157730586" sldId="751"/>
        </pc:sldMkLst>
        <pc:spChg chg="mod">
          <ac:chgData name="Karen Carera" userId="d7ab29075f1d4f00" providerId="Windows Live" clId="Web-{34A40FB0-2DB8-463F-91CD-223C0FE37831}" dt="2023-10-19T20:54:25.232" v="74" actId="14100"/>
          <ac:spMkLst>
            <pc:docMk/>
            <pc:sldMk cId="3157730586" sldId="751"/>
            <ac:spMk id="6" creationId="{028E37A9-5122-31FC-5EEA-3C99AD32C4CD}"/>
          </ac:spMkLst>
        </pc:spChg>
        <pc:spChg chg="add del mod">
          <ac:chgData name="Karen Carera" userId="d7ab29075f1d4f00" providerId="Windows Live" clId="Web-{34A40FB0-2DB8-463F-91CD-223C0FE37831}" dt="2023-10-19T20:53:05.198" v="52"/>
          <ac:spMkLst>
            <pc:docMk/>
            <pc:sldMk cId="3157730586" sldId="751"/>
            <ac:spMk id="7" creationId="{91867A71-6CD4-92F6-20EB-80EE2F6D193C}"/>
          </ac:spMkLst>
        </pc:spChg>
        <pc:picChg chg="del">
          <ac:chgData name="Karen Carera" userId="d7ab29075f1d4f00" providerId="Windows Live" clId="Web-{34A40FB0-2DB8-463F-91CD-223C0FE37831}" dt="2023-10-19T20:53:01.901" v="51"/>
          <ac:picMkLst>
            <pc:docMk/>
            <pc:sldMk cId="3157730586" sldId="751"/>
            <ac:picMk id="4" creationId="{1EDFFE55-B9D6-DEE7-7C59-D62B1157FADA}"/>
          </ac:picMkLst>
        </pc:picChg>
        <pc:picChg chg="add mod ord">
          <ac:chgData name="Karen Carera" userId="d7ab29075f1d4f00" providerId="Windows Live" clId="Web-{34A40FB0-2DB8-463F-91CD-223C0FE37831}" dt="2023-10-19T20:54:10.482" v="71" actId="14100"/>
          <ac:picMkLst>
            <pc:docMk/>
            <pc:sldMk cId="3157730586" sldId="751"/>
            <ac:picMk id="8" creationId="{ED9383CC-6C26-E1D3-BE29-95FD7CB695C1}"/>
          </ac:picMkLst>
        </pc:picChg>
      </pc:sldChg>
      <pc:sldChg chg="addSp delSp modSp add replId">
        <pc:chgData name="Karen Carera" userId="d7ab29075f1d4f00" providerId="Windows Live" clId="Web-{34A40FB0-2DB8-463F-91CD-223C0FE37831}" dt="2023-10-19T20:56:26.049" v="93" actId="14100"/>
        <pc:sldMkLst>
          <pc:docMk/>
          <pc:sldMk cId="1376986743" sldId="752"/>
        </pc:sldMkLst>
        <pc:spChg chg="mod">
          <ac:chgData name="Karen Carera" userId="d7ab29075f1d4f00" providerId="Windows Live" clId="Web-{34A40FB0-2DB8-463F-91CD-223C0FE37831}" dt="2023-10-19T20:56:26.049" v="93" actId="14100"/>
          <ac:spMkLst>
            <pc:docMk/>
            <pc:sldMk cId="1376986743" sldId="752"/>
            <ac:spMk id="6" creationId="{028E37A9-5122-31FC-5EEA-3C99AD32C4CD}"/>
          </ac:spMkLst>
        </pc:spChg>
        <pc:spChg chg="add del mod">
          <ac:chgData name="Karen Carera" userId="d7ab29075f1d4f00" providerId="Windows Live" clId="Web-{34A40FB0-2DB8-463F-91CD-223C0FE37831}" dt="2023-10-19T20:55:12.953" v="77"/>
          <ac:spMkLst>
            <pc:docMk/>
            <pc:sldMk cId="1376986743" sldId="752"/>
            <ac:spMk id="7" creationId="{628887A4-4C40-E876-698C-B7AE4D9B6454}"/>
          </ac:spMkLst>
        </pc:spChg>
        <pc:picChg chg="del">
          <ac:chgData name="Karen Carera" userId="d7ab29075f1d4f00" providerId="Windows Live" clId="Web-{34A40FB0-2DB8-463F-91CD-223C0FE37831}" dt="2023-10-19T20:55:08.109" v="76"/>
          <ac:picMkLst>
            <pc:docMk/>
            <pc:sldMk cId="1376986743" sldId="752"/>
            <ac:picMk id="4" creationId="{1EDFFE55-B9D6-DEE7-7C59-D62B1157FADA}"/>
          </ac:picMkLst>
        </pc:picChg>
        <pc:picChg chg="add mod ord">
          <ac:chgData name="Karen Carera" userId="d7ab29075f1d4f00" providerId="Windows Live" clId="Web-{34A40FB0-2DB8-463F-91CD-223C0FE37831}" dt="2023-10-19T20:56:17.236" v="90" actId="14100"/>
          <ac:picMkLst>
            <pc:docMk/>
            <pc:sldMk cId="1376986743" sldId="752"/>
            <ac:picMk id="8" creationId="{833CF1B8-3137-9556-57C0-CB4CD01F01EA}"/>
          </ac:picMkLst>
        </pc:picChg>
      </pc:sldChg>
    </pc:docChg>
  </pc:docChgLst>
  <pc:docChgLst>
    <pc:chgData name="Karen Carera" userId="d7ab29075f1d4f00" providerId="Windows Live" clId="Web-{5C2C291D-098D-44E0-99F3-39C98A6A9571}"/>
    <pc:docChg chg="modSld">
      <pc:chgData name="Karen Carera" userId="d7ab29075f1d4f00" providerId="Windows Live" clId="Web-{5C2C291D-098D-44E0-99F3-39C98A6A9571}" dt="2023-08-23T22:28:41.100" v="121"/>
      <pc:docMkLst>
        <pc:docMk/>
      </pc:docMkLst>
      <pc:sldChg chg="modSp mod modClrScheme chgLayout">
        <pc:chgData name="Karen Carera" userId="d7ab29075f1d4f00" providerId="Windows Live" clId="Web-{5C2C291D-098D-44E0-99F3-39C98A6A9571}" dt="2023-08-23T22:08:49.791" v="34" actId="20577"/>
        <pc:sldMkLst>
          <pc:docMk/>
          <pc:sldMk cId="251604834" sldId="468"/>
        </pc:sldMkLst>
        <pc:spChg chg="mod ord">
          <ac:chgData name="Karen Carera" userId="d7ab29075f1d4f00" providerId="Windows Live" clId="Web-{5C2C291D-098D-44E0-99F3-39C98A6A9571}" dt="2023-08-23T22:08:30.274" v="32"/>
          <ac:spMkLst>
            <pc:docMk/>
            <pc:sldMk cId="251604834" sldId="468"/>
            <ac:spMk id="2" creationId="{DF7BC85D-4A66-F377-9EFF-66EB208D6737}"/>
          </ac:spMkLst>
        </pc:spChg>
        <pc:spChg chg="mod ord">
          <ac:chgData name="Karen Carera" userId="d7ab29075f1d4f00" providerId="Windows Live" clId="Web-{5C2C291D-098D-44E0-99F3-39C98A6A9571}" dt="2023-08-23T22:08:49.791" v="34" actId="20577"/>
          <ac:spMkLst>
            <pc:docMk/>
            <pc:sldMk cId="251604834" sldId="468"/>
            <ac:spMk id="3" creationId="{F0488D4F-B372-3E27-8F3C-312304CD624E}"/>
          </ac:spMkLst>
        </pc:spChg>
        <pc:spChg chg="mod ord">
          <ac:chgData name="Karen Carera" userId="d7ab29075f1d4f00" providerId="Windows Live" clId="Web-{5C2C291D-098D-44E0-99F3-39C98A6A9571}" dt="2023-08-23T22:08:30.274" v="32"/>
          <ac:spMkLst>
            <pc:docMk/>
            <pc:sldMk cId="251604834" sldId="468"/>
            <ac:spMk id="4" creationId="{9C4A2563-ACB5-757D-0AA3-ADE07FE5F299}"/>
          </ac:spMkLst>
        </pc:spChg>
        <pc:spChg chg="mod ord">
          <ac:chgData name="Karen Carera" userId="d7ab29075f1d4f00" providerId="Windows Live" clId="Web-{5C2C291D-098D-44E0-99F3-39C98A6A9571}" dt="2023-08-23T22:08:30.274" v="32"/>
          <ac:spMkLst>
            <pc:docMk/>
            <pc:sldMk cId="251604834" sldId="468"/>
            <ac:spMk id="5" creationId="{D7BB4035-725D-3DC3-AE7D-68D3DB65A46E}"/>
          </ac:spMkLst>
        </pc:spChg>
      </pc:sldChg>
      <pc:sldChg chg="modSp mod modClrScheme chgLayout">
        <pc:chgData name="Karen Carera" userId="d7ab29075f1d4f00" providerId="Windows Live" clId="Web-{5C2C291D-098D-44E0-99F3-39C98A6A9571}" dt="2023-08-23T22:05:56.409" v="31"/>
        <pc:sldMkLst>
          <pc:docMk/>
          <pc:sldMk cId="3919270129" sldId="526"/>
        </pc:sldMkLst>
        <pc:spChg chg="mod ord">
          <ac:chgData name="Karen Carera" userId="d7ab29075f1d4f00" providerId="Windows Live" clId="Web-{5C2C291D-098D-44E0-99F3-39C98A6A9571}" dt="2023-08-23T22:05:56.409" v="31"/>
          <ac:spMkLst>
            <pc:docMk/>
            <pc:sldMk cId="3919270129" sldId="526"/>
            <ac:spMk id="2" creationId="{D15D95EB-E792-927D-FB3B-BBA91BBB526F}"/>
          </ac:spMkLst>
        </pc:spChg>
        <pc:spChg chg="mod ord">
          <ac:chgData name="Karen Carera" userId="d7ab29075f1d4f00" providerId="Windows Live" clId="Web-{5C2C291D-098D-44E0-99F3-39C98A6A9571}" dt="2023-08-23T22:05:56.409" v="31"/>
          <ac:spMkLst>
            <pc:docMk/>
            <pc:sldMk cId="3919270129" sldId="526"/>
            <ac:spMk id="3" creationId="{8294387E-2BB1-80FE-7CA3-8C7A4F236702}"/>
          </ac:spMkLst>
        </pc:spChg>
        <pc:spChg chg="mod ord">
          <ac:chgData name="Karen Carera" userId="d7ab29075f1d4f00" providerId="Windows Live" clId="Web-{5C2C291D-098D-44E0-99F3-39C98A6A9571}" dt="2023-08-23T22:05:56.409" v="31"/>
          <ac:spMkLst>
            <pc:docMk/>
            <pc:sldMk cId="3919270129" sldId="526"/>
            <ac:spMk id="4" creationId="{40983EE5-3814-81D7-0DB2-DBD8F4005EF8}"/>
          </ac:spMkLst>
        </pc:spChg>
      </pc:sldChg>
      <pc:sldChg chg="addSp modSp mod modClrScheme chgLayout">
        <pc:chgData name="Karen Carera" userId="d7ab29075f1d4f00" providerId="Windows Live" clId="Web-{5C2C291D-098D-44E0-99F3-39C98A6A9571}" dt="2023-08-23T22:28:12.396" v="120" actId="20577"/>
        <pc:sldMkLst>
          <pc:docMk/>
          <pc:sldMk cId="4236929607" sldId="542"/>
        </pc:sldMkLst>
        <pc:spChg chg="mod ord">
          <ac:chgData name="Karen Carera" userId="d7ab29075f1d4f00" providerId="Windows Live" clId="Web-{5C2C291D-098D-44E0-99F3-39C98A6A9571}" dt="2023-08-23T22:27:54.223" v="119"/>
          <ac:spMkLst>
            <pc:docMk/>
            <pc:sldMk cId="4236929607" sldId="542"/>
            <ac:spMk id="2" creationId="{DF7BC85D-4A66-F377-9EFF-66EB208D6737}"/>
          </ac:spMkLst>
        </pc:spChg>
        <pc:spChg chg="mod ord">
          <ac:chgData name="Karen Carera" userId="d7ab29075f1d4f00" providerId="Windows Live" clId="Web-{5C2C291D-098D-44E0-99F3-39C98A6A9571}" dt="2023-08-23T22:28:12.396" v="120" actId="20577"/>
          <ac:spMkLst>
            <pc:docMk/>
            <pc:sldMk cId="4236929607" sldId="542"/>
            <ac:spMk id="3" creationId="{F0488D4F-B372-3E27-8F3C-312304CD624E}"/>
          </ac:spMkLst>
        </pc:spChg>
        <pc:spChg chg="add mod ord">
          <ac:chgData name="Karen Carera" userId="d7ab29075f1d4f00" providerId="Windows Live" clId="Web-{5C2C291D-098D-44E0-99F3-39C98A6A9571}" dt="2023-08-23T22:27:54.223" v="119"/>
          <ac:spMkLst>
            <pc:docMk/>
            <pc:sldMk cId="4236929607" sldId="542"/>
            <ac:spMk id="4" creationId="{64452B8F-B8ED-7A3C-153C-D43E41E8BB14}"/>
          </ac:spMkLst>
        </pc:spChg>
      </pc:sldChg>
      <pc:sldChg chg="modSp mod modClrScheme chgLayout">
        <pc:chgData name="Karen Carera" userId="d7ab29075f1d4f00" providerId="Windows Live" clId="Web-{5C2C291D-098D-44E0-99F3-39C98A6A9571}" dt="2023-08-23T22:09:30.683" v="37" actId="20577"/>
        <pc:sldMkLst>
          <pc:docMk/>
          <pc:sldMk cId="1473848686" sldId="548"/>
        </pc:sldMkLst>
        <pc:spChg chg="mod ord">
          <ac:chgData name="Karen Carera" userId="d7ab29075f1d4f00" providerId="Windows Live" clId="Web-{5C2C291D-098D-44E0-99F3-39C98A6A9571}" dt="2023-08-23T22:09:08.026" v="35"/>
          <ac:spMkLst>
            <pc:docMk/>
            <pc:sldMk cId="1473848686" sldId="548"/>
            <ac:spMk id="2" creationId="{DF7BC85D-4A66-F377-9EFF-66EB208D6737}"/>
          </ac:spMkLst>
        </pc:spChg>
        <pc:spChg chg="mod ord">
          <ac:chgData name="Karen Carera" userId="d7ab29075f1d4f00" providerId="Windows Live" clId="Web-{5C2C291D-098D-44E0-99F3-39C98A6A9571}" dt="2023-08-23T22:09:30.683" v="37" actId="20577"/>
          <ac:spMkLst>
            <pc:docMk/>
            <pc:sldMk cId="1473848686" sldId="548"/>
            <ac:spMk id="3" creationId="{F0488D4F-B372-3E27-8F3C-312304CD624E}"/>
          </ac:spMkLst>
        </pc:spChg>
        <pc:spChg chg="mod ord">
          <ac:chgData name="Karen Carera" userId="d7ab29075f1d4f00" providerId="Windows Live" clId="Web-{5C2C291D-098D-44E0-99F3-39C98A6A9571}" dt="2023-08-23T22:09:08.026" v="35"/>
          <ac:spMkLst>
            <pc:docMk/>
            <pc:sldMk cId="1473848686" sldId="548"/>
            <ac:spMk id="4" creationId="{9C4A2563-ACB5-757D-0AA3-ADE07FE5F299}"/>
          </ac:spMkLst>
        </pc:spChg>
        <pc:spChg chg="mod ord">
          <ac:chgData name="Karen Carera" userId="d7ab29075f1d4f00" providerId="Windows Live" clId="Web-{5C2C291D-098D-44E0-99F3-39C98A6A9571}" dt="2023-08-23T22:09:08.026" v="35"/>
          <ac:spMkLst>
            <pc:docMk/>
            <pc:sldMk cId="1473848686" sldId="548"/>
            <ac:spMk id="5" creationId="{D7BB4035-725D-3DC3-AE7D-68D3DB65A46E}"/>
          </ac:spMkLst>
        </pc:spChg>
      </pc:sldChg>
      <pc:sldChg chg="modSp mod modClrScheme chgLayout">
        <pc:chgData name="Karen Carera" userId="d7ab29075f1d4f00" providerId="Windows Live" clId="Web-{5C2C291D-098D-44E0-99F3-39C98A6A9571}" dt="2023-08-23T22:25:47.469" v="114"/>
        <pc:sldMkLst>
          <pc:docMk/>
          <pc:sldMk cId="1467570165" sldId="549"/>
        </pc:sldMkLst>
        <pc:spChg chg="mod ord">
          <ac:chgData name="Karen Carera" userId="d7ab29075f1d4f00" providerId="Windows Live" clId="Web-{5C2C291D-098D-44E0-99F3-39C98A6A9571}" dt="2023-08-23T22:25:47.469" v="114"/>
          <ac:spMkLst>
            <pc:docMk/>
            <pc:sldMk cId="1467570165" sldId="549"/>
            <ac:spMk id="2" creationId="{D15D95EB-E792-927D-FB3B-BBA91BBB526F}"/>
          </ac:spMkLst>
        </pc:spChg>
        <pc:spChg chg="mod ord">
          <ac:chgData name="Karen Carera" userId="d7ab29075f1d4f00" providerId="Windows Live" clId="Web-{5C2C291D-098D-44E0-99F3-39C98A6A9571}" dt="2023-08-23T22:25:47.469" v="114"/>
          <ac:spMkLst>
            <pc:docMk/>
            <pc:sldMk cId="1467570165" sldId="549"/>
            <ac:spMk id="3" creationId="{8294387E-2BB1-80FE-7CA3-8C7A4F236702}"/>
          </ac:spMkLst>
        </pc:spChg>
        <pc:spChg chg="mod ord">
          <ac:chgData name="Karen Carera" userId="d7ab29075f1d4f00" providerId="Windows Live" clId="Web-{5C2C291D-098D-44E0-99F3-39C98A6A9571}" dt="2023-08-23T22:25:47.469" v="114"/>
          <ac:spMkLst>
            <pc:docMk/>
            <pc:sldMk cId="1467570165" sldId="549"/>
            <ac:spMk id="4" creationId="{6C4E2C0B-60C6-AAAD-8E9B-4FE8F941330B}"/>
          </ac:spMkLst>
        </pc:spChg>
      </pc:sldChg>
      <pc:sldChg chg="modSp mod modClrScheme chgLayout">
        <pc:chgData name="Karen Carera" userId="d7ab29075f1d4f00" providerId="Windows Live" clId="Web-{5C2C291D-098D-44E0-99F3-39C98A6A9571}" dt="2023-08-23T22:09:47.496" v="38"/>
        <pc:sldMkLst>
          <pc:docMk/>
          <pc:sldMk cId="4197202228" sldId="557"/>
        </pc:sldMkLst>
        <pc:spChg chg="mod ord">
          <ac:chgData name="Karen Carera" userId="d7ab29075f1d4f00" providerId="Windows Live" clId="Web-{5C2C291D-098D-44E0-99F3-39C98A6A9571}" dt="2023-08-23T22:09:47.496" v="38"/>
          <ac:spMkLst>
            <pc:docMk/>
            <pc:sldMk cId="4197202228" sldId="557"/>
            <ac:spMk id="2" creationId="{DDDC5270-BF59-586D-6875-331BA679C7B7}"/>
          </ac:spMkLst>
        </pc:spChg>
        <pc:spChg chg="mod ord">
          <ac:chgData name="Karen Carera" userId="d7ab29075f1d4f00" providerId="Windows Live" clId="Web-{5C2C291D-098D-44E0-99F3-39C98A6A9571}" dt="2023-08-23T22:09:47.496" v="38"/>
          <ac:spMkLst>
            <pc:docMk/>
            <pc:sldMk cId="4197202228" sldId="557"/>
            <ac:spMk id="3" creationId="{64809C8F-98C9-1831-4A3A-5A1B43EB690E}"/>
          </ac:spMkLst>
        </pc:spChg>
        <pc:spChg chg="mod ord">
          <ac:chgData name="Karen Carera" userId="d7ab29075f1d4f00" providerId="Windows Live" clId="Web-{5C2C291D-098D-44E0-99F3-39C98A6A9571}" dt="2023-08-23T22:09:47.496" v="38"/>
          <ac:spMkLst>
            <pc:docMk/>
            <pc:sldMk cId="4197202228" sldId="557"/>
            <ac:spMk id="4" creationId="{3D6DF5AA-9DC8-CE63-5C4C-853D98460A32}"/>
          </ac:spMkLst>
        </pc:spChg>
      </pc:sldChg>
      <pc:sldChg chg="modSp mod modClrScheme chgLayout">
        <pc:chgData name="Karen Carera" userId="d7ab29075f1d4f00" providerId="Windows Live" clId="Web-{5C2C291D-098D-44E0-99F3-39C98A6A9571}" dt="2023-08-23T22:28:41.100" v="121"/>
        <pc:sldMkLst>
          <pc:docMk/>
          <pc:sldMk cId="3649007031" sldId="558"/>
        </pc:sldMkLst>
        <pc:spChg chg="mod ord">
          <ac:chgData name="Karen Carera" userId="d7ab29075f1d4f00" providerId="Windows Live" clId="Web-{5C2C291D-098D-44E0-99F3-39C98A6A9571}" dt="2023-08-23T22:28:41.100" v="121"/>
          <ac:spMkLst>
            <pc:docMk/>
            <pc:sldMk cId="3649007031" sldId="558"/>
            <ac:spMk id="2" creationId="{530FC60E-11B3-579F-B7DA-BA8E01F6B601}"/>
          </ac:spMkLst>
        </pc:spChg>
        <pc:spChg chg="mod ord">
          <ac:chgData name="Karen Carera" userId="d7ab29075f1d4f00" providerId="Windows Live" clId="Web-{5C2C291D-098D-44E0-99F3-39C98A6A9571}" dt="2023-08-23T22:28:41.100" v="121"/>
          <ac:spMkLst>
            <pc:docMk/>
            <pc:sldMk cId="3649007031" sldId="558"/>
            <ac:spMk id="3" creationId="{324B10BF-8E72-41A0-0D47-73F59895A1AB}"/>
          </ac:spMkLst>
        </pc:spChg>
        <pc:spChg chg="mod ord">
          <ac:chgData name="Karen Carera" userId="d7ab29075f1d4f00" providerId="Windows Live" clId="Web-{5C2C291D-098D-44E0-99F3-39C98A6A9571}" dt="2023-08-23T22:28:41.100" v="121"/>
          <ac:spMkLst>
            <pc:docMk/>
            <pc:sldMk cId="3649007031" sldId="558"/>
            <ac:spMk id="4" creationId="{51369F4F-F582-F87D-3AFF-B3CBD9AB2C9A}"/>
          </ac:spMkLst>
        </pc:spChg>
      </pc:sldChg>
      <pc:sldChg chg="modSp mod modClrScheme chgLayout">
        <pc:chgData name="Karen Carera" userId="d7ab29075f1d4f00" providerId="Windows Live" clId="Web-{5C2C291D-098D-44E0-99F3-39C98A6A9571}" dt="2023-08-23T22:05:14.986" v="30" actId="20577"/>
        <pc:sldMkLst>
          <pc:docMk/>
          <pc:sldMk cId="2194424090" sldId="559"/>
        </pc:sldMkLst>
        <pc:spChg chg="mod ord">
          <ac:chgData name="Karen Carera" userId="d7ab29075f1d4f00" providerId="Windows Live" clId="Web-{5C2C291D-098D-44E0-99F3-39C98A6A9571}" dt="2023-08-23T22:04:08.546" v="22"/>
          <ac:spMkLst>
            <pc:docMk/>
            <pc:sldMk cId="2194424090" sldId="559"/>
            <ac:spMk id="2" creationId="{52A773BE-F177-D81C-029D-F5F04A4DC7DD}"/>
          </ac:spMkLst>
        </pc:spChg>
        <pc:spChg chg="mod ord">
          <ac:chgData name="Karen Carera" userId="d7ab29075f1d4f00" providerId="Windows Live" clId="Web-{5C2C291D-098D-44E0-99F3-39C98A6A9571}" dt="2023-08-23T22:05:14.986" v="30" actId="20577"/>
          <ac:spMkLst>
            <pc:docMk/>
            <pc:sldMk cId="2194424090" sldId="559"/>
            <ac:spMk id="3" creationId="{D8263450-8620-6361-C24A-748014A40469}"/>
          </ac:spMkLst>
        </pc:spChg>
        <pc:spChg chg="mod ord">
          <ac:chgData name="Karen Carera" userId="d7ab29075f1d4f00" providerId="Windows Live" clId="Web-{5C2C291D-098D-44E0-99F3-39C98A6A9571}" dt="2023-08-23T22:04:08.546" v="22"/>
          <ac:spMkLst>
            <pc:docMk/>
            <pc:sldMk cId="2194424090" sldId="559"/>
            <ac:spMk id="4" creationId="{F89CA8E9-0F5B-E680-7087-CD2CC4F8E6B3}"/>
          </ac:spMkLst>
        </pc:spChg>
      </pc:sldChg>
      <pc:sldChg chg="addSp delSp modSp mod modClrScheme chgLayout">
        <pc:chgData name="Karen Carera" userId="d7ab29075f1d4f00" providerId="Windows Live" clId="Web-{5C2C291D-098D-44E0-99F3-39C98A6A9571}" dt="2023-08-23T22:03:51.248" v="21" actId="20577"/>
        <pc:sldMkLst>
          <pc:docMk/>
          <pc:sldMk cId="516059477" sldId="560"/>
        </pc:sldMkLst>
        <pc:spChg chg="mod ord">
          <ac:chgData name="Karen Carera" userId="d7ab29075f1d4f00" providerId="Windows Live" clId="Web-{5C2C291D-098D-44E0-99F3-39C98A6A9571}" dt="2023-08-23T22:03:24.497" v="17"/>
          <ac:spMkLst>
            <pc:docMk/>
            <pc:sldMk cId="516059477" sldId="560"/>
            <ac:spMk id="2" creationId="{CF39893F-EA6D-A676-34B3-82B13BA1E5B3}"/>
          </ac:spMkLst>
        </pc:spChg>
        <pc:spChg chg="mod ord">
          <ac:chgData name="Karen Carera" userId="d7ab29075f1d4f00" providerId="Windows Live" clId="Web-{5C2C291D-098D-44E0-99F3-39C98A6A9571}" dt="2023-08-23T22:03:51.248" v="21" actId="20577"/>
          <ac:spMkLst>
            <pc:docMk/>
            <pc:sldMk cId="516059477" sldId="560"/>
            <ac:spMk id="3" creationId="{735184A3-0432-287F-ADAE-A596897C3FA7}"/>
          </ac:spMkLst>
        </pc:spChg>
        <pc:spChg chg="mod ord">
          <ac:chgData name="Karen Carera" userId="d7ab29075f1d4f00" providerId="Windows Live" clId="Web-{5C2C291D-098D-44E0-99F3-39C98A6A9571}" dt="2023-08-23T22:03:24.497" v="17"/>
          <ac:spMkLst>
            <pc:docMk/>
            <pc:sldMk cId="516059477" sldId="560"/>
            <ac:spMk id="4" creationId="{ADDEE65D-5469-4E71-CCDF-7C42650F20FA}"/>
          </ac:spMkLst>
        </pc:spChg>
        <pc:spChg chg="add del mod ord">
          <ac:chgData name="Karen Carera" userId="d7ab29075f1d4f00" providerId="Windows Live" clId="Web-{5C2C291D-098D-44E0-99F3-39C98A6A9571}" dt="2023-08-23T22:03:24.497" v="17"/>
          <ac:spMkLst>
            <pc:docMk/>
            <pc:sldMk cId="516059477" sldId="560"/>
            <ac:spMk id="5" creationId="{785475B7-7670-34F9-0519-B044870EFA4C}"/>
          </ac:spMkLst>
        </pc:spChg>
      </pc:sldChg>
      <pc:sldChg chg="modSp mod modClrScheme chgLayout">
        <pc:chgData name="Karen Carera" userId="d7ab29075f1d4f00" providerId="Windows Live" clId="Web-{5C2C291D-098D-44E0-99F3-39C98A6A9571}" dt="2023-08-23T22:01:42.197" v="10" actId="20577"/>
        <pc:sldMkLst>
          <pc:docMk/>
          <pc:sldMk cId="354703879" sldId="561"/>
        </pc:sldMkLst>
        <pc:spChg chg="mod ord">
          <ac:chgData name="Karen Carera" userId="d7ab29075f1d4f00" providerId="Windows Live" clId="Web-{5C2C291D-098D-44E0-99F3-39C98A6A9571}" dt="2023-08-23T22:01:22.087" v="8"/>
          <ac:spMkLst>
            <pc:docMk/>
            <pc:sldMk cId="354703879" sldId="561"/>
            <ac:spMk id="2" creationId="{BA4646BC-B603-3338-08D3-0EBFDBA1A03B}"/>
          </ac:spMkLst>
        </pc:spChg>
        <pc:spChg chg="mod ord">
          <ac:chgData name="Karen Carera" userId="d7ab29075f1d4f00" providerId="Windows Live" clId="Web-{5C2C291D-098D-44E0-99F3-39C98A6A9571}" dt="2023-08-23T22:01:42.197" v="10" actId="20577"/>
          <ac:spMkLst>
            <pc:docMk/>
            <pc:sldMk cId="354703879" sldId="561"/>
            <ac:spMk id="3" creationId="{A602ADE9-97E7-A961-C6CB-DD7BEA1162C1}"/>
          </ac:spMkLst>
        </pc:spChg>
        <pc:spChg chg="mod ord">
          <ac:chgData name="Karen Carera" userId="d7ab29075f1d4f00" providerId="Windows Live" clId="Web-{5C2C291D-098D-44E0-99F3-39C98A6A9571}" dt="2023-08-23T22:01:22.087" v="8"/>
          <ac:spMkLst>
            <pc:docMk/>
            <pc:sldMk cId="354703879" sldId="561"/>
            <ac:spMk id="4" creationId="{659D3788-38F5-B307-C16A-FEBC660885ED}"/>
          </ac:spMkLst>
        </pc:spChg>
        <pc:picChg chg="mod ord">
          <ac:chgData name="Karen Carera" userId="d7ab29075f1d4f00" providerId="Windows Live" clId="Web-{5C2C291D-098D-44E0-99F3-39C98A6A9571}" dt="2023-08-23T22:01:22.087" v="8"/>
          <ac:picMkLst>
            <pc:docMk/>
            <pc:sldMk cId="354703879" sldId="561"/>
            <ac:picMk id="13" creationId="{BF58404B-891D-B147-A4C4-D5F509C07B6F}"/>
          </ac:picMkLst>
        </pc:picChg>
      </pc:sldChg>
      <pc:sldChg chg="modSp mod modClrScheme chgLayout">
        <pc:chgData name="Karen Carera" userId="d7ab29075f1d4f00" providerId="Windows Live" clId="Web-{5C2C291D-098D-44E0-99F3-39C98A6A9571}" dt="2023-08-23T22:01:00.351" v="7" actId="20577"/>
        <pc:sldMkLst>
          <pc:docMk/>
          <pc:sldMk cId="3577019796" sldId="562"/>
        </pc:sldMkLst>
        <pc:spChg chg="mod ord">
          <ac:chgData name="Karen Carera" userId="d7ab29075f1d4f00" providerId="Windows Live" clId="Web-{5C2C291D-098D-44E0-99F3-39C98A6A9571}" dt="2023-08-23T22:00:41.023" v="5"/>
          <ac:spMkLst>
            <pc:docMk/>
            <pc:sldMk cId="3577019796" sldId="562"/>
            <ac:spMk id="2" creationId="{BA4646BC-B603-3338-08D3-0EBFDBA1A03B}"/>
          </ac:spMkLst>
        </pc:spChg>
        <pc:spChg chg="mod ord">
          <ac:chgData name="Karen Carera" userId="d7ab29075f1d4f00" providerId="Windows Live" clId="Web-{5C2C291D-098D-44E0-99F3-39C98A6A9571}" dt="2023-08-23T22:01:00.351" v="7" actId="20577"/>
          <ac:spMkLst>
            <pc:docMk/>
            <pc:sldMk cId="3577019796" sldId="562"/>
            <ac:spMk id="3" creationId="{A602ADE9-97E7-A961-C6CB-DD7BEA1162C1}"/>
          </ac:spMkLst>
        </pc:spChg>
        <pc:spChg chg="mod ord">
          <ac:chgData name="Karen Carera" userId="d7ab29075f1d4f00" providerId="Windows Live" clId="Web-{5C2C291D-098D-44E0-99F3-39C98A6A9571}" dt="2023-08-23T22:00:41.023" v="5"/>
          <ac:spMkLst>
            <pc:docMk/>
            <pc:sldMk cId="3577019796" sldId="562"/>
            <ac:spMk id="4" creationId="{45FD1EBB-58DA-606C-336D-7B21904377D9}"/>
          </ac:spMkLst>
        </pc:spChg>
        <pc:picChg chg="mod ord">
          <ac:chgData name="Karen Carera" userId="d7ab29075f1d4f00" providerId="Windows Live" clId="Web-{5C2C291D-098D-44E0-99F3-39C98A6A9571}" dt="2023-08-23T22:00:41.023" v="5"/>
          <ac:picMkLst>
            <pc:docMk/>
            <pc:sldMk cId="3577019796" sldId="562"/>
            <ac:picMk id="6" creationId="{7133348C-BAF4-6429-265E-ABC1A99408F6}"/>
          </ac:picMkLst>
        </pc:picChg>
      </pc:sldChg>
      <pc:sldChg chg="addSp modSp mod modClrScheme chgLayout">
        <pc:chgData name="Karen Carera" userId="d7ab29075f1d4f00" providerId="Windows Live" clId="Web-{5C2C291D-098D-44E0-99F3-39C98A6A9571}" dt="2023-08-23T22:00:19.959" v="4" actId="20577"/>
        <pc:sldMkLst>
          <pc:docMk/>
          <pc:sldMk cId="2506458307" sldId="563"/>
        </pc:sldMkLst>
        <pc:spChg chg="mod ord">
          <ac:chgData name="Karen Carera" userId="d7ab29075f1d4f00" providerId="Windows Live" clId="Web-{5C2C291D-098D-44E0-99F3-39C98A6A9571}" dt="2023-08-23T22:00:00.740" v="2"/>
          <ac:spMkLst>
            <pc:docMk/>
            <pc:sldMk cId="2506458307" sldId="563"/>
            <ac:spMk id="2" creationId="{DF7BC85D-4A66-F377-9EFF-66EB208D6737}"/>
          </ac:spMkLst>
        </pc:spChg>
        <pc:spChg chg="mod ord">
          <ac:chgData name="Karen Carera" userId="d7ab29075f1d4f00" providerId="Windows Live" clId="Web-{5C2C291D-098D-44E0-99F3-39C98A6A9571}" dt="2023-08-23T22:00:19.959" v="4" actId="20577"/>
          <ac:spMkLst>
            <pc:docMk/>
            <pc:sldMk cId="2506458307" sldId="563"/>
            <ac:spMk id="3" creationId="{F0488D4F-B372-3E27-8F3C-312304CD624E}"/>
          </ac:spMkLst>
        </pc:spChg>
        <pc:spChg chg="mod ord">
          <ac:chgData name="Karen Carera" userId="d7ab29075f1d4f00" providerId="Windows Live" clId="Web-{5C2C291D-098D-44E0-99F3-39C98A6A9571}" dt="2023-08-23T22:00:00.740" v="2"/>
          <ac:spMkLst>
            <pc:docMk/>
            <pc:sldMk cId="2506458307" sldId="563"/>
            <ac:spMk id="4" creationId="{D022C8F3-0B64-6137-22D7-58FBF06EF7A8}"/>
          </ac:spMkLst>
        </pc:spChg>
        <pc:spChg chg="add mod ord">
          <ac:chgData name="Karen Carera" userId="d7ab29075f1d4f00" providerId="Windows Live" clId="Web-{5C2C291D-098D-44E0-99F3-39C98A6A9571}" dt="2023-08-23T22:00:00.740" v="2"/>
          <ac:spMkLst>
            <pc:docMk/>
            <pc:sldMk cId="2506458307" sldId="563"/>
            <ac:spMk id="6" creationId="{4FDCD438-BFDF-42FB-C282-D09BF1477D0A}"/>
          </ac:spMkLst>
        </pc:spChg>
      </pc:sldChg>
      <pc:sldChg chg="modSp mod modClrScheme chgLayout">
        <pc:chgData name="Karen Carera" userId="d7ab29075f1d4f00" providerId="Windows Live" clId="Web-{5C2C291D-098D-44E0-99F3-39C98A6A9571}" dt="2023-08-23T22:24:54.732" v="113"/>
        <pc:sldMkLst>
          <pc:docMk/>
          <pc:sldMk cId="3579502249" sldId="591"/>
        </pc:sldMkLst>
        <pc:spChg chg="mod ord">
          <ac:chgData name="Karen Carera" userId="d7ab29075f1d4f00" providerId="Windows Live" clId="Web-{5C2C291D-098D-44E0-99F3-39C98A6A9571}" dt="2023-08-23T22:24:54.732" v="113"/>
          <ac:spMkLst>
            <pc:docMk/>
            <pc:sldMk cId="3579502249" sldId="591"/>
            <ac:spMk id="2" creationId="{19D8A29E-C804-8CAF-0147-77BFB75605CF}"/>
          </ac:spMkLst>
        </pc:spChg>
        <pc:spChg chg="mod ord">
          <ac:chgData name="Karen Carera" userId="d7ab29075f1d4f00" providerId="Windows Live" clId="Web-{5C2C291D-098D-44E0-99F3-39C98A6A9571}" dt="2023-08-23T22:24:54.732" v="113"/>
          <ac:spMkLst>
            <pc:docMk/>
            <pc:sldMk cId="3579502249" sldId="591"/>
            <ac:spMk id="3" creationId="{331D8206-8B50-27D7-3948-5925B94AC30F}"/>
          </ac:spMkLst>
        </pc:spChg>
        <pc:spChg chg="mod ord">
          <ac:chgData name="Karen Carera" userId="d7ab29075f1d4f00" providerId="Windows Live" clId="Web-{5C2C291D-098D-44E0-99F3-39C98A6A9571}" dt="2023-08-23T22:24:54.732" v="113"/>
          <ac:spMkLst>
            <pc:docMk/>
            <pc:sldMk cId="3579502249" sldId="591"/>
            <ac:spMk id="4" creationId="{FCBA7214-4A20-FE8A-3511-77BC9EF7A521}"/>
          </ac:spMkLst>
        </pc:spChg>
      </pc:sldChg>
      <pc:sldChg chg="modSp mod modClrScheme chgLayout">
        <pc:chgData name="Karen Carera" userId="d7ab29075f1d4f00" providerId="Windows Live" clId="Web-{5C2C291D-098D-44E0-99F3-39C98A6A9571}" dt="2023-08-23T22:22:12.695" v="92" actId="14100"/>
        <pc:sldMkLst>
          <pc:docMk/>
          <pc:sldMk cId="1793814632" sldId="592"/>
        </pc:sldMkLst>
        <pc:spChg chg="mod ord">
          <ac:chgData name="Karen Carera" userId="d7ab29075f1d4f00" providerId="Windows Live" clId="Web-{5C2C291D-098D-44E0-99F3-39C98A6A9571}" dt="2023-08-23T22:21:03.989" v="81"/>
          <ac:spMkLst>
            <pc:docMk/>
            <pc:sldMk cId="1793814632" sldId="592"/>
            <ac:spMk id="2" creationId="{391ECB05-9088-B5C6-14AF-45AD5E4AD611}"/>
          </ac:spMkLst>
        </pc:spChg>
        <pc:spChg chg="mod ord">
          <ac:chgData name="Karen Carera" userId="d7ab29075f1d4f00" providerId="Windows Live" clId="Web-{5C2C291D-098D-44E0-99F3-39C98A6A9571}" dt="2023-08-23T22:21:25.428" v="84" actId="20577"/>
          <ac:spMkLst>
            <pc:docMk/>
            <pc:sldMk cId="1793814632" sldId="592"/>
            <ac:spMk id="3" creationId="{2579E3FA-ED5A-B534-9CB3-BACABE8A7EF0}"/>
          </ac:spMkLst>
        </pc:spChg>
        <pc:spChg chg="mod ord">
          <ac:chgData name="Karen Carera" userId="d7ab29075f1d4f00" providerId="Windows Live" clId="Web-{5C2C291D-098D-44E0-99F3-39C98A6A9571}" dt="2023-08-23T22:21:03.989" v="81"/>
          <ac:spMkLst>
            <pc:docMk/>
            <pc:sldMk cId="1793814632" sldId="592"/>
            <ac:spMk id="4" creationId="{B35A278D-B16A-CFE9-DF5E-01E5031139C3}"/>
          </ac:spMkLst>
        </pc:spChg>
        <pc:picChg chg="mod ord">
          <ac:chgData name="Karen Carera" userId="d7ab29075f1d4f00" providerId="Windows Live" clId="Web-{5C2C291D-098D-44E0-99F3-39C98A6A9571}" dt="2023-08-23T22:22:12.695" v="92" actId="14100"/>
          <ac:picMkLst>
            <pc:docMk/>
            <pc:sldMk cId="1793814632" sldId="592"/>
            <ac:picMk id="1026" creationId="{5B3955C3-68CD-3D1B-9395-09D6CA6BAB8B}"/>
          </ac:picMkLst>
        </pc:picChg>
      </pc:sldChg>
      <pc:sldChg chg="delSp modSp mod modClrScheme chgLayout">
        <pc:chgData name="Karen Carera" userId="d7ab29075f1d4f00" providerId="Windows Live" clId="Web-{5C2C291D-098D-44E0-99F3-39C98A6A9571}" dt="2023-08-23T22:23:48.480" v="112" actId="1076"/>
        <pc:sldMkLst>
          <pc:docMk/>
          <pc:sldMk cId="2805177915" sldId="593"/>
        </pc:sldMkLst>
        <pc:spChg chg="mod ord">
          <ac:chgData name="Karen Carera" userId="d7ab29075f1d4f00" providerId="Windows Live" clId="Web-{5C2C291D-098D-44E0-99F3-39C98A6A9571}" dt="2023-08-23T22:17:31.575" v="55"/>
          <ac:spMkLst>
            <pc:docMk/>
            <pc:sldMk cId="2805177915" sldId="593"/>
            <ac:spMk id="2" creationId="{A2D4E750-F4F6-0F5E-3A6B-AE57FFC35742}"/>
          </ac:spMkLst>
        </pc:spChg>
        <pc:spChg chg="mod ord">
          <ac:chgData name="Karen Carera" userId="d7ab29075f1d4f00" providerId="Windows Live" clId="Web-{5C2C291D-098D-44E0-99F3-39C98A6A9571}" dt="2023-08-23T22:23:39.151" v="110" actId="1076"/>
          <ac:spMkLst>
            <pc:docMk/>
            <pc:sldMk cId="2805177915" sldId="593"/>
            <ac:spMk id="3" creationId="{FD1BA0AC-7316-23BD-625D-D069D91CF1E9}"/>
          </ac:spMkLst>
        </pc:spChg>
        <pc:spChg chg="mod ord">
          <ac:chgData name="Karen Carera" userId="d7ab29075f1d4f00" providerId="Windows Live" clId="Web-{5C2C291D-098D-44E0-99F3-39C98A6A9571}" dt="2023-08-23T22:17:31.575" v="55"/>
          <ac:spMkLst>
            <pc:docMk/>
            <pc:sldMk cId="2805177915" sldId="593"/>
            <ac:spMk id="4" creationId="{E149BDD8-EF48-F10F-7B22-C42FE386F9DC}"/>
          </ac:spMkLst>
        </pc:spChg>
        <pc:spChg chg="del mod">
          <ac:chgData name="Karen Carera" userId="d7ab29075f1d4f00" providerId="Windows Live" clId="Web-{5C2C291D-098D-44E0-99F3-39C98A6A9571}" dt="2023-08-23T22:23:19.635" v="103"/>
          <ac:spMkLst>
            <pc:docMk/>
            <pc:sldMk cId="2805177915" sldId="593"/>
            <ac:spMk id="10" creationId="{8B512322-BFAC-0469-0156-42DDE56C3934}"/>
          </ac:spMkLst>
        </pc:spChg>
        <pc:picChg chg="mod ord">
          <ac:chgData name="Karen Carera" userId="d7ab29075f1d4f00" providerId="Windows Live" clId="Web-{5C2C291D-098D-44E0-99F3-39C98A6A9571}" dt="2023-08-23T22:23:48.480" v="112" actId="1076"/>
          <ac:picMkLst>
            <pc:docMk/>
            <pc:sldMk cId="2805177915" sldId="593"/>
            <ac:picMk id="8" creationId="{B0FB2FEE-A1C8-BAF9-538B-DB7C7DFB3332}"/>
          </ac:picMkLst>
        </pc:picChg>
      </pc:sldChg>
      <pc:sldChg chg="modSp mod modClrScheme chgLayout">
        <pc:chgData name="Karen Carera" userId="d7ab29075f1d4f00" providerId="Windows Live" clId="Web-{5C2C291D-098D-44E0-99F3-39C98A6A9571}" dt="2023-08-23T22:17:13.559" v="54" actId="14100"/>
        <pc:sldMkLst>
          <pc:docMk/>
          <pc:sldMk cId="125562218" sldId="594"/>
        </pc:sldMkLst>
        <pc:spChg chg="mod ord">
          <ac:chgData name="Karen Carera" userId="d7ab29075f1d4f00" providerId="Windows Live" clId="Web-{5C2C291D-098D-44E0-99F3-39C98A6A9571}" dt="2023-08-23T22:16:05.103" v="51"/>
          <ac:spMkLst>
            <pc:docMk/>
            <pc:sldMk cId="125562218" sldId="594"/>
            <ac:spMk id="2" creationId="{DF7BC85D-4A66-F377-9EFF-66EB208D6737}"/>
          </ac:spMkLst>
        </pc:spChg>
        <pc:spChg chg="mod ord">
          <ac:chgData name="Karen Carera" userId="d7ab29075f1d4f00" providerId="Windows Live" clId="Web-{5C2C291D-098D-44E0-99F3-39C98A6A9571}" dt="2023-08-23T22:16:49.777" v="52" actId="20577"/>
          <ac:spMkLst>
            <pc:docMk/>
            <pc:sldMk cId="125562218" sldId="594"/>
            <ac:spMk id="3" creationId="{F0488D4F-B372-3E27-8F3C-312304CD624E}"/>
          </ac:spMkLst>
        </pc:spChg>
        <pc:spChg chg="mod ord">
          <ac:chgData name="Karen Carera" userId="d7ab29075f1d4f00" providerId="Windows Live" clId="Web-{5C2C291D-098D-44E0-99F3-39C98A6A9571}" dt="2023-08-23T22:16:05.103" v="51"/>
          <ac:spMkLst>
            <pc:docMk/>
            <pc:sldMk cId="125562218" sldId="594"/>
            <ac:spMk id="4" creationId="{393304E6-2C82-AE4F-92CA-DA8C8610A636}"/>
          </ac:spMkLst>
        </pc:spChg>
        <pc:picChg chg="mod ord">
          <ac:chgData name="Karen Carera" userId="d7ab29075f1d4f00" providerId="Windows Live" clId="Web-{5C2C291D-098D-44E0-99F3-39C98A6A9571}" dt="2023-08-23T22:17:13.559" v="54" actId="14100"/>
          <ac:picMkLst>
            <pc:docMk/>
            <pc:sldMk cId="125562218" sldId="594"/>
            <ac:picMk id="6" creationId="{8B693E38-A6BF-CAEC-813E-26AE92A5F083}"/>
          </ac:picMkLst>
        </pc:picChg>
      </pc:sldChg>
      <pc:sldChg chg="modSp mod modClrScheme chgLayout">
        <pc:chgData name="Karen Carera" userId="d7ab29075f1d4f00" providerId="Windows Live" clId="Web-{5C2C291D-098D-44E0-99F3-39C98A6A9571}" dt="2023-08-23T22:15:43.243" v="50" actId="20577"/>
        <pc:sldMkLst>
          <pc:docMk/>
          <pc:sldMk cId="597343847" sldId="595"/>
        </pc:sldMkLst>
        <pc:spChg chg="mod ord">
          <ac:chgData name="Karen Carera" userId="d7ab29075f1d4f00" providerId="Windows Live" clId="Web-{5C2C291D-098D-44E0-99F3-39C98A6A9571}" dt="2023-08-23T22:15:25.055" v="48"/>
          <ac:spMkLst>
            <pc:docMk/>
            <pc:sldMk cId="597343847" sldId="595"/>
            <ac:spMk id="2" creationId="{DF7BC85D-4A66-F377-9EFF-66EB208D6737}"/>
          </ac:spMkLst>
        </pc:spChg>
        <pc:spChg chg="mod ord">
          <ac:chgData name="Karen Carera" userId="d7ab29075f1d4f00" providerId="Windows Live" clId="Web-{5C2C291D-098D-44E0-99F3-39C98A6A9571}" dt="2023-08-23T22:15:43.243" v="50" actId="20577"/>
          <ac:spMkLst>
            <pc:docMk/>
            <pc:sldMk cId="597343847" sldId="595"/>
            <ac:spMk id="3" creationId="{F0488D4F-B372-3E27-8F3C-312304CD624E}"/>
          </ac:spMkLst>
        </pc:spChg>
        <pc:spChg chg="mod ord">
          <ac:chgData name="Karen Carera" userId="d7ab29075f1d4f00" providerId="Windows Live" clId="Web-{5C2C291D-098D-44E0-99F3-39C98A6A9571}" dt="2023-08-23T22:15:25.055" v="48"/>
          <ac:spMkLst>
            <pc:docMk/>
            <pc:sldMk cId="597343847" sldId="595"/>
            <ac:spMk id="4" creationId="{AA74AEDB-ADE9-3053-0D54-B90B2812C018}"/>
          </ac:spMkLst>
        </pc:spChg>
        <pc:picChg chg="mod ord">
          <ac:chgData name="Karen Carera" userId="d7ab29075f1d4f00" providerId="Windows Live" clId="Web-{5C2C291D-098D-44E0-99F3-39C98A6A9571}" dt="2023-08-23T22:15:25.055" v="48"/>
          <ac:picMkLst>
            <pc:docMk/>
            <pc:sldMk cId="597343847" sldId="595"/>
            <ac:picMk id="6" creationId="{6DBAC6F1-80F7-D55C-9BD0-CAB44BBBFBC0}"/>
          </ac:picMkLst>
        </pc:picChg>
      </pc:sldChg>
      <pc:sldChg chg="modSp mod modClrScheme chgLayout">
        <pc:chgData name="Karen Carera" userId="d7ab29075f1d4f00" providerId="Windows Live" clId="Web-{5C2C291D-098D-44E0-99F3-39C98A6A9571}" dt="2023-08-23T22:14:21.928" v="44" actId="20577"/>
        <pc:sldMkLst>
          <pc:docMk/>
          <pc:sldMk cId="607716060" sldId="596"/>
        </pc:sldMkLst>
        <pc:spChg chg="mod ord">
          <ac:chgData name="Karen Carera" userId="d7ab29075f1d4f00" providerId="Windows Live" clId="Web-{5C2C291D-098D-44E0-99F3-39C98A6A9571}" dt="2023-08-23T22:14:05.037" v="43"/>
          <ac:spMkLst>
            <pc:docMk/>
            <pc:sldMk cId="607716060" sldId="596"/>
            <ac:spMk id="2" creationId="{CB395F92-124F-A88B-C433-54D48F9ED350}"/>
          </ac:spMkLst>
        </pc:spChg>
        <pc:spChg chg="mod ord">
          <ac:chgData name="Karen Carera" userId="d7ab29075f1d4f00" providerId="Windows Live" clId="Web-{5C2C291D-098D-44E0-99F3-39C98A6A9571}" dt="2023-08-23T22:14:21.928" v="44" actId="20577"/>
          <ac:spMkLst>
            <pc:docMk/>
            <pc:sldMk cId="607716060" sldId="596"/>
            <ac:spMk id="3" creationId="{B5CCB68F-24B5-CEC4-C3E0-F20FC60E2FD2}"/>
          </ac:spMkLst>
        </pc:spChg>
        <pc:spChg chg="mod ord">
          <ac:chgData name="Karen Carera" userId="d7ab29075f1d4f00" providerId="Windows Live" clId="Web-{5C2C291D-098D-44E0-99F3-39C98A6A9571}" dt="2023-08-23T22:14:05.037" v="43"/>
          <ac:spMkLst>
            <pc:docMk/>
            <pc:sldMk cId="607716060" sldId="596"/>
            <ac:spMk id="4" creationId="{41213D33-CF01-01B7-B731-E9C16F7B4F2B}"/>
          </ac:spMkLst>
        </pc:spChg>
      </pc:sldChg>
      <pc:sldChg chg="modSp mod modClrScheme chgLayout">
        <pc:chgData name="Karen Carera" userId="d7ab29075f1d4f00" providerId="Windows Live" clId="Web-{5C2C291D-098D-44E0-99F3-39C98A6A9571}" dt="2023-08-23T22:10:48.842" v="39"/>
        <pc:sldMkLst>
          <pc:docMk/>
          <pc:sldMk cId="1250321059" sldId="626"/>
        </pc:sldMkLst>
        <pc:spChg chg="mod ord">
          <ac:chgData name="Karen Carera" userId="d7ab29075f1d4f00" providerId="Windows Live" clId="Web-{5C2C291D-098D-44E0-99F3-39C98A6A9571}" dt="2023-08-23T22:10:48.842" v="39"/>
          <ac:spMkLst>
            <pc:docMk/>
            <pc:sldMk cId="1250321059" sldId="626"/>
            <ac:spMk id="2" creationId="{D15D95EB-E792-927D-FB3B-BBA91BBB526F}"/>
          </ac:spMkLst>
        </pc:spChg>
        <pc:spChg chg="mod ord">
          <ac:chgData name="Karen Carera" userId="d7ab29075f1d4f00" providerId="Windows Live" clId="Web-{5C2C291D-098D-44E0-99F3-39C98A6A9571}" dt="2023-08-23T22:10:48.842" v="39"/>
          <ac:spMkLst>
            <pc:docMk/>
            <pc:sldMk cId="1250321059" sldId="626"/>
            <ac:spMk id="3" creationId="{8294387E-2BB1-80FE-7CA3-8C7A4F236702}"/>
          </ac:spMkLst>
        </pc:spChg>
        <pc:spChg chg="mod ord">
          <ac:chgData name="Karen Carera" userId="d7ab29075f1d4f00" providerId="Windows Live" clId="Web-{5C2C291D-098D-44E0-99F3-39C98A6A9571}" dt="2023-08-23T22:10:48.842" v="39"/>
          <ac:spMkLst>
            <pc:docMk/>
            <pc:sldMk cId="1250321059" sldId="626"/>
            <ac:spMk id="4" creationId="{1B0B89F5-3CBE-FA23-8EE4-1F025C878DC4}"/>
          </ac:spMkLst>
        </pc:spChg>
      </pc:sldChg>
      <pc:sldChg chg="modSp mod modClrScheme chgLayout">
        <pc:chgData name="Karen Carera" userId="d7ab29075f1d4f00" providerId="Windows Live" clId="Web-{5C2C291D-098D-44E0-99F3-39C98A6A9571}" dt="2023-08-23T22:12:25.470" v="42"/>
        <pc:sldMkLst>
          <pc:docMk/>
          <pc:sldMk cId="3582135558" sldId="654"/>
        </pc:sldMkLst>
        <pc:spChg chg="mod ord">
          <ac:chgData name="Karen Carera" userId="d7ab29075f1d4f00" providerId="Windows Live" clId="Web-{5C2C291D-098D-44E0-99F3-39C98A6A9571}" dt="2023-08-23T22:12:25.470" v="42"/>
          <ac:spMkLst>
            <pc:docMk/>
            <pc:sldMk cId="3582135558" sldId="654"/>
            <ac:spMk id="2" creationId="{CC0B3E6E-40C6-6D1A-F3ED-5CD8D87E79E4}"/>
          </ac:spMkLst>
        </pc:spChg>
        <pc:spChg chg="mod ord">
          <ac:chgData name="Karen Carera" userId="d7ab29075f1d4f00" providerId="Windows Live" clId="Web-{5C2C291D-098D-44E0-99F3-39C98A6A9571}" dt="2023-08-23T22:12:25.470" v="42"/>
          <ac:spMkLst>
            <pc:docMk/>
            <pc:sldMk cId="3582135558" sldId="654"/>
            <ac:spMk id="3" creationId="{1BFF82AF-7109-506B-D279-61CDC934832D}"/>
          </ac:spMkLst>
        </pc:spChg>
        <pc:spChg chg="mod ord">
          <ac:chgData name="Karen Carera" userId="d7ab29075f1d4f00" providerId="Windows Live" clId="Web-{5C2C291D-098D-44E0-99F3-39C98A6A9571}" dt="2023-08-23T22:12:25.470" v="42"/>
          <ac:spMkLst>
            <pc:docMk/>
            <pc:sldMk cId="3582135558" sldId="654"/>
            <ac:spMk id="4" creationId="{CAAF30EF-686C-CDE4-9AE1-96921CD468E0}"/>
          </ac:spMkLst>
        </pc:spChg>
      </pc:sldChg>
      <pc:sldChg chg="modSp mod modClrScheme chgLayout">
        <pc:chgData name="Karen Carera" userId="d7ab29075f1d4f00" providerId="Windows Live" clId="Web-{5C2C291D-098D-44E0-99F3-39C98A6A9571}" dt="2023-08-23T22:15:05.258" v="47" actId="20577"/>
        <pc:sldMkLst>
          <pc:docMk/>
          <pc:sldMk cId="1930742903" sldId="660"/>
        </pc:sldMkLst>
        <pc:spChg chg="mod ord">
          <ac:chgData name="Karen Carera" userId="d7ab29075f1d4f00" providerId="Windows Live" clId="Web-{5C2C291D-098D-44E0-99F3-39C98A6A9571}" dt="2023-08-23T22:14:47.116" v="45"/>
          <ac:spMkLst>
            <pc:docMk/>
            <pc:sldMk cId="1930742903" sldId="660"/>
            <ac:spMk id="2" creationId="{BA4646BC-B603-3338-08D3-0EBFDBA1A03B}"/>
          </ac:spMkLst>
        </pc:spChg>
        <pc:spChg chg="mod ord">
          <ac:chgData name="Karen Carera" userId="d7ab29075f1d4f00" providerId="Windows Live" clId="Web-{5C2C291D-098D-44E0-99F3-39C98A6A9571}" dt="2023-08-23T22:15:05.258" v="47" actId="20577"/>
          <ac:spMkLst>
            <pc:docMk/>
            <pc:sldMk cId="1930742903" sldId="660"/>
            <ac:spMk id="3" creationId="{A602ADE9-97E7-A961-C6CB-DD7BEA1162C1}"/>
          </ac:spMkLst>
        </pc:spChg>
        <pc:spChg chg="mod ord">
          <ac:chgData name="Karen Carera" userId="d7ab29075f1d4f00" providerId="Windows Live" clId="Web-{5C2C291D-098D-44E0-99F3-39C98A6A9571}" dt="2023-08-23T22:14:47.116" v="45"/>
          <ac:spMkLst>
            <pc:docMk/>
            <pc:sldMk cId="1930742903" sldId="660"/>
            <ac:spMk id="4" creationId="{45FD1EBB-58DA-606C-336D-7B21904377D9}"/>
          </ac:spMkLst>
        </pc:spChg>
        <pc:picChg chg="mod ord">
          <ac:chgData name="Karen Carera" userId="d7ab29075f1d4f00" providerId="Windows Live" clId="Web-{5C2C291D-098D-44E0-99F3-39C98A6A9571}" dt="2023-08-23T22:14:47.116" v="45"/>
          <ac:picMkLst>
            <pc:docMk/>
            <pc:sldMk cId="1930742903" sldId="660"/>
            <ac:picMk id="6" creationId="{7133348C-BAF4-6429-265E-ABC1A99408F6}"/>
          </ac:picMkLst>
        </pc:picChg>
      </pc:sldChg>
      <pc:sldChg chg="modSp mod modClrScheme chgLayout">
        <pc:chgData name="Karen Carera" userId="d7ab29075f1d4f00" providerId="Windows Live" clId="Web-{5C2C291D-098D-44E0-99F3-39C98A6A9571}" dt="2023-08-23T22:02:57.668" v="15" actId="20577"/>
        <pc:sldMkLst>
          <pc:docMk/>
          <pc:sldMk cId="622916846" sldId="665"/>
        </pc:sldMkLst>
        <pc:spChg chg="mod ord">
          <ac:chgData name="Karen Carera" userId="d7ab29075f1d4f00" providerId="Windows Live" clId="Web-{5C2C291D-098D-44E0-99F3-39C98A6A9571}" dt="2023-08-23T22:02:34.370" v="13"/>
          <ac:spMkLst>
            <pc:docMk/>
            <pc:sldMk cId="622916846" sldId="665"/>
            <ac:spMk id="2" creationId="{BA4646BC-B603-3338-08D3-0EBFDBA1A03B}"/>
          </ac:spMkLst>
        </pc:spChg>
        <pc:spChg chg="mod ord">
          <ac:chgData name="Karen Carera" userId="d7ab29075f1d4f00" providerId="Windows Live" clId="Web-{5C2C291D-098D-44E0-99F3-39C98A6A9571}" dt="2023-08-23T22:02:57.668" v="15" actId="20577"/>
          <ac:spMkLst>
            <pc:docMk/>
            <pc:sldMk cId="622916846" sldId="665"/>
            <ac:spMk id="3" creationId="{A602ADE9-97E7-A961-C6CB-DD7BEA1162C1}"/>
          </ac:spMkLst>
        </pc:spChg>
        <pc:spChg chg="mod ord">
          <ac:chgData name="Karen Carera" userId="d7ab29075f1d4f00" providerId="Windows Live" clId="Web-{5C2C291D-098D-44E0-99F3-39C98A6A9571}" dt="2023-08-23T22:02:34.370" v="13"/>
          <ac:spMkLst>
            <pc:docMk/>
            <pc:sldMk cId="622916846" sldId="665"/>
            <ac:spMk id="4" creationId="{659D3788-38F5-B307-C16A-FEBC660885ED}"/>
          </ac:spMkLst>
        </pc:spChg>
        <pc:picChg chg="mod ord">
          <ac:chgData name="Karen Carera" userId="d7ab29075f1d4f00" providerId="Windows Live" clId="Web-{5C2C291D-098D-44E0-99F3-39C98A6A9571}" dt="2023-08-23T22:02:34.370" v="13"/>
          <ac:picMkLst>
            <pc:docMk/>
            <pc:sldMk cId="622916846" sldId="665"/>
            <ac:picMk id="5" creationId="{95A533B0-24C8-6F52-9622-C0520CFB5526}"/>
          </ac:picMkLst>
        </pc:picChg>
      </pc:sldChg>
      <pc:sldChg chg="modSp mod modClrScheme chgLayout">
        <pc:chgData name="Karen Carera" userId="d7ab29075f1d4f00" providerId="Windows Live" clId="Web-{5C2C291D-098D-44E0-99F3-39C98A6A9571}" dt="2023-08-23T22:27:32.035" v="118" actId="20577"/>
        <pc:sldMkLst>
          <pc:docMk/>
          <pc:sldMk cId="3995433810" sldId="683"/>
        </pc:sldMkLst>
        <pc:spChg chg="mod ord">
          <ac:chgData name="Karen Carera" userId="d7ab29075f1d4f00" providerId="Windows Live" clId="Web-{5C2C291D-098D-44E0-99F3-39C98A6A9571}" dt="2023-08-23T22:27:09.440" v="115"/>
          <ac:spMkLst>
            <pc:docMk/>
            <pc:sldMk cId="3995433810" sldId="683"/>
            <ac:spMk id="2" creationId="{8AFFC02F-6858-15A7-2C17-4C43A5021AA1}"/>
          </ac:spMkLst>
        </pc:spChg>
        <pc:spChg chg="mod ord">
          <ac:chgData name="Karen Carera" userId="d7ab29075f1d4f00" providerId="Windows Live" clId="Web-{5C2C291D-098D-44E0-99F3-39C98A6A9571}" dt="2023-08-23T22:27:32.035" v="118" actId="20577"/>
          <ac:spMkLst>
            <pc:docMk/>
            <pc:sldMk cId="3995433810" sldId="683"/>
            <ac:spMk id="3" creationId="{2A9BF92F-7C5E-453A-FF2B-99E8E9F789E7}"/>
          </ac:spMkLst>
        </pc:spChg>
        <pc:spChg chg="mod ord">
          <ac:chgData name="Karen Carera" userId="d7ab29075f1d4f00" providerId="Windows Live" clId="Web-{5C2C291D-098D-44E0-99F3-39C98A6A9571}" dt="2023-08-23T22:27:09.440" v="115"/>
          <ac:spMkLst>
            <pc:docMk/>
            <pc:sldMk cId="3995433810" sldId="683"/>
            <ac:spMk id="4" creationId="{3E9DEDBE-EF39-6A26-0641-4761BC0AB04A}"/>
          </ac:spMkLst>
        </pc:spChg>
      </pc:sldChg>
      <pc:sldChg chg="modSp mod modClrScheme chgLayout">
        <pc:chgData name="Karen Carera" userId="d7ab29075f1d4f00" providerId="Windows Live" clId="Web-{5C2C291D-098D-44E0-99F3-39C98A6A9571}" dt="2023-08-23T22:12:00.704" v="41" actId="20577"/>
        <pc:sldMkLst>
          <pc:docMk/>
          <pc:sldMk cId="3845078371" sldId="684"/>
        </pc:sldMkLst>
        <pc:spChg chg="mod ord">
          <ac:chgData name="Karen Carera" userId="d7ab29075f1d4f00" providerId="Windows Live" clId="Web-{5C2C291D-098D-44E0-99F3-39C98A6A9571}" dt="2023-08-23T22:11:44.391" v="40"/>
          <ac:spMkLst>
            <pc:docMk/>
            <pc:sldMk cId="3845078371" sldId="684"/>
            <ac:spMk id="2" creationId="{8869F6B4-0507-D5A1-9C9F-EF96606DD658}"/>
          </ac:spMkLst>
        </pc:spChg>
        <pc:spChg chg="mod ord">
          <ac:chgData name="Karen Carera" userId="d7ab29075f1d4f00" providerId="Windows Live" clId="Web-{5C2C291D-098D-44E0-99F3-39C98A6A9571}" dt="2023-08-23T22:12:00.704" v="41" actId="20577"/>
          <ac:spMkLst>
            <pc:docMk/>
            <pc:sldMk cId="3845078371" sldId="684"/>
            <ac:spMk id="3" creationId="{50B4B599-7468-E95B-94F1-462421EEC82D}"/>
          </ac:spMkLst>
        </pc:spChg>
      </pc:sldChg>
      <pc:sldChg chg="modSp">
        <pc:chgData name="Karen Carera" userId="d7ab29075f1d4f00" providerId="Windows Live" clId="Web-{5C2C291D-098D-44E0-99F3-39C98A6A9571}" dt="2023-08-23T21:59:26.832" v="1" actId="20577"/>
        <pc:sldMkLst>
          <pc:docMk/>
          <pc:sldMk cId="3295882512" sldId="706"/>
        </pc:sldMkLst>
        <pc:spChg chg="mod">
          <ac:chgData name="Karen Carera" userId="d7ab29075f1d4f00" providerId="Windows Live" clId="Web-{5C2C291D-098D-44E0-99F3-39C98A6A9571}" dt="2023-08-23T21:59:26.832" v="1" actId="20577"/>
          <ac:spMkLst>
            <pc:docMk/>
            <pc:sldMk cId="3295882512" sldId="706"/>
            <ac:spMk id="3" creationId="{B19953CB-2B30-FDBC-308F-50B8CBDFAB35}"/>
          </ac:spMkLst>
        </pc:spChg>
      </pc:sldChg>
    </pc:docChg>
  </pc:docChgLst>
  <pc:docChgLst>
    <pc:chgData name="Karen Carera" userId="d7ab29075f1d4f00" providerId="Windows Live" clId="Web-{04076069-9F1C-4738-9739-FED752C94343}"/>
    <pc:docChg chg="modSld">
      <pc:chgData name="Karen Carera" userId="d7ab29075f1d4f00" providerId="Windows Live" clId="Web-{04076069-9F1C-4738-9739-FED752C94343}" dt="2023-10-15T00:30:53.607" v="270"/>
      <pc:docMkLst>
        <pc:docMk/>
      </pc:docMkLst>
      <pc:sldChg chg="modSp">
        <pc:chgData name="Karen Carera" userId="d7ab29075f1d4f00" providerId="Windows Live" clId="Web-{04076069-9F1C-4738-9739-FED752C94343}" dt="2023-10-15T00:21:36.964" v="34"/>
        <pc:sldMkLst>
          <pc:docMk/>
          <pc:sldMk cId="4011844823" sldId="394"/>
        </pc:sldMkLst>
        <pc:spChg chg="ord">
          <ac:chgData name="Karen Carera" userId="d7ab29075f1d4f00" providerId="Windows Live" clId="Web-{04076069-9F1C-4738-9739-FED752C94343}" dt="2023-10-15T00:21:25.776" v="28"/>
          <ac:spMkLst>
            <pc:docMk/>
            <pc:sldMk cId="4011844823" sldId="394"/>
            <ac:spMk id="2" creationId="{BA4646BC-B603-3338-08D3-0EBFDBA1A03B}"/>
          </ac:spMkLst>
        </pc:spChg>
        <pc:spChg chg="ord">
          <ac:chgData name="Karen Carera" userId="d7ab29075f1d4f00" providerId="Windows Live" clId="Web-{04076069-9F1C-4738-9739-FED752C94343}" dt="2023-10-15T00:21:36.808" v="33"/>
          <ac:spMkLst>
            <pc:docMk/>
            <pc:sldMk cId="4011844823" sldId="394"/>
            <ac:spMk id="3" creationId="{A602ADE9-97E7-A961-C6CB-DD7BEA1162C1}"/>
          </ac:spMkLst>
        </pc:spChg>
        <pc:spChg chg="ord">
          <ac:chgData name="Karen Carera" userId="d7ab29075f1d4f00" providerId="Windows Live" clId="Web-{04076069-9F1C-4738-9739-FED752C94343}" dt="2023-10-15T00:21:27.808" v="29"/>
          <ac:spMkLst>
            <pc:docMk/>
            <pc:sldMk cId="4011844823" sldId="394"/>
            <ac:spMk id="4" creationId="{A2074ADD-2A80-51CA-CC35-DAC79A3E3330}"/>
          </ac:spMkLst>
        </pc:spChg>
        <pc:picChg chg="ord">
          <ac:chgData name="Karen Carera" userId="d7ab29075f1d4f00" providerId="Windows Live" clId="Web-{04076069-9F1C-4738-9739-FED752C94343}" dt="2023-10-15T00:21:36.964" v="34"/>
          <ac:picMkLst>
            <pc:docMk/>
            <pc:sldMk cId="4011844823" sldId="394"/>
            <ac:picMk id="13" creationId="{BF58404B-891D-B147-A4C4-D5F509C07B6F}"/>
          </ac:picMkLst>
        </pc:picChg>
      </pc:sldChg>
      <pc:sldChg chg="modSp">
        <pc:chgData name="Karen Carera" userId="d7ab29075f1d4f00" providerId="Windows Live" clId="Web-{04076069-9F1C-4738-9739-FED752C94343}" dt="2023-10-15T00:21:59.559" v="44"/>
        <pc:sldMkLst>
          <pc:docMk/>
          <pc:sldMk cId="251604834" sldId="468"/>
        </pc:sldMkLst>
        <pc:spChg chg="ord">
          <ac:chgData name="Karen Carera" userId="d7ab29075f1d4f00" providerId="Windows Live" clId="Web-{04076069-9F1C-4738-9739-FED752C94343}" dt="2023-10-15T00:21:49.980" v="38"/>
          <ac:spMkLst>
            <pc:docMk/>
            <pc:sldMk cId="251604834" sldId="468"/>
            <ac:spMk id="2" creationId="{DF7BC85D-4A66-F377-9EFF-66EB208D6737}"/>
          </ac:spMkLst>
        </pc:spChg>
        <pc:spChg chg="ord">
          <ac:chgData name="Karen Carera" userId="d7ab29075f1d4f00" providerId="Windows Live" clId="Web-{04076069-9F1C-4738-9739-FED752C94343}" dt="2023-10-15T00:21:59.559" v="44"/>
          <ac:spMkLst>
            <pc:docMk/>
            <pc:sldMk cId="251604834" sldId="468"/>
            <ac:spMk id="3" creationId="{F0488D4F-B372-3E27-8F3C-312304CD624E}"/>
          </ac:spMkLst>
        </pc:spChg>
        <pc:spChg chg="ord">
          <ac:chgData name="Karen Carera" userId="d7ab29075f1d4f00" providerId="Windows Live" clId="Web-{04076069-9F1C-4738-9739-FED752C94343}" dt="2023-10-15T00:21:52.183" v="39"/>
          <ac:spMkLst>
            <pc:docMk/>
            <pc:sldMk cId="251604834" sldId="468"/>
            <ac:spMk id="5" creationId="{250D1F2B-9CB8-57C9-A2C1-29D6EC5D8F40}"/>
          </ac:spMkLst>
        </pc:spChg>
        <pc:picChg chg="ord">
          <ac:chgData name="Karen Carera" userId="d7ab29075f1d4f00" providerId="Windows Live" clId="Web-{04076069-9F1C-4738-9739-FED752C94343}" dt="2023-10-15T00:21:56.043" v="42"/>
          <ac:picMkLst>
            <pc:docMk/>
            <pc:sldMk cId="251604834" sldId="468"/>
            <ac:picMk id="6" creationId="{8F20E1CC-45A8-5CA1-B583-AB5E262DF694}"/>
          </ac:picMkLst>
        </pc:picChg>
      </pc:sldChg>
      <pc:sldChg chg="modSp">
        <pc:chgData name="Karen Carera" userId="d7ab29075f1d4f00" providerId="Windows Live" clId="Web-{04076069-9F1C-4738-9739-FED752C94343}" dt="2023-10-15T00:30:32.638" v="267"/>
        <pc:sldMkLst>
          <pc:docMk/>
          <pc:sldMk cId="4236929607" sldId="542"/>
        </pc:sldMkLst>
        <pc:spChg chg="ord">
          <ac:chgData name="Karen Carera" userId="d7ab29075f1d4f00" providerId="Windows Live" clId="Web-{04076069-9F1C-4738-9739-FED752C94343}" dt="2023-10-15T00:30:27.513" v="266"/>
          <ac:spMkLst>
            <pc:docMk/>
            <pc:sldMk cId="4236929607" sldId="542"/>
            <ac:spMk id="2" creationId="{DF7BC85D-4A66-F377-9EFF-66EB208D6737}"/>
          </ac:spMkLst>
        </pc:spChg>
        <pc:spChg chg="ord">
          <ac:chgData name="Karen Carera" userId="d7ab29075f1d4f00" providerId="Windows Live" clId="Web-{04076069-9F1C-4738-9739-FED752C94343}" dt="2023-10-15T00:30:24.528" v="260"/>
          <ac:spMkLst>
            <pc:docMk/>
            <pc:sldMk cId="4236929607" sldId="542"/>
            <ac:spMk id="3" creationId="{F0488D4F-B372-3E27-8F3C-312304CD624E}"/>
          </ac:spMkLst>
        </pc:spChg>
        <pc:spChg chg="ord">
          <ac:chgData name="Karen Carera" userId="d7ab29075f1d4f00" providerId="Windows Live" clId="Web-{04076069-9F1C-4738-9739-FED752C94343}" dt="2023-10-15T00:30:19.606" v="256"/>
          <ac:spMkLst>
            <pc:docMk/>
            <pc:sldMk cId="4236929607" sldId="542"/>
            <ac:spMk id="4" creationId="{04451FBD-735C-507A-0C87-BF46B5AD0E99}"/>
          </ac:spMkLst>
        </pc:spChg>
        <pc:spChg chg="mod ord">
          <ac:chgData name="Karen Carera" userId="d7ab29075f1d4f00" providerId="Windows Live" clId="Web-{04076069-9F1C-4738-9739-FED752C94343}" dt="2023-10-15T00:30:24.794" v="261"/>
          <ac:spMkLst>
            <pc:docMk/>
            <pc:sldMk cId="4236929607" sldId="542"/>
            <ac:spMk id="6" creationId="{499ED03E-35D2-8182-63A6-D4170840B4EA}"/>
          </ac:spMkLst>
        </pc:spChg>
        <pc:picChg chg="ord">
          <ac:chgData name="Karen Carera" userId="d7ab29075f1d4f00" providerId="Windows Live" clId="Web-{04076069-9F1C-4738-9739-FED752C94343}" dt="2023-10-15T00:30:32.638" v="267"/>
          <ac:picMkLst>
            <pc:docMk/>
            <pc:sldMk cId="4236929607" sldId="542"/>
            <ac:picMk id="5" creationId="{744077BF-EFC2-9A76-CD97-96340FC18993}"/>
          </ac:picMkLst>
        </pc:picChg>
      </pc:sldChg>
      <pc:sldChg chg="modSp">
        <pc:chgData name="Karen Carera" userId="d7ab29075f1d4f00" providerId="Windows Live" clId="Web-{04076069-9F1C-4738-9739-FED752C94343}" dt="2023-10-15T00:22:18.840" v="54"/>
        <pc:sldMkLst>
          <pc:docMk/>
          <pc:sldMk cId="1473848686" sldId="548"/>
        </pc:sldMkLst>
        <pc:spChg chg="ord">
          <ac:chgData name="Karen Carera" userId="d7ab29075f1d4f00" providerId="Windows Live" clId="Web-{04076069-9F1C-4738-9739-FED752C94343}" dt="2023-10-15T00:22:10.465" v="48"/>
          <ac:spMkLst>
            <pc:docMk/>
            <pc:sldMk cId="1473848686" sldId="548"/>
            <ac:spMk id="2" creationId="{DF7BC85D-4A66-F377-9EFF-66EB208D6737}"/>
          </ac:spMkLst>
        </pc:spChg>
        <pc:spChg chg="ord">
          <ac:chgData name="Karen Carera" userId="d7ab29075f1d4f00" providerId="Windows Live" clId="Web-{04076069-9F1C-4738-9739-FED752C94343}" dt="2023-10-15T00:22:18.840" v="54"/>
          <ac:spMkLst>
            <pc:docMk/>
            <pc:sldMk cId="1473848686" sldId="548"/>
            <ac:spMk id="3" creationId="{F0488D4F-B372-3E27-8F3C-312304CD624E}"/>
          </ac:spMkLst>
        </pc:spChg>
        <pc:spChg chg="ord">
          <ac:chgData name="Karen Carera" userId="d7ab29075f1d4f00" providerId="Windows Live" clId="Web-{04076069-9F1C-4738-9739-FED752C94343}" dt="2023-10-15T00:22:12.559" v="49"/>
          <ac:spMkLst>
            <pc:docMk/>
            <pc:sldMk cId="1473848686" sldId="548"/>
            <ac:spMk id="4" creationId="{FDEFFD5F-9EEF-3703-4217-ADD90B9F8372}"/>
          </ac:spMkLst>
        </pc:spChg>
        <pc:picChg chg="ord">
          <ac:chgData name="Karen Carera" userId="d7ab29075f1d4f00" providerId="Windows Live" clId="Web-{04076069-9F1C-4738-9739-FED752C94343}" dt="2023-10-15T00:22:16.012" v="52"/>
          <ac:picMkLst>
            <pc:docMk/>
            <pc:sldMk cId="1473848686" sldId="548"/>
            <ac:picMk id="7" creationId="{CBF6D473-858A-6C85-788E-4902C44E745E}"/>
          </ac:picMkLst>
        </pc:picChg>
      </pc:sldChg>
      <pc:sldChg chg="modSp">
        <pc:chgData name="Karen Carera" userId="d7ab29075f1d4f00" providerId="Windows Live" clId="Web-{04076069-9F1C-4738-9739-FED752C94343}" dt="2023-10-15T00:21:11.510" v="24"/>
        <pc:sldMkLst>
          <pc:docMk/>
          <pc:sldMk cId="3577019796" sldId="562"/>
        </pc:sldMkLst>
        <pc:spChg chg="ord">
          <ac:chgData name="Karen Carera" userId="d7ab29075f1d4f00" providerId="Windows Live" clId="Web-{04076069-9F1C-4738-9739-FED752C94343}" dt="2023-10-15T00:20:50.041" v="18"/>
          <ac:spMkLst>
            <pc:docMk/>
            <pc:sldMk cId="3577019796" sldId="562"/>
            <ac:spMk id="2" creationId="{BA4646BC-B603-3338-08D3-0EBFDBA1A03B}"/>
          </ac:spMkLst>
        </pc:spChg>
        <pc:spChg chg="ord">
          <ac:chgData name="Karen Carera" userId="d7ab29075f1d4f00" providerId="Windows Live" clId="Web-{04076069-9F1C-4738-9739-FED752C94343}" dt="2023-10-15T00:20:53.557" v="21"/>
          <ac:spMkLst>
            <pc:docMk/>
            <pc:sldMk cId="3577019796" sldId="562"/>
            <ac:spMk id="3" creationId="{A602ADE9-97E7-A961-C6CB-DD7BEA1162C1}"/>
          </ac:spMkLst>
        </pc:spChg>
        <pc:spChg chg="ord">
          <ac:chgData name="Karen Carera" userId="d7ab29075f1d4f00" providerId="Windows Live" clId="Web-{04076069-9F1C-4738-9739-FED752C94343}" dt="2023-10-15T00:20:55.588" v="22"/>
          <ac:spMkLst>
            <pc:docMk/>
            <pc:sldMk cId="3577019796" sldId="562"/>
            <ac:spMk id="4" creationId="{8D50BEFF-A202-A2E9-FDA5-32FFF3EC8FA7}"/>
          </ac:spMkLst>
        </pc:spChg>
        <pc:picChg chg="ord">
          <ac:chgData name="Karen Carera" userId="d7ab29075f1d4f00" providerId="Windows Live" clId="Web-{04076069-9F1C-4738-9739-FED752C94343}" dt="2023-10-15T00:21:11.510" v="24"/>
          <ac:picMkLst>
            <pc:docMk/>
            <pc:sldMk cId="3577019796" sldId="562"/>
            <ac:picMk id="6" creationId="{7133348C-BAF4-6429-265E-ABC1A99408F6}"/>
          </ac:picMkLst>
        </pc:picChg>
      </pc:sldChg>
      <pc:sldChg chg="modSp">
        <pc:chgData name="Karen Carera" userId="d7ab29075f1d4f00" providerId="Windows Live" clId="Web-{04076069-9F1C-4738-9739-FED752C94343}" dt="2023-10-15T00:20:37.790" v="14"/>
        <pc:sldMkLst>
          <pc:docMk/>
          <pc:sldMk cId="2506458307" sldId="563"/>
        </pc:sldMkLst>
        <pc:spChg chg="ord">
          <ac:chgData name="Karen Carera" userId="d7ab29075f1d4f00" providerId="Windows Live" clId="Web-{04076069-9F1C-4738-9739-FED752C94343}" dt="2023-10-15T00:20:30.775" v="9"/>
          <ac:spMkLst>
            <pc:docMk/>
            <pc:sldMk cId="2506458307" sldId="563"/>
            <ac:spMk id="2" creationId="{DF7BC85D-4A66-F377-9EFF-66EB208D6737}"/>
          </ac:spMkLst>
        </pc:spChg>
        <pc:spChg chg="ord">
          <ac:chgData name="Karen Carera" userId="d7ab29075f1d4f00" providerId="Windows Live" clId="Web-{04076069-9F1C-4738-9739-FED752C94343}" dt="2023-10-15T00:20:37.790" v="14"/>
          <ac:spMkLst>
            <pc:docMk/>
            <pc:sldMk cId="2506458307" sldId="563"/>
            <ac:spMk id="3" creationId="{F0488D4F-B372-3E27-8F3C-312304CD624E}"/>
          </ac:spMkLst>
        </pc:spChg>
        <pc:spChg chg="ord">
          <ac:chgData name="Karen Carera" userId="d7ab29075f1d4f00" providerId="Windows Live" clId="Web-{04076069-9F1C-4738-9739-FED752C94343}" dt="2023-10-15T00:20:32.181" v="10"/>
          <ac:spMkLst>
            <pc:docMk/>
            <pc:sldMk cId="2506458307" sldId="563"/>
            <ac:spMk id="4" creationId="{2F904260-F597-92FF-4873-7AD20C7C847A}"/>
          </ac:spMkLst>
        </pc:spChg>
        <pc:picChg chg="ord">
          <ac:chgData name="Karen Carera" userId="d7ab29075f1d4f00" providerId="Windows Live" clId="Web-{04076069-9F1C-4738-9739-FED752C94343}" dt="2023-10-15T00:20:32.275" v="11"/>
          <ac:picMkLst>
            <pc:docMk/>
            <pc:sldMk cId="2506458307" sldId="563"/>
            <ac:picMk id="5" creationId="{744077BF-EFC2-9A76-CD97-96340FC18993}"/>
          </ac:picMkLst>
        </pc:picChg>
      </pc:sldChg>
      <pc:sldChg chg="modSp">
        <pc:chgData name="Karen Carera" userId="d7ab29075f1d4f00" providerId="Windows Live" clId="Web-{04076069-9F1C-4738-9739-FED752C94343}" dt="2023-10-15T00:27:01.819" v="172"/>
        <pc:sldMkLst>
          <pc:docMk/>
          <pc:sldMk cId="3230174715" sldId="566"/>
        </pc:sldMkLst>
        <pc:spChg chg="ord">
          <ac:chgData name="Karen Carera" userId="d7ab29075f1d4f00" providerId="Windows Live" clId="Web-{04076069-9F1C-4738-9739-FED752C94343}" dt="2023-10-15T00:26:47.037" v="162"/>
          <ac:spMkLst>
            <pc:docMk/>
            <pc:sldMk cId="3230174715" sldId="566"/>
            <ac:spMk id="2" creationId="{DF7BC85D-4A66-F377-9EFF-66EB208D6737}"/>
          </ac:spMkLst>
        </pc:spChg>
        <pc:spChg chg="ord">
          <ac:chgData name="Karen Carera" userId="d7ab29075f1d4f00" providerId="Windows Live" clId="Web-{04076069-9F1C-4738-9739-FED752C94343}" dt="2023-10-15T00:26:53.053" v="169"/>
          <ac:spMkLst>
            <pc:docMk/>
            <pc:sldMk cId="3230174715" sldId="566"/>
            <ac:spMk id="3" creationId="{F0488D4F-B372-3E27-8F3C-312304CD624E}"/>
          </ac:spMkLst>
        </pc:spChg>
        <pc:spChg chg="ord">
          <ac:chgData name="Karen Carera" userId="d7ab29075f1d4f00" providerId="Windows Live" clId="Web-{04076069-9F1C-4738-9739-FED752C94343}" dt="2023-10-15T00:26:49.787" v="163"/>
          <ac:spMkLst>
            <pc:docMk/>
            <pc:sldMk cId="3230174715" sldId="566"/>
            <ac:spMk id="4" creationId="{BD4D4423-20B1-851E-8104-7826B4C3A064}"/>
          </ac:spMkLst>
        </pc:spChg>
        <pc:picChg chg="ord">
          <ac:chgData name="Karen Carera" userId="d7ab29075f1d4f00" providerId="Windows Live" clId="Web-{04076069-9F1C-4738-9739-FED752C94343}" dt="2023-10-15T00:27:01.819" v="172"/>
          <ac:picMkLst>
            <pc:docMk/>
            <pc:sldMk cId="3230174715" sldId="566"/>
            <ac:picMk id="6" creationId="{A65EA26E-EEA9-0A68-B5A8-2A13AFF69886}"/>
          </ac:picMkLst>
        </pc:picChg>
        <pc:picChg chg="ord">
          <ac:chgData name="Karen Carera" userId="d7ab29075f1d4f00" providerId="Windows Live" clId="Web-{04076069-9F1C-4738-9739-FED752C94343}" dt="2023-10-15T00:26:56.553" v="170"/>
          <ac:picMkLst>
            <pc:docMk/>
            <pc:sldMk cId="3230174715" sldId="566"/>
            <ac:picMk id="7" creationId="{9C72B12A-029E-06BD-27A6-64C4DCAFE3E2}"/>
          </ac:picMkLst>
        </pc:picChg>
      </pc:sldChg>
      <pc:sldChg chg="modSp">
        <pc:chgData name="Karen Carera" userId="d7ab29075f1d4f00" providerId="Windows Live" clId="Web-{04076069-9F1C-4738-9739-FED752C94343}" dt="2023-10-15T00:28:15.946" v="206"/>
        <pc:sldMkLst>
          <pc:docMk/>
          <pc:sldMk cId="1793814632" sldId="592"/>
        </pc:sldMkLst>
        <pc:spChg chg="ord">
          <ac:chgData name="Karen Carera" userId="d7ab29075f1d4f00" providerId="Windows Live" clId="Web-{04076069-9F1C-4738-9739-FED752C94343}" dt="2023-10-15T00:28:05.352" v="199"/>
          <ac:spMkLst>
            <pc:docMk/>
            <pc:sldMk cId="1793814632" sldId="592"/>
            <ac:spMk id="2" creationId="{391ECB05-9088-B5C6-14AF-45AD5E4AD611}"/>
          </ac:spMkLst>
        </pc:spChg>
        <pc:spChg chg="ord">
          <ac:chgData name="Karen Carera" userId="d7ab29075f1d4f00" providerId="Windows Live" clId="Web-{04076069-9F1C-4738-9739-FED752C94343}" dt="2023-10-15T00:28:15.946" v="206"/>
          <ac:spMkLst>
            <pc:docMk/>
            <pc:sldMk cId="1793814632" sldId="592"/>
            <ac:spMk id="3" creationId="{2579E3FA-ED5A-B534-9CB3-BACABE8A7EF0}"/>
          </ac:spMkLst>
        </pc:spChg>
        <pc:spChg chg="ord">
          <ac:chgData name="Karen Carera" userId="d7ab29075f1d4f00" providerId="Windows Live" clId="Web-{04076069-9F1C-4738-9739-FED752C94343}" dt="2023-10-15T00:28:14.009" v="203"/>
          <ac:spMkLst>
            <pc:docMk/>
            <pc:sldMk cId="1793814632" sldId="592"/>
            <ac:spMk id="6" creationId="{FFB8B1EF-F9E0-6F5F-FDB2-C2A4E22B58F9}"/>
          </ac:spMkLst>
        </pc:spChg>
        <pc:picChg chg="mod ord">
          <ac:chgData name="Karen Carera" userId="d7ab29075f1d4f00" providerId="Windows Live" clId="Web-{04076069-9F1C-4738-9739-FED752C94343}" dt="2023-10-15T00:28:13.727" v="202"/>
          <ac:picMkLst>
            <pc:docMk/>
            <pc:sldMk cId="1793814632" sldId="592"/>
            <ac:picMk id="1026" creationId="{5B3955C3-68CD-3D1B-9395-09D6CA6BAB8B}"/>
          </ac:picMkLst>
        </pc:picChg>
      </pc:sldChg>
      <pc:sldChg chg="modSp">
        <pc:chgData name="Karen Carera" userId="d7ab29075f1d4f00" providerId="Windows Live" clId="Web-{04076069-9F1C-4738-9739-FED752C94343}" dt="2023-10-15T00:26:32.084" v="157"/>
        <pc:sldMkLst>
          <pc:docMk/>
          <pc:sldMk cId="2805177915" sldId="593"/>
        </pc:sldMkLst>
        <pc:spChg chg="ord">
          <ac:chgData name="Karen Carera" userId="d7ab29075f1d4f00" providerId="Windows Live" clId="Web-{04076069-9F1C-4738-9739-FED752C94343}" dt="2023-10-15T00:26:29.787" v="156"/>
          <ac:spMkLst>
            <pc:docMk/>
            <pc:sldMk cId="2805177915" sldId="593"/>
            <ac:spMk id="2" creationId="{A2D4E750-F4F6-0F5E-3A6B-AE57FFC35742}"/>
          </ac:spMkLst>
        </pc:spChg>
        <pc:spChg chg="ord">
          <ac:chgData name="Karen Carera" userId="d7ab29075f1d4f00" providerId="Windows Live" clId="Web-{04076069-9F1C-4738-9739-FED752C94343}" dt="2023-10-15T00:26:32.084" v="157"/>
          <ac:spMkLst>
            <pc:docMk/>
            <pc:sldMk cId="2805177915" sldId="593"/>
            <ac:spMk id="3" creationId="{FD1BA0AC-7316-23BD-625D-D069D91CF1E9}"/>
          </ac:spMkLst>
        </pc:spChg>
        <pc:spChg chg="mod ord">
          <ac:chgData name="Karen Carera" userId="d7ab29075f1d4f00" providerId="Windows Live" clId="Web-{04076069-9F1C-4738-9739-FED752C94343}" dt="2023-10-15T00:26:20.146" v="150"/>
          <ac:spMkLst>
            <pc:docMk/>
            <pc:sldMk cId="2805177915" sldId="593"/>
            <ac:spMk id="4" creationId="{AF875F4B-80B1-7794-3CFB-BD05E5FA7FAC}"/>
          </ac:spMkLst>
        </pc:spChg>
        <pc:picChg chg="ord">
          <ac:chgData name="Karen Carera" userId="d7ab29075f1d4f00" providerId="Windows Live" clId="Web-{04076069-9F1C-4738-9739-FED752C94343}" dt="2023-10-15T00:26:27.084" v="155"/>
          <ac:picMkLst>
            <pc:docMk/>
            <pc:sldMk cId="2805177915" sldId="593"/>
            <ac:picMk id="8" creationId="{B0FB2FEE-A1C8-BAF9-538B-DB7C7DFB3332}"/>
          </ac:picMkLst>
        </pc:picChg>
      </pc:sldChg>
      <pc:sldChg chg="modSp">
        <pc:chgData name="Karen Carera" userId="d7ab29075f1d4f00" providerId="Windows Live" clId="Web-{04076069-9F1C-4738-9739-FED752C94343}" dt="2023-10-15T00:27:22.101" v="182"/>
        <pc:sldMkLst>
          <pc:docMk/>
          <pc:sldMk cId="125562218" sldId="594"/>
        </pc:sldMkLst>
        <pc:spChg chg="ord">
          <ac:chgData name="Karen Carera" userId="d7ab29075f1d4f00" providerId="Windows Live" clId="Web-{04076069-9F1C-4738-9739-FED752C94343}" dt="2023-10-15T00:27:13.679" v="176"/>
          <ac:spMkLst>
            <pc:docMk/>
            <pc:sldMk cId="125562218" sldId="594"/>
            <ac:spMk id="2" creationId="{DF7BC85D-4A66-F377-9EFF-66EB208D6737}"/>
          </ac:spMkLst>
        </pc:spChg>
        <pc:spChg chg="ord">
          <ac:chgData name="Karen Carera" userId="d7ab29075f1d4f00" providerId="Windows Live" clId="Web-{04076069-9F1C-4738-9739-FED752C94343}" dt="2023-10-15T00:27:22.101" v="182"/>
          <ac:spMkLst>
            <pc:docMk/>
            <pc:sldMk cId="125562218" sldId="594"/>
            <ac:spMk id="3" creationId="{F0488D4F-B372-3E27-8F3C-312304CD624E}"/>
          </ac:spMkLst>
        </pc:spChg>
        <pc:spChg chg="ord">
          <ac:chgData name="Karen Carera" userId="d7ab29075f1d4f00" providerId="Windows Live" clId="Web-{04076069-9F1C-4738-9739-FED752C94343}" dt="2023-10-15T00:27:15.976" v="177"/>
          <ac:spMkLst>
            <pc:docMk/>
            <pc:sldMk cId="125562218" sldId="594"/>
            <ac:spMk id="4" creationId="{409C89F8-C399-A8FA-2CE6-F08B3C1C9AC5}"/>
          </ac:spMkLst>
        </pc:spChg>
        <pc:picChg chg="ord">
          <ac:chgData name="Karen Carera" userId="d7ab29075f1d4f00" providerId="Windows Live" clId="Web-{04076069-9F1C-4738-9739-FED752C94343}" dt="2023-10-15T00:27:18.788" v="180"/>
          <ac:picMkLst>
            <pc:docMk/>
            <pc:sldMk cId="125562218" sldId="594"/>
            <ac:picMk id="6" creationId="{8B693E38-A6BF-CAEC-813E-26AE92A5F083}"/>
          </ac:picMkLst>
        </pc:picChg>
      </pc:sldChg>
      <pc:sldChg chg="modSp">
        <pc:chgData name="Karen Carera" userId="d7ab29075f1d4f00" providerId="Windows Live" clId="Web-{04076069-9F1C-4738-9739-FED752C94343}" dt="2023-10-15T00:25:26.816" v="132"/>
        <pc:sldMkLst>
          <pc:docMk/>
          <pc:sldMk cId="607716060" sldId="596"/>
        </pc:sldMkLst>
        <pc:spChg chg="ord">
          <ac:chgData name="Karen Carera" userId="d7ab29075f1d4f00" providerId="Windows Live" clId="Web-{04076069-9F1C-4738-9739-FED752C94343}" dt="2023-10-15T00:25:05.659" v="124"/>
          <ac:spMkLst>
            <pc:docMk/>
            <pc:sldMk cId="607716060" sldId="596"/>
            <ac:spMk id="2" creationId="{CB395F92-124F-A88B-C433-54D48F9ED350}"/>
          </ac:spMkLst>
        </pc:spChg>
        <pc:spChg chg="ord">
          <ac:chgData name="Karen Carera" userId="d7ab29075f1d4f00" providerId="Windows Live" clId="Web-{04076069-9F1C-4738-9739-FED752C94343}" dt="2023-10-15T00:25:25.238" v="131"/>
          <ac:spMkLst>
            <pc:docMk/>
            <pc:sldMk cId="607716060" sldId="596"/>
            <ac:spMk id="3" creationId="{B5CCB68F-24B5-CEC4-C3E0-F20FC60E2FD2}"/>
          </ac:spMkLst>
        </pc:spChg>
        <pc:spChg chg="mod ord">
          <ac:chgData name="Karen Carera" userId="d7ab29075f1d4f00" providerId="Windows Live" clId="Web-{04076069-9F1C-4738-9739-FED752C94343}" dt="2023-10-15T00:25:19.535" v="129" actId="14100"/>
          <ac:spMkLst>
            <pc:docMk/>
            <pc:sldMk cId="607716060" sldId="596"/>
            <ac:spMk id="7" creationId="{9DDEB650-FA03-B9B4-8B7A-B508ACB03C75}"/>
          </ac:spMkLst>
        </pc:spChg>
        <pc:picChg chg="ord">
          <ac:chgData name="Karen Carera" userId="d7ab29075f1d4f00" providerId="Windows Live" clId="Web-{04076069-9F1C-4738-9739-FED752C94343}" dt="2023-10-15T00:25:26.816" v="132"/>
          <ac:picMkLst>
            <pc:docMk/>
            <pc:sldMk cId="607716060" sldId="596"/>
            <ac:picMk id="6" creationId="{66055450-5C26-F29C-91F0-71D8567F2204}"/>
          </ac:picMkLst>
        </pc:picChg>
      </pc:sldChg>
      <pc:sldChg chg="modSp">
        <pc:chgData name="Karen Carera" userId="d7ab29075f1d4f00" providerId="Windows Live" clId="Web-{04076069-9F1C-4738-9739-FED752C94343}" dt="2023-10-15T00:24:34.518" v="114"/>
        <pc:sldMkLst>
          <pc:docMk/>
          <pc:sldMk cId="745943494" sldId="603"/>
        </pc:sldMkLst>
        <pc:spChg chg="mod ord">
          <ac:chgData name="Karen Carera" userId="d7ab29075f1d4f00" providerId="Windows Live" clId="Web-{04076069-9F1C-4738-9739-FED752C94343}" dt="2023-10-15T00:24:24.471" v="108" actId="20577"/>
          <ac:spMkLst>
            <pc:docMk/>
            <pc:sldMk cId="745943494" sldId="603"/>
            <ac:spMk id="2" creationId="{BE25EF99-D0A1-4B1E-81AE-D4B28EB5307A}"/>
          </ac:spMkLst>
        </pc:spChg>
        <pc:spChg chg="ord">
          <ac:chgData name="Karen Carera" userId="d7ab29075f1d4f00" providerId="Windows Live" clId="Web-{04076069-9F1C-4738-9739-FED752C94343}" dt="2023-10-15T00:24:34.518" v="114"/>
          <ac:spMkLst>
            <pc:docMk/>
            <pc:sldMk cId="745943494" sldId="603"/>
            <ac:spMk id="3" creationId="{B69EA3E4-2FA2-5F55-79B2-A58CC4DB0255}"/>
          </ac:spMkLst>
        </pc:spChg>
        <pc:spChg chg="ord">
          <ac:chgData name="Karen Carera" userId="d7ab29075f1d4f00" providerId="Windows Live" clId="Web-{04076069-9F1C-4738-9739-FED752C94343}" dt="2023-10-15T00:24:28.986" v="109"/>
          <ac:spMkLst>
            <pc:docMk/>
            <pc:sldMk cId="745943494" sldId="603"/>
            <ac:spMk id="8" creationId="{509C8366-5109-B407-1923-C0767F2A67C9}"/>
          </ac:spMkLst>
        </pc:spChg>
        <pc:picChg chg="ord">
          <ac:chgData name="Karen Carera" userId="d7ab29075f1d4f00" providerId="Windows Live" clId="Web-{04076069-9F1C-4738-9739-FED752C94343}" dt="2023-10-15T00:24:32.408" v="112"/>
          <ac:picMkLst>
            <pc:docMk/>
            <pc:sldMk cId="745943494" sldId="603"/>
            <ac:picMk id="7" creationId="{C6E31187-BA64-E3F5-2CE6-DD38F34643C9}"/>
          </ac:picMkLst>
        </pc:picChg>
      </pc:sldChg>
      <pc:sldChg chg="modSp">
        <pc:chgData name="Karen Carera" userId="d7ab29075f1d4f00" providerId="Windows Live" clId="Web-{04076069-9F1C-4738-9739-FED752C94343}" dt="2023-10-15T00:26:00.098" v="144"/>
        <pc:sldMkLst>
          <pc:docMk/>
          <pc:sldMk cId="2320983200" sldId="609"/>
        </pc:sldMkLst>
        <pc:spChg chg="mod ord">
          <ac:chgData name="Karen Carera" userId="d7ab29075f1d4f00" providerId="Windows Live" clId="Web-{04076069-9F1C-4738-9739-FED752C94343}" dt="2023-10-15T00:25:50.520" v="140" actId="1076"/>
          <ac:spMkLst>
            <pc:docMk/>
            <pc:sldMk cId="2320983200" sldId="609"/>
            <ac:spMk id="2" creationId="{051565BE-8699-81D4-A07F-722478CDA074}"/>
          </ac:spMkLst>
        </pc:spChg>
        <pc:spChg chg="ord">
          <ac:chgData name="Karen Carera" userId="d7ab29075f1d4f00" providerId="Windows Live" clId="Web-{04076069-9F1C-4738-9739-FED752C94343}" dt="2023-10-15T00:26:00.098" v="144"/>
          <ac:spMkLst>
            <pc:docMk/>
            <pc:sldMk cId="2320983200" sldId="609"/>
            <ac:spMk id="3" creationId="{1BFF82AF-7109-506B-D279-61CDC934832D}"/>
          </ac:spMkLst>
        </pc:spChg>
        <pc:spChg chg="ord">
          <ac:chgData name="Karen Carera" userId="d7ab29075f1d4f00" providerId="Windows Live" clId="Web-{04076069-9F1C-4738-9739-FED752C94343}" dt="2023-10-15T00:25:38.770" v="136"/>
          <ac:spMkLst>
            <pc:docMk/>
            <pc:sldMk cId="2320983200" sldId="609"/>
            <ac:spMk id="10" creationId="{38064B2B-92CD-B024-8701-C07024641A6A}"/>
          </ac:spMkLst>
        </pc:spChg>
        <pc:picChg chg="mod ord">
          <ac:chgData name="Karen Carera" userId="d7ab29075f1d4f00" providerId="Windows Live" clId="Web-{04076069-9F1C-4738-9739-FED752C94343}" dt="2023-10-15T00:25:58.036" v="142"/>
          <ac:picMkLst>
            <pc:docMk/>
            <pc:sldMk cId="2320983200" sldId="609"/>
            <ac:picMk id="7" creationId="{485C27AB-8FE5-172F-3000-ADCB62B4BD8C}"/>
          </ac:picMkLst>
        </pc:picChg>
      </pc:sldChg>
      <pc:sldChg chg="modSp">
        <pc:chgData name="Karen Carera" userId="d7ab29075f1d4f00" providerId="Windows Live" clId="Web-{04076069-9F1C-4738-9739-FED752C94343}" dt="2023-10-15T00:23:26.436" v="77"/>
        <pc:sldMkLst>
          <pc:docMk/>
          <pc:sldMk cId="1962944083" sldId="610"/>
        </pc:sldMkLst>
        <pc:spChg chg="ord">
          <ac:chgData name="Karen Carera" userId="d7ab29075f1d4f00" providerId="Windows Live" clId="Web-{04076069-9F1C-4738-9739-FED752C94343}" dt="2023-10-15T00:23:25.171" v="76"/>
          <ac:spMkLst>
            <pc:docMk/>
            <pc:sldMk cId="1962944083" sldId="610"/>
            <ac:spMk id="2" creationId="{44581C2B-E044-E2E6-6B86-6580076B69AA}"/>
          </ac:spMkLst>
        </pc:spChg>
        <pc:spChg chg="ord">
          <ac:chgData name="Karen Carera" userId="d7ab29075f1d4f00" providerId="Windows Live" clId="Web-{04076069-9F1C-4738-9739-FED752C94343}" dt="2023-10-15T00:23:26.436" v="77"/>
          <ac:spMkLst>
            <pc:docMk/>
            <pc:sldMk cId="1962944083" sldId="610"/>
            <ac:spMk id="3" creationId="{16FB0B55-6F76-D771-53DB-A38B632EA79F}"/>
          </ac:spMkLst>
        </pc:spChg>
      </pc:sldChg>
      <pc:sldChg chg="modSp">
        <pc:chgData name="Karen Carera" userId="d7ab29075f1d4f00" providerId="Windows Live" clId="Web-{04076069-9F1C-4738-9739-FED752C94343}" dt="2023-10-15T00:23:07.639" v="74"/>
        <pc:sldMkLst>
          <pc:docMk/>
          <pc:sldMk cId="3903618480" sldId="611"/>
        </pc:sldMkLst>
        <pc:spChg chg="ord">
          <ac:chgData name="Karen Carera" userId="d7ab29075f1d4f00" providerId="Windows Live" clId="Web-{04076069-9F1C-4738-9739-FED752C94343}" dt="2023-10-15T00:22:55.513" v="68"/>
          <ac:spMkLst>
            <pc:docMk/>
            <pc:sldMk cId="3903618480" sldId="611"/>
            <ac:spMk id="2" creationId="{CC0B3E6E-40C6-6D1A-F3ED-5CD8D87E79E4}"/>
          </ac:spMkLst>
        </pc:spChg>
        <pc:spChg chg="ord">
          <ac:chgData name="Karen Carera" userId="d7ab29075f1d4f00" providerId="Windows Live" clId="Web-{04076069-9F1C-4738-9739-FED752C94343}" dt="2023-10-15T00:23:07.639" v="74"/>
          <ac:spMkLst>
            <pc:docMk/>
            <pc:sldMk cId="3903618480" sldId="611"/>
            <ac:spMk id="3" creationId="{1BFF82AF-7109-506B-D279-61CDC934832D}"/>
          </ac:spMkLst>
        </pc:spChg>
        <pc:spChg chg="ord">
          <ac:chgData name="Karen Carera" userId="d7ab29075f1d4f00" providerId="Windows Live" clId="Web-{04076069-9F1C-4738-9739-FED752C94343}" dt="2023-10-15T00:22:58.076" v="69"/>
          <ac:spMkLst>
            <pc:docMk/>
            <pc:sldMk cId="3903618480" sldId="611"/>
            <ac:spMk id="5" creationId="{04126BD7-EDEC-C074-C65A-7F4A2BBB1871}"/>
          </ac:spMkLst>
        </pc:spChg>
        <pc:picChg chg="ord">
          <ac:chgData name="Karen Carera" userId="d7ab29075f1d4f00" providerId="Windows Live" clId="Web-{04076069-9F1C-4738-9739-FED752C94343}" dt="2023-10-15T00:23:04.201" v="72"/>
          <ac:picMkLst>
            <pc:docMk/>
            <pc:sldMk cId="3903618480" sldId="611"/>
            <ac:picMk id="7" creationId="{D97EC843-6C5B-13BA-D3DE-BF573F464FC0}"/>
          </ac:picMkLst>
        </pc:picChg>
      </pc:sldChg>
      <pc:sldChg chg="modSp">
        <pc:chgData name="Karen Carera" userId="d7ab29075f1d4f00" providerId="Windows Live" clId="Web-{04076069-9F1C-4738-9739-FED752C94343}" dt="2023-10-15T00:20:17.259" v="5"/>
        <pc:sldMkLst>
          <pc:docMk/>
          <pc:sldMk cId="3326820848" sldId="632"/>
        </pc:sldMkLst>
        <pc:spChg chg="ord">
          <ac:chgData name="Karen Carera" userId="d7ab29075f1d4f00" providerId="Windows Live" clId="Web-{04076069-9F1C-4738-9739-FED752C94343}" dt="2023-10-15T00:20:11.462" v="2"/>
          <ac:spMkLst>
            <pc:docMk/>
            <pc:sldMk cId="3326820848" sldId="632"/>
            <ac:spMk id="2" creationId="{8CE8548D-F17D-93F6-7960-AA0FEB5BFD8B}"/>
          </ac:spMkLst>
        </pc:spChg>
        <pc:spChg chg="ord">
          <ac:chgData name="Karen Carera" userId="d7ab29075f1d4f00" providerId="Windows Live" clId="Web-{04076069-9F1C-4738-9739-FED752C94343}" dt="2023-10-15T00:20:13.446" v="3"/>
          <ac:spMkLst>
            <pc:docMk/>
            <pc:sldMk cId="3326820848" sldId="632"/>
            <ac:spMk id="6" creationId="{7A1446B0-7E06-6AE2-1DBA-088D841CD13A}"/>
          </ac:spMkLst>
        </pc:spChg>
        <pc:picChg chg="ord">
          <ac:chgData name="Karen Carera" userId="d7ab29075f1d4f00" providerId="Windows Live" clId="Web-{04076069-9F1C-4738-9739-FED752C94343}" dt="2023-10-15T00:20:17.259" v="5"/>
          <ac:picMkLst>
            <pc:docMk/>
            <pc:sldMk cId="3326820848" sldId="632"/>
            <ac:picMk id="4" creationId="{09EDC553-FB4E-E04E-F915-48AAF867B284}"/>
          </ac:picMkLst>
        </pc:picChg>
      </pc:sldChg>
      <pc:sldChg chg="modSp">
        <pc:chgData name="Karen Carera" userId="d7ab29075f1d4f00" providerId="Windows Live" clId="Web-{04076069-9F1C-4738-9739-FED752C94343}" dt="2023-10-15T00:29:30.855" v="236"/>
        <pc:sldMkLst>
          <pc:docMk/>
          <pc:sldMk cId="3995433810" sldId="683"/>
        </pc:sldMkLst>
        <pc:spChg chg="ord">
          <ac:chgData name="Karen Carera" userId="d7ab29075f1d4f00" providerId="Windows Live" clId="Web-{04076069-9F1C-4738-9739-FED752C94343}" dt="2023-10-15T00:29:24.558" v="230"/>
          <ac:spMkLst>
            <pc:docMk/>
            <pc:sldMk cId="3995433810" sldId="683"/>
            <ac:spMk id="2" creationId="{8AFFC02F-6858-15A7-2C17-4C43A5021AA1}"/>
          </ac:spMkLst>
        </pc:spChg>
        <pc:spChg chg="ord">
          <ac:chgData name="Karen Carera" userId="d7ab29075f1d4f00" providerId="Windows Live" clId="Web-{04076069-9F1C-4738-9739-FED752C94343}" dt="2023-10-15T00:29:29.089" v="235"/>
          <ac:spMkLst>
            <pc:docMk/>
            <pc:sldMk cId="3995433810" sldId="683"/>
            <ac:spMk id="3" creationId="{2A9BF92F-7C5E-453A-FF2B-99E8E9F789E7}"/>
          </ac:spMkLst>
        </pc:spChg>
        <pc:spChg chg="ord">
          <ac:chgData name="Karen Carera" userId="d7ab29075f1d4f00" providerId="Windows Live" clId="Web-{04076069-9F1C-4738-9739-FED752C94343}" dt="2023-10-15T00:29:26.448" v="231"/>
          <ac:spMkLst>
            <pc:docMk/>
            <pc:sldMk cId="3995433810" sldId="683"/>
            <ac:spMk id="7" creationId="{9876B4C3-415F-EBD7-7EC9-4E8C75261F67}"/>
          </ac:spMkLst>
        </pc:spChg>
        <pc:picChg chg="ord">
          <ac:chgData name="Karen Carera" userId="d7ab29075f1d4f00" providerId="Windows Live" clId="Web-{04076069-9F1C-4738-9739-FED752C94343}" dt="2023-10-15T00:29:30.855" v="236"/>
          <ac:picMkLst>
            <pc:docMk/>
            <pc:sldMk cId="3995433810" sldId="683"/>
            <ac:picMk id="6" creationId="{7073DAC2-28FB-A577-1A36-E694E66E5A49}"/>
          </ac:picMkLst>
        </pc:picChg>
      </pc:sldChg>
      <pc:sldChg chg="modSp">
        <pc:chgData name="Karen Carera" userId="d7ab29075f1d4f00" providerId="Windows Live" clId="Web-{04076069-9F1C-4738-9739-FED752C94343}" dt="2023-10-15T00:24:53.534" v="120"/>
        <pc:sldMkLst>
          <pc:docMk/>
          <pc:sldMk cId="2497185824" sldId="697"/>
        </pc:sldMkLst>
        <pc:spChg chg="ord">
          <ac:chgData name="Karen Carera" userId="d7ab29075f1d4f00" providerId="Windows Live" clId="Web-{04076069-9F1C-4738-9739-FED752C94343}" dt="2023-10-15T00:24:49.424" v="117"/>
          <ac:spMkLst>
            <pc:docMk/>
            <pc:sldMk cId="2497185824" sldId="697"/>
            <ac:spMk id="2" creationId="{0B2867C6-58F6-D9D1-6529-A6FCD5D11F4E}"/>
          </ac:spMkLst>
        </pc:spChg>
        <pc:spChg chg="ord">
          <ac:chgData name="Karen Carera" userId="d7ab29075f1d4f00" providerId="Windows Live" clId="Web-{04076069-9F1C-4738-9739-FED752C94343}" dt="2023-10-15T00:24:51.159" v="118"/>
          <ac:spMkLst>
            <pc:docMk/>
            <pc:sldMk cId="2497185824" sldId="697"/>
            <ac:spMk id="6" creationId="{2BC41ED9-B645-0971-3C3E-328C7CB0B95A}"/>
          </ac:spMkLst>
        </pc:spChg>
        <pc:picChg chg="ord">
          <ac:chgData name="Karen Carera" userId="d7ab29075f1d4f00" providerId="Windows Live" clId="Web-{04076069-9F1C-4738-9739-FED752C94343}" dt="2023-10-15T00:24:53.534" v="120"/>
          <ac:picMkLst>
            <pc:docMk/>
            <pc:sldMk cId="2497185824" sldId="697"/>
            <ac:picMk id="5" creationId="{334AADC6-F74B-BBD8-8B8D-C4F47A1E2AE6}"/>
          </ac:picMkLst>
        </pc:picChg>
      </pc:sldChg>
      <pc:sldChg chg="modSp">
        <pc:chgData name="Karen Carera" userId="d7ab29075f1d4f00" providerId="Windows Live" clId="Web-{04076069-9F1C-4738-9739-FED752C94343}" dt="2023-10-15T00:29:04.276" v="226"/>
        <pc:sldMkLst>
          <pc:docMk/>
          <pc:sldMk cId="2740841025" sldId="705"/>
        </pc:sldMkLst>
        <pc:spChg chg="ord">
          <ac:chgData name="Karen Carera" userId="d7ab29075f1d4f00" providerId="Windows Live" clId="Web-{04076069-9F1C-4738-9739-FED752C94343}" dt="2023-10-15T00:28:53.072" v="220"/>
          <ac:spMkLst>
            <pc:docMk/>
            <pc:sldMk cId="2740841025" sldId="705"/>
            <ac:spMk id="2" creationId="{A333A2B9-F74C-B66B-B30A-8D658621F1DB}"/>
          </ac:spMkLst>
        </pc:spChg>
        <pc:spChg chg="ord">
          <ac:chgData name="Karen Carera" userId="d7ab29075f1d4f00" providerId="Windows Live" clId="Web-{04076069-9F1C-4738-9739-FED752C94343}" dt="2023-10-15T00:28:55.119" v="221"/>
          <ac:spMkLst>
            <pc:docMk/>
            <pc:sldMk cId="2740841025" sldId="705"/>
            <ac:spMk id="9" creationId="{03C3F5E2-A4E3-B8FF-B496-CD393140F7C9}"/>
          </ac:spMkLst>
        </pc:spChg>
        <pc:graphicFrameChg chg="ord">
          <ac:chgData name="Karen Carera" userId="d7ab29075f1d4f00" providerId="Windows Live" clId="Web-{04076069-9F1C-4738-9739-FED752C94343}" dt="2023-10-15T00:28:59.995" v="224"/>
          <ac:graphicFrameMkLst>
            <pc:docMk/>
            <pc:sldMk cId="2740841025" sldId="705"/>
            <ac:graphicFrameMk id="8" creationId="{14806341-3E13-C3C9-4DD6-072A4DDB2AAC}"/>
          </ac:graphicFrameMkLst>
        </pc:graphicFrameChg>
        <pc:graphicFrameChg chg="ord">
          <ac:chgData name="Karen Carera" userId="d7ab29075f1d4f00" providerId="Windows Live" clId="Web-{04076069-9F1C-4738-9739-FED752C94343}" dt="2023-10-15T00:29:04.276" v="226"/>
          <ac:graphicFrameMkLst>
            <pc:docMk/>
            <pc:sldMk cId="2740841025" sldId="705"/>
            <ac:graphicFrameMk id="11" creationId="{19D0A94C-6FA4-E745-17B4-D445300A9C80}"/>
          </ac:graphicFrameMkLst>
        </pc:graphicFrameChg>
      </pc:sldChg>
      <pc:sldChg chg="modSp">
        <pc:chgData name="Karen Carera" userId="d7ab29075f1d4f00" providerId="Windows Live" clId="Web-{04076069-9F1C-4738-9739-FED752C94343}" dt="2023-10-15T00:22:39.091" v="64"/>
        <pc:sldMkLst>
          <pc:docMk/>
          <pc:sldMk cId="3045840062" sldId="719"/>
        </pc:sldMkLst>
        <pc:spChg chg="ord">
          <ac:chgData name="Karen Carera" userId="d7ab29075f1d4f00" providerId="Windows Live" clId="Web-{04076069-9F1C-4738-9739-FED752C94343}" dt="2023-10-15T00:22:31.075" v="58"/>
          <ac:spMkLst>
            <pc:docMk/>
            <pc:sldMk cId="3045840062" sldId="719"/>
            <ac:spMk id="2" creationId="{DF7BC85D-4A66-F377-9EFF-66EB208D6737}"/>
          </ac:spMkLst>
        </pc:spChg>
        <pc:spChg chg="ord">
          <ac:chgData name="Karen Carera" userId="d7ab29075f1d4f00" providerId="Windows Live" clId="Web-{04076069-9F1C-4738-9739-FED752C94343}" dt="2023-10-15T00:22:39.091" v="64"/>
          <ac:spMkLst>
            <pc:docMk/>
            <pc:sldMk cId="3045840062" sldId="719"/>
            <ac:spMk id="3" creationId="{F0488D4F-B372-3E27-8F3C-312304CD624E}"/>
          </ac:spMkLst>
        </pc:spChg>
        <pc:spChg chg="ord">
          <ac:chgData name="Karen Carera" userId="d7ab29075f1d4f00" providerId="Windows Live" clId="Web-{04076069-9F1C-4738-9739-FED752C94343}" dt="2023-10-15T00:22:32.841" v="59"/>
          <ac:spMkLst>
            <pc:docMk/>
            <pc:sldMk cId="3045840062" sldId="719"/>
            <ac:spMk id="5" creationId="{AEE6960E-2675-78E2-BB63-62046784BD5A}"/>
          </ac:spMkLst>
        </pc:spChg>
        <pc:picChg chg="ord">
          <ac:chgData name="Karen Carera" userId="d7ab29075f1d4f00" providerId="Windows Live" clId="Web-{04076069-9F1C-4738-9739-FED752C94343}" dt="2023-10-15T00:22:36.294" v="62"/>
          <ac:picMkLst>
            <pc:docMk/>
            <pc:sldMk cId="3045840062" sldId="719"/>
            <ac:picMk id="4" creationId="{4EF66820-0B43-EDEF-DFCB-906107FE6C40}"/>
          </ac:picMkLst>
        </pc:picChg>
      </pc:sldChg>
      <pc:sldChg chg="modSp">
        <pc:chgData name="Karen Carera" userId="d7ab29075f1d4f00" providerId="Windows Live" clId="Web-{04076069-9F1C-4738-9739-FED752C94343}" dt="2023-10-15T00:27:46.352" v="194"/>
        <pc:sldMkLst>
          <pc:docMk/>
          <pc:sldMk cId="3270568414" sldId="720"/>
        </pc:sldMkLst>
        <pc:spChg chg="ord">
          <ac:chgData name="Karen Carera" userId="d7ab29075f1d4f00" providerId="Windows Live" clId="Web-{04076069-9F1C-4738-9739-FED752C94343}" dt="2023-10-15T00:27:39.883" v="189"/>
          <ac:spMkLst>
            <pc:docMk/>
            <pc:sldMk cId="3270568414" sldId="720"/>
            <ac:spMk id="2" creationId="{391ECB05-9088-B5C6-14AF-45AD5E4AD611}"/>
          </ac:spMkLst>
        </pc:spChg>
        <pc:spChg chg="ord">
          <ac:chgData name="Karen Carera" userId="d7ab29075f1d4f00" providerId="Windows Live" clId="Web-{04076069-9F1C-4738-9739-FED752C94343}" dt="2023-10-15T00:27:46.352" v="194"/>
          <ac:spMkLst>
            <pc:docMk/>
            <pc:sldMk cId="3270568414" sldId="720"/>
            <ac:spMk id="3" creationId="{2579E3FA-ED5A-B534-9CB3-BACABE8A7EF0}"/>
          </ac:spMkLst>
        </pc:spChg>
        <pc:spChg chg="ord">
          <ac:chgData name="Karen Carera" userId="d7ab29075f1d4f00" providerId="Windows Live" clId="Web-{04076069-9F1C-4738-9739-FED752C94343}" dt="2023-10-15T00:27:42.633" v="192"/>
          <ac:spMkLst>
            <pc:docMk/>
            <pc:sldMk cId="3270568414" sldId="720"/>
            <ac:spMk id="4" creationId="{B35A278D-B16A-CFE9-DF5E-01E5031139C3}"/>
          </ac:spMkLst>
        </pc:spChg>
        <pc:spChg chg="ord">
          <ac:chgData name="Karen Carera" userId="d7ab29075f1d4f00" providerId="Windows Live" clId="Web-{04076069-9F1C-4738-9739-FED752C94343}" dt="2023-10-15T00:27:43.352" v="193"/>
          <ac:spMkLst>
            <pc:docMk/>
            <pc:sldMk cId="3270568414" sldId="720"/>
            <ac:spMk id="5" creationId="{14426F36-0192-522E-41B0-2C520588D074}"/>
          </ac:spMkLst>
        </pc:spChg>
        <pc:picChg chg="ord">
          <ac:chgData name="Karen Carera" userId="d7ab29075f1d4f00" providerId="Windows Live" clId="Web-{04076069-9F1C-4738-9739-FED752C94343}" dt="2023-10-15T00:27:41.898" v="190"/>
          <ac:picMkLst>
            <pc:docMk/>
            <pc:sldMk cId="3270568414" sldId="720"/>
            <ac:picMk id="7" creationId="{5F71D2A2-A290-2491-F3E6-69E05C9D80A6}"/>
          </ac:picMkLst>
        </pc:picChg>
      </pc:sldChg>
      <pc:sldChg chg="modSp">
        <pc:chgData name="Karen Carera" userId="d7ab29075f1d4f00" providerId="Windows Live" clId="Web-{04076069-9F1C-4738-9739-FED752C94343}" dt="2023-10-15T00:28:38.103" v="216"/>
        <pc:sldMkLst>
          <pc:docMk/>
          <pc:sldMk cId="3046707770" sldId="722"/>
        </pc:sldMkLst>
        <pc:spChg chg="ord">
          <ac:chgData name="Karen Carera" userId="d7ab29075f1d4f00" providerId="Windows Live" clId="Web-{04076069-9F1C-4738-9739-FED752C94343}" dt="2023-10-15T00:28:31.197" v="210"/>
          <ac:spMkLst>
            <pc:docMk/>
            <pc:sldMk cId="3046707770" sldId="722"/>
            <ac:spMk id="2" creationId="{DF7BC85D-4A66-F377-9EFF-66EB208D6737}"/>
          </ac:spMkLst>
        </pc:spChg>
        <pc:spChg chg="ord">
          <ac:chgData name="Karen Carera" userId="d7ab29075f1d4f00" providerId="Windows Live" clId="Web-{04076069-9F1C-4738-9739-FED752C94343}" dt="2023-10-15T00:28:38.103" v="216"/>
          <ac:spMkLst>
            <pc:docMk/>
            <pc:sldMk cId="3046707770" sldId="722"/>
            <ac:spMk id="3" creationId="{F0488D4F-B372-3E27-8F3C-312304CD624E}"/>
          </ac:spMkLst>
        </pc:spChg>
        <pc:spChg chg="ord">
          <ac:chgData name="Karen Carera" userId="d7ab29075f1d4f00" providerId="Windows Live" clId="Web-{04076069-9F1C-4738-9739-FED752C94343}" dt="2023-10-15T00:28:32.759" v="211"/>
          <ac:spMkLst>
            <pc:docMk/>
            <pc:sldMk cId="3046707770" sldId="722"/>
            <ac:spMk id="5" creationId="{D2B659FE-D127-2FC0-7FD8-C13C31BA160E}"/>
          </ac:spMkLst>
        </pc:spChg>
        <pc:picChg chg="ord">
          <ac:chgData name="Karen Carera" userId="d7ab29075f1d4f00" providerId="Windows Live" clId="Web-{04076069-9F1C-4738-9739-FED752C94343}" dt="2023-10-15T00:28:35.822" v="214"/>
          <ac:picMkLst>
            <pc:docMk/>
            <pc:sldMk cId="3046707770" sldId="722"/>
            <ac:picMk id="1030" creationId="{1E983F49-80BC-1E38-0EBD-618A09A7EF90}"/>
          </ac:picMkLst>
        </pc:picChg>
      </pc:sldChg>
      <pc:sldChg chg="modSp">
        <pc:chgData name="Karen Carera" userId="d7ab29075f1d4f00" providerId="Windows Live" clId="Web-{04076069-9F1C-4738-9739-FED752C94343}" dt="2023-10-15T00:24:05.734" v="92"/>
        <pc:sldMkLst>
          <pc:docMk/>
          <pc:sldMk cId="2442135387" sldId="723"/>
        </pc:sldMkLst>
        <pc:spChg chg="ord">
          <ac:chgData name="Karen Carera" userId="d7ab29075f1d4f00" providerId="Windows Live" clId="Web-{04076069-9F1C-4738-9739-FED752C94343}" dt="2023-10-15T00:23:47.202" v="82"/>
          <ac:spMkLst>
            <pc:docMk/>
            <pc:sldMk cId="2442135387" sldId="723"/>
            <ac:spMk id="2" creationId="{36F7DDC0-5D71-AAC4-C338-3B4E7758A932}"/>
          </ac:spMkLst>
        </pc:spChg>
        <pc:spChg chg="ord">
          <ac:chgData name="Karen Carera" userId="d7ab29075f1d4f00" providerId="Windows Live" clId="Web-{04076069-9F1C-4738-9739-FED752C94343}" dt="2023-10-15T00:24:01.625" v="91"/>
          <ac:spMkLst>
            <pc:docMk/>
            <pc:sldMk cId="2442135387" sldId="723"/>
            <ac:spMk id="3" creationId="{02A58794-5555-7EE5-0485-ED0294469546}"/>
          </ac:spMkLst>
        </pc:spChg>
        <pc:spChg chg="ord">
          <ac:chgData name="Karen Carera" userId="d7ab29075f1d4f00" providerId="Windows Live" clId="Web-{04076069-9F1C-4738-9739-FED752C94343}" dt="2023-10-15T00:23:48.953" v="83"/>
          <ac:spMkLst>
            <pc:docMk/>
            <pc:sldMk cId="2442135387" sldId="723"/>
            <ac:spMk id="9" creationId="{433E3B2C-B639-E308-9D10-87A372CB82D6}"/>
          </ac:spMkLst>
        </pc:spChg>
        <pc:picChg chg="ord">
          <ac:chgData name="Karen Carera" userId="d7ab29075f1d4f00" providerId="Windows Live" clId="Web-{04076069-9F1C-4738-9739-FED752C94343}" dt="2023-10-15T00:24:05.734" v="92"/>
          <ac:picMkLst>
            <pc:docMk/>
            <pc:sldMk cId="2442135387" sldId="723"/>
            <ac:picMk id="7" creationId="{53E22B2A-55F2-ABDF-9203-F602AD75A5D9}"/>
          </ac:picMkLst>
        </pc:picChg>
        <pc:picChg chg="ord">
          <ac:chgData name="Karen Carera" userId="d7ab29075f1d4f00" providerId="Windows Live" clId="Web-{04076069-9F1C-4738-9739-FED752C94343}" dt="2023-10-15T00:23:52.546" v="87"/>
          <ac:picMkLst>
            <pc:docMk/>
            <pc:sldMk cId="2442135387" sldId="723"/>
            <ac:picMk id="8" creationId="{3BCC6B14-71B8-C7FE-6842-ACD35843D420}"/>
          </ac:picMkLst>
        </pc:picChg>
      </pc:sldChg>
      <pc:sldChg chg="modSp">
        <pc:chgData name="Karen Carera" userId="d7ab29075f1d4f00" providerId="Windows Live" clId="Web-{04076069-9F1C-4738-9739-FED752C94343}" dt="2023-10-15T00:30:53.607" v="270"/>
        <pc:sldMkLst>
          <pc:docMk/>
          <pc:sldMk cId="1409416631" sldId="734"/>
        </pc:sldMkLst>
        <pc:spChg chg="ord">
          <ac:chgData name="Karen Carera" userId="d7ab29075f1d4f00" providerId="Windows Live" clId="Web-{04076069-9F1C-4738-9739-FED752C94343}" dt="2023-10-15T00:30:51.982" v="269"/>
          <ac:spMkLst>
            <pc:docMk/>
            <pc:sldMk cId="1409416631" sldId="734"/>
            <ac:spMk id="2" creationId="{BCE95905-2845-BE5D-17DB-E101F56BFF6C}"/>
          </ac:spMkLst>
        </pc:spChg>
        <pc:spChg chg="ord">
          <ac:chgData name="Karen Carera" userId="d7ab29075f1d4f00" providerId="Windows Live" clId="Web-{04076069-9F1C-4738-9739-FED752C94343}" dt="2023-10-15T00:30:53.607" v="270"/>
          <ac:spMkLst>
            <pc:docMk/>
            <pc:sldMk cId="1409416631" sldId="734"/>
            <ac:spMk id="3" creationId="{9BD8A169-E952-A0D9-888E-A0425AEC0EA0}"/>
          </ac:spMkLst>
        </pc:spChg>
      </pc:sldChg>
    </pc:docChg>
  </pc:docChgLst>
  <pc:docChgLst>
    <pc:chgData name="Karen Carera" userId="d7ab29075f1d4f00" providerId="Windows Live" clId="Web-{095DC0AC-34C3-4B28-8DFB-78A5E6654100}"/>
    <pc:docChg chg="modSld">
      <pc:chgData name="Karen Carera" userId="d7ab29075f1d4f00" providerId="Windows Live" clId="Web-{095DC0AC-34C3-4B28-8DFB-78A5E6654100}" dt="2023-10-04T17:48:17.602" v="16" actId="20577"/>
      <pc:docMkLst>
        <pc:docMk/>
      </pc:docMkLst>
      <pc:sldChg chg="modSp">
        <pc:chgData name="Karen Carera" userId="d7ab29075f1d4f00" providerId="Windows Live" clId="Web-{095DC0AC-34C3-4B28-8DFB-78A5E6654100}" dt="2023-10-04T17:47:43.726" v="5" actId="20577"/>
        <pc:sldMkLst>
          <pc:docMk/>
          <pc:sldMk cId="2111559127" sldId="477"/>
        </pc:sldMkLst>
        <pc:spChg chg="mod">
          <ac:chgData name="Karen Carera" userId="d7ab29075f1d4f00" providerId="Windows Live" clId="Web-{095DC0AC-34C3-4B28-8DFB-78A5E6654100}" dt="2023-10-04T17:47:43.726" v="5" actId="20577"/>
          <ac:spMkLst>
            <pc:docMk/>
            <pc:sldMk cId="2111559127" sldId="477"/>
            <ac:spMk id="2" creationId="{CA40130E-0122-266E-0C11-75ECB6D38350}"/>
          </ac:spMkLst>
        </pc:spChg>
      </pc:sldChg>
      <pc:sldChg chg="modSp">
        <pc:chgData name="Karen Carera" userId="d7ab29075f1d4f00" providerId="Windows Live" clId="Web-{095DC0AC-34C3-4B28-8DFB-78A5E6654100}" dt="2023-10-04T17:48:01.383" v="7" actId="20577"/>
        <pc:sldMkLst>
          <pc:docMk/>
          <pc:sldMk cId="1967265243" sldId="585"/>
        </pc:sldMkLst>
        <pc:spChg chg="mod">
          <ac:chgData name="Karen Carera" userId="d7ab29075f1d4f00" providerId="Windows Live" clId="Web-{095DC0AC-34C3-4B28-8DFB-78A5E6654100}" dt="2023-10-04T17:48:01.383" v="7" actId="20577"/>
          <ac:spMkLst>
            <pc:docMk/>
            <pc:sldMk cId="1967265243" sldId="585"/>
            <ac:spMk id="2" creationId="{CA40130E-0122-266E-0C11-75ECB6D38350}"/>
          </ac:spMkLst>
        </pc:spChg>
      </pc:sldChg>
      <pc:sldChg chg="modSp">
        <pc:chgData name="Karen Carera" userId="d7ab29075f1d4f00" providerId="Windows Live" clId="Web-{095DC0AC-34C3-4B28-8DFB-78A5E6654100}" dt="2023-10-04T17:48:17.602" v="16" actId="20577"/>
        <pc:sldMkLst>
          <pc:docMk/>
          <pc:sldMk cId="2250997616" sldId="589"/>
        </pc:sldMkLst>
        <pc:spChg chg="mod">
          <ac:chgData name="Karen Carera" userId="d7ab29075f1d4f00" providerId="Windows Live" clId="Web-{095DC0AC-34C3-4B28-8DFB-78A5E6654100}" dt="2023-10-04T17:48:17.602" v="16" actId="20577"/>
          <ac:spMkLst>
            <pc:docMk/>
            <pc:sldMk cId="2250997616" sldId="589"/>
            <ac:spMk id="2" creationId="{ED3CA034-8BE0-C3A2-688F-10B4E34F8170}"/>
          </ac:spMkLst>
        </pc:spChg>
      </pc:sldChg>
    </pc:docChg>
  </pc:docChgLst>
  <pc:docChgLst>
    <pc:chgData name="Karen Carera" userId="d7ab29075f1d4f00" providerId="Windows Live" clId="Web-{A0A02967-968D-4F36-AA15-0A1A038D9492}"/>
    <pc:docChg chg="modSld">
      <pc:chgData name="Karen Carera" userId="d7ab29075f1d4f00" providerId="Windows Live" clId="Web-{A0A02967-968D-4F36-AA15-0A1A038D9492}" dt="2023-08-12T19:06:34.542" v="36"/>
      <pc:docMkLst>
        <pc:docMk/>
      </pc:docMkLst>
      <pc:sldChg chg="modNotes">
        <pc:chgData name="Karen Carera" userId="d7ab29075f1d4f00" providerId="Windows Live" clId="Web-{A0A02967-968D-4F36-AA15-0A1A038D9492}" dt="2023-08-12T18:57:28.705" v="9"/>
        <pc:sldMkLst>
          <pc:docMk/>
          <pc:sldMk cId="2829393389" sldId="608"/>
        </pc:sldMkLst>
      </pc:sldChg>
      <pc:sldChg chg="mod modShow">
        <pc:chgData name="Karen Carera" userId="d7ab29075f1d4f00" providerId="Windows Live" clId="Web-{A0A02967-968D-4F36-AA15-0A1A038D9492}" dt="2023-08-12T19:01:03.510" v="13"/>
        <pc:sldMkLst>
          <pc:docMk/>
          <pc:sldMk cId="1443255172" sldId="635"/>
        </pc:sldMkLst>
      </pc:sldChg>
      <pc:sldChg chg="modNotes">
        <pc:chgData name="Karen Carera" userId="d7ab29075f1d4f00" providerId="Windows Live" clId="Web-{A0A02967-968D-4F36-AA15-0A1A038D9492}" dt="2023-08-12T19:06:34.542" v="36"/>
        <pc:sldMkLst>
          <pc:docMk/>
          <pc:sldMk cId="4106382056" sldId="644"/>
        </pc:sldMkLst>
      </pc:sldChg>
      <pc:sldChg chg="modSp">
        <pc:chgData name="Karen Carera" userId="d7ab29075f1d4f00" providerId="Windows Live" clId="Web-{A0A02967-968D-4F36-AA15-0A1A038D9492}" dt="2023-08-12T19:03:06.722" v="25" actId="20577"/>
        <pc:sldMkLst>
          <pc:docMk/>
          <pc:sldMk cId="704041600" sldId="648"/>
        </pc:sldMkLst>
        <pc:spChg chg="mod">
          <ac:chgData name="Karen Carera" userId="d7ab29075f1d4f00" providerId="Windows Live" clId="Web-{A0A02967-968D-4F36-AA15-0A1A038D9492}" dt="2023-08-12T19:03:06.722" v="25" actId="20577"/>
          <ac:spMkLst>
            <pc:docMk/>
            <pc:sldMk cId="704041600" sldId="648"/>
            <ac:spMk id="3" creationId="{1BFF82AF-7109-506B-D279-61CDC934832D}"/>
          </ac:spMkLst>
        </pc:spChg>
      </pc:sldChg>
      <pc:sldChg chg="modSp">
        <pc:chgData name="Karen Carera" userId="d7ab29075f1d4f00" providerId="Windows Live" clId="Web-{A0A02967-968D-4F36-AA15-0A1A038D9492}" dt="2023-08-12T19:05:47.415" v="34" actId="20577"/>
        <pc:sldMkLst>
          <pc:docMk/>
          <pc:sldMk cId="2180283415" sldId="656"/>
        </pc:sldMkLst>
        <pc:spChg chg="mod">
          <ac:chgData name="Karen Carera" userId="d7ab29075f1d4f00" providerId="Windows Live" clId="Web-{A0A02967-968D-4F36-AA15-0A1A038D9492}" dt="2023-08-12T19:05:47.415" v="34" actId="20577"/>
          <ac:spMkLst>
            <pc:docMk/>
            <pc:sldMk cId="2180283415" sldId="656"/>
            <ac:spMk id="2" creationId="{CC0B3E6E-40C6-6D1A-F3ED-5CD8D87E79E4}"/>
          </ac:spMkLst>
        </pc:spChg>
      </pc:sldChg>
      <pc:sldChg chg="modNotes">
        <pc:chgData name="Karen Carera" userId="d7ab29075f1d4f00" providerId="Windows Live" clId="Web-{A0A02967-968D-4F36-AA15-0A1A038D9492}" dt="2023-08-12T18:57:51.737" v="11"/>
        <pc:sldMkLst>
          <pc:docMk/>
          <pc:sldMk cId="1124824458" sldId="661"/>
        </pc:sldMkLst>
      </pc:sldChg>
      <pc:sldChg chg="modNotes">
        <pc:chgData name="Karen Carera" userId="d7ab29075f1d4f00" providerId="Windows Live" clId="Web-{A0A02967-968D-4F36-AA15-0A1A038D9492}" dt="2023-08-12T18:58:55.036" v="12"/>
        <pc:sldMkLst>
          <pc:docMk/>
          <pc:sldMk cId="3177592393" sldId="662"/>
        </pc:sldMkLst>
      </pc:sldChg>
      <pc:sldChg chg="modNotes">
        <pc:chgData name="Karen Carera" userId="d7ab29075f1d4f00" providerId="Windows Live" clId="Web-{A0A02967-968D-4F36-AA15-0A1A038D9492}" dt="2023-08-12T19:04:29.694" v="27"/>
        <pc:sldMkLst>
          <pc:docMk/>
          <pc:sldMk cId="966684308" sldId="667"/>
        </pc:sldMkLst>
      </pc:sldChg>
      <pc:sldChg chg="modSp">
        <pc:chgData name="Karen Carera" userId="d7ab29075f1d4f00" providerId="Windows Live" clId="Web-{A0A02967-968D-4F36-AA15-0A1A038D9492}" dt="2023-08-12T19:02:40.232" v="17" actId="20577"/>
        <pc:sldMkLst>
          <pc:docMk/>
          <pc:sldMk cId="3405190295" sldId="695"/>
        </pc:sldMkLst>
        <pc:spChg chg="mod">
          <ac:chgData name="Karen Carera" userId="d7ab29075f1d4f00" providerId="Windows Live" clId="Web-{A0A02967-968D-4F36-AA15-0A1A038D9492}" dt="2023-08-12T19:02:40.232" v="17" actId="20577"/>
          <ac:spMkLst>
            <pc:docMk/>
            <pc:sldMk cId="3405190295" sldId="695"/>
            <ac:spMk id="2" creationId="{A6A70163-B710-1080-9EEC-8D4B1D1D0EDA}"/>
          </ac:spMkLst>
        </pc:spChg>
      </pc:sldChg>
    </pc:docChg>
  </pc:docChgLst>
  <pc:docChgLst>
    <pc:chgData name="Guest User" userId="43eb9730e73ff287" providerId="Windows Live" clId="Web-{83BC4562-B5C0-4DF3-A259-84BEB3DF3F73}"/>
    <pc:docChg chg="modSld">
      <pc:chgData name="Guest User" userId="43eb9730e73ff287" providerId="Windows Live" clId="Web-{83BC4562-B5C0-4DF3-A259-84BEB3DF3F73}" dt="2023-10-23T18:07:27.575" v="320"/>
      <pc:docMkLst>
        <pc:docMk/>
      </pc:docMkLst>
      <pc:sldChg chg="modSp">
        <pc:chgData name="Guest User" userId="43eb9730e73ff287" providerId="Windows Live" clId="Web-{83BC4562-B5C0-4DF3-A259-84BEB3DF3F73}" dt="2023-10-23T18:00:45.819" v="7" actId="20577"/>
        <pc:sldMkLst>
          <pc:docMk/>
          <pc:sldMk cId="4011844823" sldId="394"/>
        </pc:sldMkLst>
        <pc:spChg chg="mod">
          <ac:chgData name="Guest User" userId="43eb9730e73ff287" providerId="Windows Live" clId="Web-{83BC4562-B5C0-4DF3-A259-84BEB3DF3F73}" dt="2023-10-23T18:00:45.819" v="7" actId="20577"/>
          <ac:spMkLst>
            <pc:docMk/>
            <pc:sldMk cId="4011844823" sldId="394"/>
            <ac:spMk id="4" creationId="{A2074ADD-2A80-51CA-CC35-DAC79A3E3330}"/>
          </ac:spMkLst>
        </pc:spChg>
      </pc:sldChg>
      <pc:sldChg chg="modNotes">
        <pc:chgData name="Guest User" userId="43eb9730e73ff287" providerId="Windows Live" clId="Web-{83BC4562-B5C0-4DF3-A259-84BEB3DF3F73}" dt="2023-10-23T18:07:27.575" v="320"/>
        <pc:sldMkLst>
          <pc:docMk/>
          <pc:sldMk cId="3326820848" sldId="632"/>
        </pc:sldMkLst>
      </pc:sldChg>
      <pc:sldChg chg="modNotes">
        <pc:chgData name="Guest User" userId="43eb9730e73ff287" providerId="Windows Live" clId="Web-{83BC4562-B5C0-4DF3-A259-84BEB3DF3F73}" dt="2023-10-23T18:06:54.714" v="276"/>
        <pc:sldMkLst>
          <pc:docMk/>
          <pc:sldMk cId="1662377490" sldId="747"/>
        </pc:sldMkLst>
      </pc:sldChg>
    </pc:docChg>
  </pc:docChgLst>
  <pc:docChgLst>
    <pc:chgData name="kevin caspary" userId="27138f1f4eaa4829" providerId="Windows Live" clId="Web-{E8494063-E40D-48E8-82C9-301072F6D513}"/>
    <pc:docChg chg="addSld delSld sldOrd modSection">
      <pc:chgData name="kevin caspary" userId="27138f1f4eaa4829" providerId="Windows Live" clId="Web-{E8494063-E40D-48E8-82C9-301072F6D513}" dt="2023-08-20T19:23:17.085" v="61"/>
      <pc:docMkLst>
        <pc:docMk/>
      </pc:docMkLst>
      <pc:sldChg chg="add del">
        <pc:chgData name="kevin caspary" userId="27138f1f4eaa4829" providerId="Windows Live" clId="Web-{E8494063-E40D-48E8-82C9-301072F6D513}" dt="2023-08-20T19:21:31.097" v="59"/>
        <pc:sldMkLst>
          <pc:docMk/>
          <pc:sldMk cId="2250997616" sldId="589"/>
        </pc:sldMkLst>
      </pc:sldChg>
      <pc:sldChg chg="add del">
        <pc:chgData name="kevin caspary" userId="27138f1f4eaa4829" providerId="Windows Live" clId="Web-{E8494063-E40D-48E8-82C9-301072F6D513}" dt="2023-08-20T19:21:31.050" v="58"/>
        <pc:sldMkLst>
          <pc:docMk/>
          <pc:sldMk cId="2055167256" sldId="590"/>
        </pc:sldMkLst>
      </pc:sldChg>
      <pc:sldChg chg="add del">
        <pc:chgData name="kevin caspary" userId="27138f1f4eaa4829" providerId="Windows Live" clId="Web-{E8494063-E40D-48E8-82C9-301072F6D513}" dt="2023-08-20T19:21:31.004" v="57"/>
        <pc:sldMkLst>
          <pc:docMk/>
          <pc:sldMk cId="3579502249" sldId="591"/>
        </pc:sldMkLst>
      </pc:sldChg>
      <pc:sldChg chg="add del">
        <pc:chgData name="kevin caspary" userId="27138f1f4eaa4829" providerId="Windows Live" clId="Web-{E8494063-E40D-48E8-82C9-301072F6D513}" dt="2023-08-20T19:21:30.957" v="56"/>
        <pc:sldMkLst>
          <pc:docMk/>
          <pc:sldMk cId="1793814632" sldId="592"/>
        </pc:sldMkLst>
      </pc:sldChg>
      <pc:sldChg chg="add del">
        <pc:chgData name="kevin caspary" userId="27138f1f4eaa4829" providerId="Windows Live" clId="Web-{E8494063-E40D-48E8-82C9-301072F6D513}" dt="2023-08-20T19:21:30.863" v="55"/>
        <pc:sldMkLst>
          <pc:docMk/>
          <pc:sldMk cId="2805177915" sldId="593"/>
        </pc:sldMkLst>
      </pc:sldChg>
      <pc:sldChg chg="add del">
        <pc:chgData name="kevin caspary" userId="27138f1f4eaa4829" providerId="Windows Live" clId="Web-{E8494063-E40D-48E8-82C9-301072F6D513}" dt="2023-08-20T19:21:30.800" v="54"/>
        <pc:sldMkLst>
          <pc:docMk/>
          <pc:sldMk cId="125562218" sldId="594"/>
        </pc:sldMkLst>
      </pc:sldChg>
      <pc:sldChg chg="add del">
        <pc:chgData name="kevin caspary" userId="27138f1f4eaa4829" providerId="Windows Live" clId="Web-{E8494063-E40D-48E8-82C9-301072F6D513}" dt="2023-08-20T19:21:30.738" v="53"/>
        <pc:sldMkLst>
          <pc:docMk/>
          <pc:sldMk cId="597343847" sldId="595"/>
        </pc:sldMkLst>
      </pc:sldChg>
      <pc:sldChg chg="add del">
        <pc:chgData name="kevin caspary" userId="27138f1f4eaa4829" providerId="Windows Live" clId="Web-{E8494063-E40D-48E8-82C9-301072F6D513}" dt="2023-08-20T19:21:30.597" v="51"/>
        <pc:sldMkLst>
          <pc:docMk/>
          <pc:sldMk cId="607716060" sldId="596"/>
        </pc:sldMkLst>
      </pc:sldChg>
      <pc:sldChg chg="add del">
        <pc:chgData name="kevin caspary" userId="27138f1f4eaa4829" providerId="Windows Live" clId="Web-{E8494063-E40D-48E8-82C9-301072F6D513}" dt="2023-08-20T19:21:30.550" v="50"/>
        <pc:sldMkLst>
          <pc:docMk/>
          <pc:sldMk cId="1432309612" sldId="601"/>
        </pc:sldMkLst>
      </pc:sldChg>
      <pc:sldChg chg="add del">
        <pc:chgData name="kevin caspary" userId="27138f1f4eaa4829" providerId="Windows Live" clId="Web-{E8494063-E40D-48E8-82C9-301072F6D513}" dt="2023-08-20T19:21:30.425" v="48"/>
        <pc:sldMkLst>
          <pc:docMk/>
          <pc:sldMk cId="745943494" sldId="603"/>
        </pc:sldMkLst>
      </pc:sldChg>
      <pc:sldChg chg="add del">
        <pc:chgData name="kevin caspary" userId="27138f1f4eaa4829" providerId="Windows Live" clId="Web-{E8494063-E40D-48E8-82C9-301072F6D513}" dt="2023-08-20T19:21:30.347" v="47"/>
        <pc:sldMkLst>
          <pc:docMk/>
          <pc:sldMk cId="2855239911" sldId="605"/>
        </pc:sldMkLst>
      </pc:sldChg>
      <pc:sldChg chg="add del">
        <pc:chgData name="kevin caspary" userId="27138f1f4eaa4829" providerId="Windows Live" clId="Web-{E8494063-E40D-48E8-82C9-301072F6D513}" dt="2023-08-20T19:21:30.238" v="45"/>
        <pc:sldMkLst>
          <pc:docMk/>
          <pc:sldMk cId="3111165305" sldId="606"/>
        </pc:sldMkLst>
      </pc:sldChg>
      <pc:sldChg chg="add del">
        <pc:chgData name="kevin caspary" userId="27138f1f4eaa4829" providerId="Windows Live" clId="Web-{E8494063-E40D-48E8-82C9-301072F6D513}" dt="2023-08-20T19:21:30.191" v="44"/>
        <pc:sldMkLst>
          <pc:docMk/>
          <pc:sldMk cId="3151468988" sldId="607"/>
        </pc:sldMkLst>
      </pc:sldChg>
      <pc:sldChg chg="add del">
        <pc:chgData name="kevin caspary" userId="27138f1f4eaa4829" providerId="Windows Live" clId="Web-{E8494063-E40D-48E8-82C9-301072F6D513}" dt="2023-08-20T19:21:30.019" v="41"/>
        <pc:sldMkLst>
          <pc:docMk/>
          <pc:sldMk cId="2829393389" sldId="608"/>
        </pc:sldMkLst>
      </pc:sldChg>
      <pc:sldChg chg="add del">
        <pc:chgData name="kevin caspary" userId="27138f1f4eaa4829" providerId="Windows Live" clId="Web-{E8494063-E40D-48E8-82C9-301072F6D513}" dt="2023-08-20T19:21:29.957" v="40"/>
        <pc:sldMkLst>
          <pc:docMk/>
          <pc:sldMk cId="2320983200" sldId="609"/>
        </pc:sldMkLst>
      </pc:sldChg>
      <pc:sldChg chg="add del">
        <pc:chgData name="kevin caspary" userId="27138f1f4eaa4829" providerId="Windows Live" clId="Web-{E8494063-E40D-48E8-82C9-301072F6D513}" dt="2023-08-20T19:21:29.910" v="39"/>
        <pc:sldMkLst>
          <pc:docMk/>
          <pc:sldMk cId="1962944083" sldId="610"/>
        </pc:sldMkLst>
      </pc:sldChg>
      <pc:sldChg chg="add del">
        <pc:chgData name="kevin caspary" userId="27138f1f4eaa4829" providerId="Windows Live" clId="Web-{E8494063-E40D-48E8-82C9-301072F6D513}" dt="2023-08-20T19:21:29.832" v="38"/>
        <pc:sldMkLst>
          <pc:docMk/>
          <pc:sldMk cId="3903618480" sldId="611"/>
        </pc:sldMkLst>
      </pc:sldChg>
      <pc:sldChg chg="add del">
        <pc:chgData name="kevin caspary" userId="27138f1f4eaa4829" providerId="Windows Live" clId="Web-{E8494063-E40D-48E8-82C9-301072F6D513}" dt="2023-08-20T19:21:29.738" v="36"/>
        <pc:sldMkLst>
          <pc:docMk/>
          <pc:sldMk cId="36754789" sldId="612"/>
        </pc:sldMkLst>
      </pc:sldChg>
      <pc:sldChg chg="add del">
        <pc:chgData name="kevin caspary" userId="27138f1f4eaa4829" providerId="Windows Live" clId="Web-{E8494063-E40D-48E8-82C9-301072F6D513}" dt="2023-08-20T19:21:29.660" v="34"/>
        <pc:sldMkLst>
          <pc:docMk/>
          <pc:sldMk cId="3093504045" sldId="623"/>
        </pc:sldMkLst>
      </pc:sldChg>
      <pc:sldChg chg="add del">
        <pc:chgData name="kevin caspary" userId="27138f1f4eaa4829" providerId="Windows Live" clId="Web-{E8494063-E40D-48E8-82C9-301072F6D513}" dt="2023-08-20T19:21:29.613" v="33"/>
        <pc:sldMkLst>
          <pc:docMk/>
          <pc:sldMk cId="1913294192" sldId="624"/>
        </pc:sldMkLst>
      </pc:sldChg>
      <pc:sldChg chg="add del">
        <pc:chgData name="kevin caspary" userId="27138f1f4eaa4829" providerId="Windows Live" clId="Web-{E8494063-E40D-48E8-82C9-301072F6D513}" dt="2023-08-20T19:21:29.566" v="32"/>
        <pc:sldMkLst>
          <pc:docMk/>
          <pc:sldMk cId="2054652956" sldId="625"/>
        </pc:sldMkLst>
      </pc:sldChg>
      <pc:sldChg chg="add del">
        <pc:chgData name="kevin caspary" userId="27138f1f4eaa4829" providerId="Windows Live" clId="Web-{E8494063-E40D-48E8-82C9-301072F6D513}" dt="2023-08-20T19:21:29.535" v="31"/>
        <pc:sldMkLst>
          <pc:docMk/>
          <pc:sldMk cId="1250321059" sldId="626"/>
        </pc:sldMkLst>
      </pc:sldChg>
      <pc:sldChg chg="add del ord">
        <pc:chgData name="kevin caspary" userId="27138f1f4eaa4829" providerId="Windows Live" clId="Web-{E8494063-E40D-48E8-82C9-301072F6D513}" dt="2023-08-20T19:23:17.085" v="61"/>
        <pc:sldMkLst>
          <pc:docMk/>
          <pc:sldMk cId="4211030681" sldId="627"/>
        </pc:sldMkLst>
      </pc:sldChg>
      <pc:sldChg chg="add del">
        <pc:chgData name="kevin caspary" userId="27138f1f4eaa4829" providerId="Windows Live" clId="Web-{E8494063-E40D-48E8-82C9-301072F6D513}" dt="2023-08-20T19:21:29.785" v="37"/>
        <pc:sldMkLst>
          <pc:docMk/>
          <pc:sldMk cId="3582135558" sldId="654"/>
        </pc:sldMkLst>
      </pc:sldChg>
      <pc:sldChg chg="add del">
        <pc:chgData name="kevin caspary" userId="27138f1f4eaa4829" providerId="Windows Live" clId="Web-{E8494063-E40D-48E8-82C9-301072F6D513}" dt="2023-08-20T19:21:30.660" v="52"/>
        <pc:sldMkLst>
          <pc:docMk/>
          <pc:sldMk cId="1930742903" sldId="660"/>
        </pc:sldMkLst>
      </pc:sldChg>
      <pc:sldChg chg="add del">
        <pc:chgData name="kevin caspary" userId="27138f1f4eaa4829" providerId="Windows Live" clId="Web-{E8494063-E40D-48E8-82C9-301072F6D513}" dt="2023-08-20T19:21:30.082" v="42"/>
        <pc:sldMkLst>
          <pc:docMk/>
          <pc:sldMk cId="1124824458" sldId="661"/>
        </pc:sldMkLst>
      </pc:sldChg>
      <pc:sldChg chg="add del">
        <pc:chgData name="kevin caspary" userId="27138f1f4eaa4829" providerId="Windows Live" clId="Web-{E8494063-E40D-48E8-82C9-301072F6D513}" dt="2023-08-20T19:21:30.129" v="43"/>
        <pc:sldMkLst>
          <pc:docMk/>
          <pc:sldMk cId="3177592393" sldId="662"/>
        </pc:sldMkLst>
      </pc:sldChg>
      <pc:sldChg chg="add del">
        <pc:chgData name="kevin caspary" userId="27138f1f4eaa4829" providerId="Windows Live" clId="Web-{E8494063-E40D-48E8-82C9-301072F6D513}" dt="2023-08-20T19:21:30.300" v="46"/>
        <pc:sldMkLst>
          <pc:docMk/>
          <pc:sldMk cId="2997690903" sldId="663"/>
        </pc:sldMkLst>
      </pc:sldChg>
      <pc:sldChg chg="add del">
        <pc:chgData name="kevin caspary" userId="27138f1f4eaa4829" providerId="Windows Live" clId="Web-{E8494063-E40D-48E8-82C9-301072F6D513}" dt="2023-08-20T19:21:29.707" v="35"/>
        <pc:sldMkLst>
          <pc:docMk/>
          <pc:sldMk cId="3845078371" sldId="684"/>
        </pc:sldMkLst>
      </pc:sldChg>
      <pc:sldChg chg="add del">
        <pc:chgData name="kevin caspary" userId="27138f1f4eaa4829" providerId="Windows Live" clId="Web-{E8494063-E40D-48E8-82C9-301072F6D513}" dt="2023-08-20T19:21:30.472" v="49"/>
        <pc:sldMkLst>
          <pc:docMk/>
          <pc:sldMk cId="2497185824" sldId="697"/>
        </pc:sldMkLst>
      </pc:sldChg>
    </pc:docChg>
  </pc:docChgLst>
  <pc:docChgLst>
    <pc:chgData name="Karen Carera" userId="d7ab29075f1d4f00" providerId="Windows Live" clId="Web-{B252A7B1-70B1-4EB7-9455-099F7CCE8DCC}"/>
    <pc:docChg chg="delSld modSld modSection">
      <pc:chgData name="Karen Carera" userId="d7ab29075f1d4f00" providerId="Windows Live" clId="Web-{B252A7B1-70B1-4EB7-9455-099F7CCE8DCC}" dt="2023-10-11T02:37:06.370" v="11" actId="20577"/>
      <pc:docMkLst>
        <pc:docMk/>
      </pc:docMkLst>
      <pc:sldChg chg="modSp">
        <pc:chgData name="Karen Carera" userId="d7ab29075f1d4f00" providerId="Windows Live" clId="Web-{B252A7B1-70B1-4EB7-9455-099F7CCE8DCC}" dt="2023-10-11T02:37:06.370" v="11" actId="20577"/>
        <pc:sldMkLst>
          <pc:docMk/>
          <pc:sldMk cId="3582135558" sldId="654"/>
        </pc:sldMkLst>
        <pc:spChg chg="mod">
          <ac:chgData name="Karen Carera" userId="d7ab29075f1d4f00" providerId="Windows Live" clId="Web-{B252A7B1-70B1-4EB7-9455-099F7CCE8DCC}" dt="2023-10-11T02:37:06.370" v="11" actId="20577"/>
          <ac:spMkLst>
            <pc:docMk/>
            <pc:sldMk cId="3582135558" sldId="654"/>
            <ac:spMk id="3" creationId="{1BFF82AF-7109-506B-D279-61CDC934832D}"/>
          </ac:spMkLst>
        </pc:spChg>
      </pc:sldChg>
      <pc:sldChg chg="modSp">
        <pc:chgData name="Karen Carera" userId="d7ab29075f1d4f00" providerId="Windows Live" clId="Web-{B252A7B1-70B1-4EB7-9455-099F7CCE8DCC}" dt="2023-10-11T01:52:51.373" v="0" actId="14100"/>
        <pc:sldMkLst>
          <pc:docMk/>
          <pc:sldMk cId="2497185824" sldId="697"/>
        </pc:sldMkLst>
        <pc:spChg chg="mod">
          <ac:chgData name="Karen Carera" userId="d7ab29075f1d4f00" providerId="Windows Live" clId="Web-{B252A7B1-70B1-4EB7-9455-099F7CCE8DCC}" dt="2023-10-11T01:52:51.373" v="0" actId="14100"/>
          <ac:spMkLst>
            <pc:docMk/>
            <pc:sldMk cId="2497185824" sldId="697"/>
            <ac:spMk id="6" creationId="{2BC41ED9-B645-0971-3C3E-328C7CB0B95A}"/>
          </ac:spMkLst>
        </pc:spChg>
      </pc:sldChg>
      <pc:sldChg chg="modSp">
        <pc:chgData name="Karen Carera" userId="d7ab29075f1d4f00" providerId="Windows Live" clId="Web-{B252A7B1-70B1-4EB7-9455-099F7CCE8DCC}" dt="2023-10-11T02:15:39.229" v="7" actId="20577"/>
        <pc:sldMkLst>
          <pc:docMk/>
          <pc:sldMk cId="2601818316" sldId="724"/>
        </pc:sldMkLst>
        <pc:spChg chg="mod">
          <ac:chgData name="Karen Carera" userId="d7ab29075f1d4f00" providerId="Windows Live" clId="Web-{B252A7B1-70B1-4EB7-9455-099F7CCE8DCC}" dt="2023-10-11T02:15:39.229" v="7" actId="20577"/>
          <ac:spMkLst>
            <pc:docMk/>
            <pc:sldMk cId="2601818316" sldId="724"/>
            <ac:spMk id="3" creationId="{4E598C26-BCE0-1A5D-57F5-E5D375022A80}"/>
          </ac:spMkLst>
        </pc:spChg>
      </pc:sldChg>
      <pc:sldChg chg="del">
        <pc:chgData name="Karen Carera" userId="d7ab29075f1d4f00" providerId="Windows Live" clId="Web-{B252A7B1-70B1-4EB7-9455-099F7CCE8DCC}" dt="2023-10-11T02:14:01.445" v="1"/>
        <pc:sldMkLst>
          <pc:docMk/>
          <pc:sldMk cId="558220322" sldId="725"/>
        </pc:sldMkLst>
      </pc:sldChg>
    </pc:docChg>
  </pc:docChgLst>
  <pc:docChgLst>
    <pc:chgData name="Karen Carera" userId="d7ab29075f1d4f00" providerId="Windows Live" clId="Web-{68917FA2-4141-40BC-B320-5E318ADA5A89}"/>
    <pc:docChg chg="modSld">
      <pc:chgData name="Karen Carera" userId="d7ab29075f1d4f00" providerId="Windows Live" clId="Web-{68917FA2-4141-40BC-B320-5E318ADA5A89}" dt="2023-10-15T15:06:28.336" v="16"/>
      <pc:docMkLst>
        <pc:docMk/>
      </pc:docMkLst>
      <pc:sldChg chg="modSp">
        <pc:chgData name="Karen Carera" userId="d7ab29075f1d4f00" providerId="Windows Live" clId="Web-{68917FA2-4141-40BC-B320-5E318ADA5A89}" dt="2023-10-15T15:06:28.336" v="16"/>
        <pc:sldMkLst>
          <pc:docMk/>
          <pc:sldMk cId="2740841025" sldId="705"/>
        </pc:sldMkLst>
        <pc:graphicFrameChg chg="mod modGraphic">
          <ac:chgData name="Karen Carera" userId="d7ab29075f1d4f00" providerId="Windows Live" clId="Web-{68917FA2-4141-40BC-B320-5E318ADA5A89}" dt="2023-10-15T15:06:28.336" v="16"/>
          <ac:graphicFrameMkLst>
            <pc:docMk/>
            <pc:sldMk cId="2740841025" sldId="705"/>
            <ac:graphicFrameMk id="8" creationId="{14806341-3E13-C3C9-4DD6-072A4DDB2AAC}"/>
          </ac:graphicFrameMkLst>
        </pc:graphicFrameChg>
        <pc:graphicFrameChg chg="mod modGraphic">
          <ac:chgData name="Karen Carera" userId="d7ab29075f1d4f00" providerId="Windows Live" clId="Web-{68917FA2-4141-40BC-B320-5E318ADA5A89}" dt="2023-10-15T15:06:21.211" v="11"/>
          <ac:graphicFrameMkLst>
            <pc:docMk/>
            <pc:sldMk cId="2740841025" sldId="705"/>
            <ac:graphicFrameMk id="11" creationId="{19D0A94C-6FA4-E745-17B4-D445300A9C80}"/>
          </ac:graphicFrameMkLst>
        </pc:graphicFrameChg>
      </pc:sldChg>
    </pc:docChg>
  </pc:docChgLst>
  <pc:docChgLst>
    <pc:chgData name="Karen Carera" userId="d7ab29075f1d4f00" providerId="Windows Live" clId="Web-{4BE33B98-55B2-4515-818B-83A7097BAB4D}"/>
    <pc:docChg chg="addSld delSld modSld sldOrd modSection">
      <pc:chgData name="Karen Carera" userId="d7ab29075f1d4f00" providerId="Windows Live" clId="Web-{4BE33B98-55B2-4515-818B-83A7097BAB4D}" dt="2023-10-22T16:18:05.684" v="218"/>
      <pc:docMkLst>
        <pc:docMk/>
      </pc:docMkLst>
      <pc:sldChg chg="modSp delCm">
        <pc:chgData name="Karen Carera" userId="d7ab29075f1d4f00" providerId="Windows Live" clId="Web-{4BE33B98-55B2-4515-818B-83A7097BAB4D}" dt="2023-10-22T16:14:14.449" v="213"/>
        <pc:sldMkLst>
          <pc:docMk/>
          <pc:sldMk cId="622916846" sldId="665"/>
        </pc:sldMkLst>
        <pc:spChg chg="mod">
          <ac:chgData name="Karen Carera" userId="d7ab29075f1d4f00" providerId="Windows Live" clId="Web-{4BE33B98-55B2-4515-818B-83A7097BAB4D}" dt="2023-10-22T16:11:36.642" v="64" actId="20577"/>
          <ac:spMkLst>
            <pc:docMk/>
            <pc:sldMk cId="622916846" sldId="665"/>
            <ac:spMk id="3" creationId="{A602ADE9-97E7-A961-C6CB-DD7BEA1162C1}"/>
          </ac:spMkLst>
        </pc:spChg>
        <pc:extLst>
          <p:ext xmlns:p="http://schemas.openxmlformats.org/presentationml/2006/main" uri="{D6D511B9-2390-475A-947B-AFAB55BFBCF1}">
            <pc226:cmChg xmlns:pc226="http://schemas.microsoft.com/office/powerpoint/2022/06/main/command" chg="del">
              <pc226:chgData name="Karen Carera" userId="d7ab29075f1d4f00" providerId="Windows Live" clId="Web-{4BE33B98-55B2-4515-818B-83A7097BAB4D}" dt="2023-10-22T16:14:11.746" v="212"/>
              <pc2:cmMkLst xmlns:pc2="http://schemas.microsoft.com/office/powerpoint/2019/9/main/command">
                <pc:docMk/>
                <pc:sldMk cId="622916846" sldId="665"/>
                <pc2:cmMk id="{C5706B2B-8DC8-476C-9002-BD3F74ACA8C6}"/>
              </pc2:cmMkLst>
            </pc226:cmChg>
            <pc226:cmChg xmlns:pc226="http://schemas.microsoft.com/office/powerpoint/2022/06/main/command" chg="del">
              <pc226:chgData name="Karen Carera" userId="d7ab29075f1d4f00" providerId="Windows Live" clId="Web-{4BE33B98-55B2-4515-818B-83A7097BAB4D}" dt="2023-10-22T16:14:14.449" v="213"/>
              <pc2:cmMkLst xmlns:pc2="http://schemas.microsoft.com/office/powerpoint/2019/9/main/command">
                <pc:docMk/>
                <pc:sldMk cId="622916846" sldId="665"/>
                <pc2:cmMk id="{B8C40036-E77C-468D-A81B-EEEA772EB002}"/>
              </pc2:cmMkLst>
            </pc226:cmChg>
          </p:ext>
        </pc:extLst>
      </pc:sldChg>
      <pc:sldChg chg="new del">
        <pc:chgData name="Karen Carera" userId="d7ab29075f1d4f00" providerId="Windows Live" clId="Web-{4BE33B98-55B2-4515-818B-83A7097BAB4D}" dt="2023-10-22T16:07:02.358" v="1"/>
        <pc:sldMkLst>
          <pc:docMk/>
          <pc:sldMk cId="1227694266" sldId="755"/>
        </pc:sldMkLst>
      </pc:sldChg>
      <pc:sldChg chg="addSp delSp modSp add ord replId modNotes">
        <pc:chgData name="Karen Carera" userId="d7ab29075f1d4f00" providerId="Windows Live" clId="Web-{4BE33B98-55B2-4515-818B-83A7097BAB4D}" dt="2023-10-22T16:18:05.684" v="218"/>
        <pc:sldMkLst>
          <pc:docMk/>
          <pc:sldMk cId="2359918148" sldId="755"/>
        </pc:sldMkLst>
        <pc:spChg chg="mod">
          <ac:chgData name="Karen Carera" userId="d7ab29075f1d4f00" providerId="Windows Live" clId="Web-{4BE33B98-55B2-4515-818B-83A7097BAB4D}" dt="2023-10-22T16:12:05.550" v="166" actId="20577"/>
          <ac:spMkLst>
            <pc:docMk/>
            <pc:sldMk cId="2359918148" sldId="755"/>
            <ac:spMk id="2" creationId="{BA4646BC-B603-3338-08D3-0EBFDBA1A03B}"/>
          </ac:spMkLst>
        </pc:spChg>
        <pc:spChg chg="mod">
          <ac:chgData name="Karen Carera" userId="d7ab29075f1d4f00" providerId="Windows Live" clId="Web-{4BE33B98-55B2-4515-818B-83A7097BAB4D}" dt="2023-10-22T16:13:13.242" v="178" actId="20577"/>
          <ac:spMkLst>
            <pc:docMk/>
            <pc:sldMk cId="2359918148" sldId="755"/>
            <ac:spMk id="3" creationId="{A602ADE9-97E7-A961-C6CB-DD7BEA1162C1}"/>
          </ac:spMkLst>
        </pc:spChg>
        <pc:spChg chg="mod">
          <ac:chgData name="Karen Carera" userId="d7ab29075f1d4f00" providerId="Windows Live" clId="Web-{4BE33B98-55B2-4515-818B-83A7097BAB4D}" dt="2023-10-22T16:12:15.613" v="168" actId="1076"/>
          <ac:spMkLst>
            <pc:docMk/>
            <pc:sldMk cId="2359918148" sldId="755"/>
            <ac:spMk id="4" creationId="{7969B930-A1ED-8C42-181F-548123D7FB81}"/>
          </ac:spMkLst>
        </pc:spChg>
        <pc:spChg chg="add del mod">
          <ac:chgData name="Karen Carera" userId="d7ab29075f1d4f00" providerId="Windows Live" clId="Web-{4BE33B98-55B2-4515-818B-83A7097BAB4D}" dt="2023-10-22T16:11:59.706" v="118"/>
          <ac:spMkLst>
            <pc:docMk/>
            <pc:sldMk cId="2359918148" sldId="755"/>
            <ac:spMk id="8" creationId="{1004AC70-9084-811A-BB0A-42EA49FA97C3}"/>
          </ac:spMkLst>
        </pc:spChg>
        <pc:picChg chg="add del">
          <ac:chgData name="Karen Carera" userId="d7ab29075f1d4f00" providerId="Windows Live" clId="Web-{4BE33B98-55B2-4515-818B-83A7097BAB4D}" dt="2023-10-22T16:11:57.378" v="117"/>
          <ac:picMkLst>
            <pc:docMk/>
            <pc:sldMk cId="2359918148" sldId="755"/>
            <ac:picMk id="5" creationId="{95A533B0-24C8-6F52-9622-C0520CFB5526}"/>
          </ac:picMkLst>
        </pc:picChg>
        <pc:picChg chg="add del mod ord">
          <ac:chgData name="Karen Carera" userId="d7ab29075f1d4f00" providerId="Windows Live" clId="Web-{4BE33B98-55B2-4515-818B-83A7097BAB4D}" dt="2023-10-22T16:14:32.357" v="215"/>
          <ac:picMkLst>
            <pc:docMk/>
            <pc:sldMk cId="2359918148" sldId="755"/>
            <ac:picMk id="9" creationId="{074D1620-06E3-9244-83B5-0BD1185F9E24}"/>
          </ac:picMkLst>
        </pc:picChg>
      </pc:sldChg>
    </pc:docChg>
  </pc:docChgLst>
  <pc:docChgLst>
    <pc:chgData name="Andrea Pepper" userId="ca6d0049c06f6b0a" providerId="Windows Live" clId="Web-{16E78D8E-B97B-40A2-B773-D330D2C46BED}"/>
    <pc:docChg chg="addSld delSld modSld sldOrd modSection">
      <pc:chgData name="Andrea Pepper" userId="ca6d0049c06f6b0a" providerId="Windows Live" clId="Web-{16E78D8E-B97B-40A2-B773-D330D2C46BED}" dt="2023-08-17T18:47:53.723" v="567"/>
      <pc:docMkLst>
        <pc:docMk/>
      </pc:docMkLst>
      <pc:sldChg chg="modSp">
        <pc:chgData name="Andrea Pepper" userId="ca6d0049c06f6b0a" providerId="Windows Live" clId="Web-{16E78D8E-B97B-40A2-B773-D330D2C46BED}" dt="2023-08-17T18:42:25.432" v="557" actId="20577"/>
        <pc:sldMkLst>
          <pc:docMk/>
          <pc:sldMk cId="1684855285" sldId="584"/>
        </pc:sldMkLst>
        <pc:spChg chg="mod">
          <ac:chgData name="Andrea Pepper" userId="ca6d0049c06f6b0a" providerId="Windows Live" clId="Web-{16E78D8E-B97B-40A2-B773-D330D2C46BED}" dt="2023-08-17T18:42:25.432" v="557" actId="20577"/>
          <ac:spMkLst>
            <pc:docMk/>
            <pc:sldMk cId="1684855285" sldId="584"/>
            <ac:spMk id="3" creationId="{659B6332-C22A-F941-29E5-2A43C6CE812C}"/>
          </ac:spMkLst>
        </pc:spChg>
      </pc:sldChg>
      <pc:sldChg chg="modSp addCm">
        <pc:chgData name="Andrea Pepper" userId="ca6d0049c06f6b0a" providerId="Windows Live" clId="Web-{16E78D8E-B97B-40A2-B773-D330D2C46BED}" dt="2023-08-17T18:43:20.403" v="558"/>
        <pc:sldMkLst>
          <pc:docMk/>
          <pc:sldMk cId="4106382056" sldId="644"/>
        </pc:sldMkLst>
        <pc:picChg chg="mod">
          <ac:chgData name="Andrea Pepper" userId="ca6d0049c06f6b0a" providerId="Windows Live" clId="Web-{16E78D8E-B97B-40A2-B773-D330D2C46BED}" dt="2023-08-17T17:55:36.210" v="11" actId="14100"/>
          <ac:picMkLst>
            <pc:docMk/>
            <pc:sldMk cId="4106382056" sldId="644"/>
            <ac:picMk id="4" creationId="{DE742AEE-B326-09DF-B7B7-951B57EB915A}"/>
          </ac:picMkLst>
        </pc:picChg>
      </pc:sldChg>
      <pc:sldChg chg="modSp">
        <pc:chgData name="Andrea Pepper" userId="ca6d0049c06f6b0a" providerId="Windows Live" clId="Web-{16E78D8E-B97B-40A2-B773-D330D2C46BED}" dt="2023-08-17T17:52:52.111" v="6" actId="1076"/>
        <pc:sldMkLst>
          <pc:docMk/>
          <pc:sldMk cId="4262499691" sldId="703"/>
        </pc:sldMkLst>
        <pc:spChg chg="mod">
          <ac:chgData name="Andrea Pepper" userId="ca6d0049c06f6b0a" providerId="Windows Live" clId="Web-{16E78D8E-B97B-40A2-B773-D330D2C46BED}" dt="2023-08-17T17:52:41.220" v="3" actId="14100"/>
          <ac:spMkLst>
            <pc:docMk/>
            <pc:sldMk cId="4262499691" sldId="703"/>
            <ac:spMk id="2" creationId="{8F3ADBE2-5328-71C3-919B-17315E4A30C9}"/>
          </ac:spMkLst>
        </pc:spChg>
        <pc:picChg chg="mod">
          <ac:chgData name="Andrea Pepper" userId="ca6d0049c06f6b0a" providerId="Windows Live" clId="Web-{16E78D8E-B97B-40A2-B773-D330D2C46BED}" dt="2023-08-17T17:52:52.111" v="6" actId="1076"/>
          <ac:picMkLst>
            <pc:docMk/>
            <pc:sldMk cId="4262499691" sldId="703"/>
            <ac:picMk id="4" creationId="{87576D38-1FAF-2DDF-0048-78C891961689}"/>
          </ac:picMkLst>
        </pc:picChg>
      </pc:sldChg>
      <pc:sldChg chg="addSp delSp modSp add ord replId addCm">
        <pc:chgData name="Andrea Pepper" userId="ca6d0049c06f6b0a" providerId="Windows Live" clId="Web-{16E78D8E-B97B-40A2-B773-D330D2C46BED}" dt="2023-08-17T18:45:01.062" v="565"/>
        <pc:sldMkLst>
          <pc:docMk/>
          <pc:sldMk cId="2740841025" sldId="705"/>
        </pc:sldMkLst>
        <pc:spChg chg="mod">
          <ac:chgData name="Andrea Pepper" userId="ca6d0049c06f6b0a" providerId="Windows Live" clId="Web-{16E78D8E-B97B-40A2-B773-D330D2C46BED}" dt="2023-08-17T18:43:47.685" v="563" actId="20577"/>
          <ac:spMkLst>
            <pc:docMk/>
            <pc:sldMk cId="2740841025" sldId="705"/>
            <ac:spMk id="2" creationId="{A333A2B9-F74C-B66B-B30A-8D658621F1DB}"/>
          </ac:spMkLst>
        </pc:spChg>
        <pc:spChg chg="add del mod">
          <ac:chgData name="Andrea Pepper" userId="ca6d0049c06f6b0a" providerId="Windows Live" clId="Web-{16E78D8E-B97B-40A2-B773-D330D2C46BED}" dt="2023-08-17T18:00:08.421" v="21"/>
          <ac:spMkLst>
            <pc:docMk/>
            <pc:sldMk cId="2740841025" sldId="705"/>
            <ac:spMk id="3" creationId="{59A98333-1B40-8B6B-15DB-E9E0A63986B8}"/>
          </ac:spMkLst>
        </pc:spChg>
        <pc:spChg chg="add mod">
          <ac:chgData name="Andrea Pepper" userId="ca6d0049c06f6b0a" providerId="Windows Live" clId="Web-{16E78D8E-B97B-40A2-B773-D330D2C46BED}" dt="2023-08-17T18:08:30.904" v="149" actId="20577"/>
          <ac:spMkLst>
            <pc:docMk/>
            <pc:sldMk cId="2740841025" sldId="705"/>
            <ac:spMk id="9" creationId="{03C3F5E2-A4E3-B8FF-B496-CD393140F7C9}"/>
          </ac:spMkLst>
        </pc:spChg>
        <pc:graphicFrameChg chg="add del mod modGraphic">
          <ac:chgData name="Andrea Pepper" userId="ca6d0049c06f6b0a" providerId="Windows Live" clId="Web-{16E78D8E-B97B-40A2-B773-D330D2C46BED}" dt="2023-08-17T18:10:59.143" v="172"/>
          <ac:graphicFrameMkLst>
            <pc:docMk/>
            <pc:sldMk cId="2740841025" sldId="705"/>
            <ac:graphicFrameMk id="6" creationId="{DA93AD9E-5289-B97A-7EA7-98914A2D95B2}"/>
          </ac:graphicFrameMkLst>
        </pc:graphicFrameChg>
        <pc:graphicFrameChg chg="add mod modGraphic">
          <ac:chgData name="Andrea Pepper" userId="ca6d0049c06f6b0a" providerId="Windows Live" clId="Web-{16E78D8E-B97B-40A2-B773-D330D2C46BED}" dt="2023-08-17T18:16:45.512" v="286"/>
          <ac:graphicFrameMkLst>
            <pc:docMk/>
            <pc:sldMk cId="2740841025" sldId="705"/>
            <ac:graphicFrameMk id="8" creationId="{14806341-3E13-C3C9-4DD6-072A4DDB2AAC}"/>
          </ac:graphicFrameMkLst>
        </pc:graphicFrameChg>
        <pc:graphicFrameChg chg="add mod modGraphic">
          <ac:chgData name="Andrea Pepper" userId="ca6d0049c06f6b0a" providerId="Windows Live" clId="Web-{16E78D8E-B97B-40A2-B773-D330D2C46BED}" dt="2023-08-17T18:34:45.559" v="528" actId="1076"/>
          <ac:graphicFrameMkLst>
            <pc:docMk/>
            <pc:sldMk cId="2740841025" sldId="705"/>
            <ac:graphicFrameMk id="11" creationId="{19D0A94C-6FA4-E745-17B4-D445300A9C80}"/>
          </ac:graphicFrameMkLst>
        </pc:graphicFrameChg>
        <pc:picChg chg="del">
          <ac:chgData name="Andrea Pepper" userId="ca6d0049c06f6b0a" providerId="Windows Live" clId="Web-{16E78D8E-B97B-40A2-B773-D330D2C46BED}" dt="2023-08-17T18:00:00.639" v="17"/>
          <ac:picMkLst>
            <pc:docMk/>
            <pc:sldMk cId="2740841025" sldId="705"/>
            <ac:picMk id="4" creationId="{DE742AEE-B326-09DF-B7B7-951B57EB915A}"/>
          </ac:picMkLst>
        </pc:picChg>
      </pc:sldChg>
      <pc:sldChg chg="add del replId">
        <pc:chgData name="Andrea Pepper" userId="ca6d0049c06f6b0a" providerId="Windows Live" clId="Web-{16E78D8E-B97B-40A2-B773-D330D2C46BED}" dt="2023-08-17T18:47:53.723" v="567"/>
        <pc:sldMkLst>
          <pc:docMk/>
          <pc:sldMk cId="783827455" sldId="706"/>
        </pc:sldMkLst>
      </pc:sldChg>
    </pc:docChg>
  </pc:docChgLst>
  <pc:docChgLst>
    <pc:chgData name="Andrea Pepper" userId="ca6d0049c06f6b0a" providerId="Windows Live" clId="Web-{582D5E23-CF47-49BC-B589-CF98E2D5ADBD}"/>
    <pc:docChg chg="addSld delSld modSld modSection">
      <pc:chgData name="Andrea Pepper" userId="ca6d0049c06f6b0a" providerId="Windows Live" clId="Web-{582D5E23-CF47-49BC-B589-CF98E2D5ADBD}" dt="2023-07-31T19:14:02.811" v="757" actId="20577"/>
      <pc:docMkLst>
        <pc:docMk/>
      </pc:docMkLst>
      <pc:sldChg chg="modSp addCm">
        <pc:chgData name="Andrea Pepper" userId="ca6d0049c06f6b0a" providerId="Windows Live" clId="Web-{582D5E23-CF47-49BC-B589-CF98E2D5ADBD}" dt="2023-07-31T19:14:02.811" v="757" actId="20577"/>
        <pc:sldMkLst>
          <pc:docMk/>
          <pc:sldMk cId="2997762231" sldId="583"/>
        </pc:sldMkLst>
        <pc:spChg chg="mod">
          <ac:chgData name="Andrea Pepper" userId="ca6d0049c06f6b0a" providerId="Windows Live" clId="Web-{582D5E23-CF47-49BC-B589-CF98E2D5ADBD}" dt="2023-07-31T19:14:02.811" v="757" actId="20577"/>
          <ac:spMkLst>
            <pc:docMk/>
            <pc:sldMk cId="2997762231" sldId="583"/>
            <ac:spMk id="3" creationId="{846B2FFD-776D-9574-1A44-65CB8F9B7CD6}"/>
          </ac:spMkLst>
        </pc:spChg>
      </pc:sldChg>
      <pc:sldChg chg="addCm">
        <pc:chgData name="Andrea Pepper" userId="ca6d0049c06f6b0a" providerId="Windows Live" clId="Web-{582D5E23-CF47-49BC-B589-CF98E2D5ADBD}" dt="2023-07-31T19:11:30.415" v="721"/>
        <pc:sldMkLst>
          <pc:docMk/>
          <pc:sldMk cId="996091185" sldId="657"/>
        </pc:sldMkLst>
      </pc:sldChg>
      <pc:sldChg chg="addCm">
        <pc:chgData name="Andrea Pepper" userId="ca6d0049c06f6b0a" providerId="Windows Live" clId="Web-{582D5E23-CF47-49BC-B589-CF98E2D5ADBD}" dt="2023-07-31T18:49:52.103" v="622"/>
        <pc:sldMkLst>
          <pc:docMk/>
          <pc:sldMk cId="622916846" sldId="665"/>
        </pc:sldMkLst>
      </pc:sldChg>
      <pc:sldChg chg="addCm">
        <pc:chgData name="Andrea Pepper" userId="ca6d0049c06f6b0a" providerId="Windows Live" clId="Web-{582D5E23-CF47-49BC-B589-CF98E2D5ADBD}" dt="2023-07-31T16:15:41.446" v="406"/>
        <pc:sldMkLst>
          <pc:docMk/>
          <pc:sldMk cId="295387829" sldId="675"/>
        </pc:sldMkLst>
      </pc:sldChg>
      <pc:sldChg chg="addSp delSp modSp new addCm">
        <pc:chgData name="Andrea Pepper" userId="ca6d0049c06f6b0a" providerId="Windows Live" clId="Web-{582D5E23-CF47-49BC-B589-CF98E2D5ADBD}" dt="2023-07-31T15:43:28.467" v="166" actId="20577"/>
        <pc:sldMkLst>
          <pc:docMk/>
          <pc:sldMk cId="1191819388" sldId="676"/>
        </pc:sldMkLst>
        <pc:spChg chg="mod">
          <ac:chgData name="Andrea Pepper" userId="ca6d0049c06f6b0a" providerId="Windows Live" clId="Web-{582D5E23-CF47-49BC-B589-CF98E2D5ADBD}" dt="2023-07-31T15:35:14.769" v="19" actId="20577"/>
          <ac:spMkLst>
            <pc:docMk/>
            <pc:sldMk cId="1191819388" sldId="676"/>
            <ac:spMk id="2" creationId="{7E6F44A7-529E-3B35-08F2-DFD4036EE58F}"/>
          </ac:spMkLst>
        </pc:spChg>
        <pc:spChg chg="mod">
          <ac:chgData name="Andrea Pepper" userId="ca6d0049c06f6b0a" providerId="Windows Live" clId="Web-{582D5E23-CF47-49BC-B589-CF98E2D5ADBD}" dt="2023-07-31T15:43:28.467" v="166" actId="20577"/>
          <ac:spMkLst>
            <pc:docMk/>
            <pc:sldMk cId="1191819388" sldId="676"/>
            <ac:spMk id="3" creationId="{C41AF5A3-A06E-654B-9E87-7A41D812A1AD}"/>
          </ac:spMkLst>
        </pc:spChg>
        <pc:picChg chg="add del mod">
          <ac:chgData name="Andrea Pepper" userId="ca6d0049c06f6b0a" providerId="Windows Live" clId="Web-{582D5E23-CF47-49BC-B589-CF98E2D5ADBD}" dt="2023-07-31T15:38:50.368" v="127"/>
          <ac:picMkLst>
            <pc:docMk/>
            <pc:sldMk cId="1191819388" sldId="676"/>
            <ac:picMk id="4" creationId="{C06906CD-5447-F90A-03E5-7E9A71DA197D}"/>
          </ac:picMkLst>
        </pc:picChg>
      </pc:sldChg>
      <pc:sldChg chg="modSp add replId addCm">
        <pc:chgData name="Andrea Pepper" userId="ca6d0049c06f6b0a" providerId="Windows Live" clId="Web-{582D5E23-CF47-49BC-B589-CF98E2D5ADBD}" dt="2023-07-31T16:02:26.648" v="369"/>
        <pc:sldMkLst>
          <pc:docMk/>
          <pc:sldMk cId="2153893501" sldId="677"/>
        </pc:sldMkLst>
        <pc:spChg chg="mod">
          <ac:chgData name="Andrea Pepper" userId="ca6d0049c06f6b0a" providerId="Windows Live" clId="Web-{582D5E23-CF47-49BC-B589-CF98E2D5ADBD}" dt="2023-07-31T15:47:54.864" v="169" actId="20577"/>
          <ac:spMkLst>
            <pc:docMk/>
            <pc:sldMk cId="2153893501" sldId="677"/>
            <ac:spMk id="2" creationId="{C9E7A388-268F-93DD-D41E-C06EE4C2BA58}"/>
          </ac:spMkLst>
        </pc:spChg>
        <pc:spChg chg="mod">
          <ac:chgData name="Andrea Pepper" userId="ca6d0049c06f6b0a" providerId="Windows Live" clId="Web-{582D5E23-CF47-49BC-B589-CF98E2D5ADBD}" dt="2023-07-31T15:54:36.356" v="368" actId="20577"/>
          <ac:spMkLst>
            <pc:docMk/>
            <pc:sldMk cId="2153893501" sldId="677"/>
            <ac:spMk id="3" creationId="{211960CE-A457-6C49-5B3E-B77C230613E1}"/>
          </ac:spMkLst>
        </pc:spChg>
      </pc:sldChg>
      <pc:sldChg chg="addSp modSp add del replId addCm">
        <pc:chgData name="Andrea Pepper" userId="ca6d0049c06f6b0a" providerId="Windows Live" clId="Web-{582D5E23-CF47-49BC-B589-CF98E2D5ADBD}" dt="2023-07-31T19:05:08.542" v="718"/>
        <pc:sldMkLst>
          <pc:docMk/>
          <pc:sldMk cId="1587850462" sldId="678"/>
        </pc:sldMkLst>
        <pc:spChg chg="mod">
          <ac:chgData name="Andrea Pepper" userId="ca6d0049c06f6b0a" providerId="Windows Live" clId="Web-{582D5E23-CF47-49BC-B589-CF98E2D5ADBD}" dt="2023-07-31T16:12:11.645" v="402" actId="14100"/>
          <ac:spMkLst>
            <pc:docMk/>
            <pc:sldMk cId="1587850462" sldId="678"/>
            <ac:spMk id="2" creationId="{D1A5C703-01AC-0CF3-F73F-DA944DC06AD3}"/>
          </ac:spMkLst>
        </pc:spChg>
        <pc:spChg chg="mod">
          <ac:chgData name="Andrea Pepper" userId="ca6d0049c06f6b0a" providerId="Windows Live" clId="Web-{582D5E23-CF47-49BC-B589-CF98E2D5ADBD}" dt="2023-07-31T16:07:32.357" v="377" actId="20577"/>
          <ac:spMkLst>
            <pc:docMk/>
            <pc:sldMk cId="1587850462" sldId="678"/>
            <ac:spMk id="3" creationId="{06E9A279-0E43-2D30-078E-1C457DAA6DD3}"/>
          </ac:spMkLst>
        </pc:spChg>
        <pc:picChg chg="add mod">
          <ac:chgData name="Andrea Pepper" userId="ca6d0049c06f6b0a" providerId="Windows Live" clId="Web-{582D5E23-CF47-49BC-B589-CF98E2D5ADBD}" dt="2023-07-31T16:07:45.889" v="382" actId="1076"/>
          <ac:picMkLst>
            <pc:docMk/>
            <pc:sldMk cId="1587850462" sldId="678"/>
            <ac:picMk id="4" creationId="{5B4B82B7-B8B3-15BD-016C-7EA16DF9E26B}"/>
          </ac:picMkLst>
        </pc:picChg>
      </pc:sldChg>
      <pc:sldChg chg="addSp delSp modSp new addCm">
        <pc:chgData name="Andrea Pepper" userId="ca6d0049c06f6b0a" providerId="Windows Live" clId="Web-{582D5E23-CF47-49BC-B589-CF98E2D5ADBD}" dt="2023-07-31T16:12:51.911" v="405"/>
        <pc:sldMkLst>
          <pc:docMk/>
          <pc:sldMk cId="793023625" sldId="679"/>
        </pc:sldMkLst>
        <pc:spChg chg="mod">
          <ac:chgData name="Andrea Pepper" userId="ca6d0049c06f6b0a" providerId="Windows Live" clId="Web-{582D5E23-CF47-49BC-B589-CF98E2D5ADBD}" dt="2023-07-31T16:12:20.004" v="403" actId="14100"/>
          <ac:spMkLst>
            <pc:docMk/>
            <pc:sldMk cId="793023625" sldId="679"/>
            <ac:spMk id="2" creationId="{8F3ADBE2-5328-71C3-919B-17315E4A30C9}"/>
          </ac:spMkLst>
        </pc:spChg>
        <pc:spChg chg="del">
          <ac:chgData name="Andrea Pepper" userId="ca6d0049c06f6b0a" providerId="Windows Live" clId="Web-{582D5E23-CF47-49BC-B589-CF98E2D5ADBD}" dt="2023-07-31T16:11:24.878" v="384"/>
          <ac:spMkLst>
            <pc:docMk/>
            <pc:sldMk cId="793023625" sldId="679"/>
            <ac:spMk id="3" creationId="{AAEB26C0-B849-78F2-9641-EB07C392EA8E}"/>
          </ac:spMkLst>
        </pc:spChg>
        <pc:picChg chg="add mod ord">
          <ac:chgData name="Andrea Pepper" userId="ca6d0049c06f6b0a" providerId="Windows Live" clId="Web-{582D5E23-CF47-49BC-B589-CF98E2D5ADBD}" dt="2023-07-31T16:11:31.269" v="386" actId="1076"/>
          <ac:picMkLst>
            <pc:docMk/>
            <pc:sldMk cId="793023625" sldId="679"/>
            <ac:picMk id="4" creationId="{87576D38-1FAF-2DDF-0048-78C891961689}"/>
          </ac:picMkLst>
        </pc:picChg>
      </pc:sldChg>
      <pc:sldChg chg="modSp new addCm">
        <pc:chgData name="Andrea Pepper" userId="ca6d0049c06f6b0a" providerId="Windows Live" clId="Web-{582D5E23-CF47-49BC-B589-CF98E2D5ADBD}" dt="2023-07-31T18:39:18.612" v="621" actId="20577"/>
        <pc:sldMkLst>
          <pc:docMk/>
          <pc:sldMk cId="535370070" sldId="680"/>
        </pc:sldMkLst>
        <pc:spChg chg="mod">
          <ac:chgData name="Andrea Pepper" userId="ca6d0049c06f6b0a" providerId="Windows Live" clId="Web-{582D5E23-CF47-49BC-B589-CF98E2D5ADBD}" dt="2023-07-31T18:23:22.734" v="420" actId="14100"/>
          <ac:spMkLst>
            <pc:docMk/>
            <pc:sldMk cId="535370070" sldId="680"/>
            <ac:spMk id="2" creationId="{A6A70163-B710-1080-9EEC-8D4B1D1D0EDA}"/>
          </ac:spMkLst>
        </pc:spChg>
        <pc:spChg chg="mod">
          <ac:chgData name="Andrea Pepper" userId="ca6d0049c06f6b0a" providerId="Windows Live" clId="Web-{582D5E23-CF47-49BC-B589-CF98E2D5ADBD}" dt="2023-07-31T18:39:18.612" v="621" actId="20577"/>
          <ac:spMkLst>
            <pc:docMk/>
            <pc:sldMk cId="535370070" sldId="680"/>
            <ac:spMk id="3" creationId="{6DA5E4FE-01A4-CFA6-9A04-9D84A49A9790}"/>
          </ac:spMkLst>
        </pc:spChg>
      </pc:sldChg>
      <pc:sldChg chg="modSp new addCm">
        <pc:chgData name="Andrea Pepper" userId="ca6d0049c06f6b0a" providerId="Windows Live" clId="Web-{582D5E23-CF47-49BC-B589-CF98E2D5ADBD}" dt="2023-07-31T18:32:27.097" v="592" actId="20577"/>
        <pc:sldMkLst>
          <pc:docMk/>
          <pc:sldMk cId="3351203662" sldId="681"/>
        </pc:sldMkLst>
        <pc:spChg chg="mod">
          <ac:chgData name="Andrea Pepper" userId="ca6d0049c06f6b0a" providerId="Windows Live" clId="Web-{582D5E23-CF47-49BC-B589-CF98E2D5ADBD}" dt="2023-07-31T18:30:08.061" v="588" actId="20577"/>
          <ac:spMkLst>
            <pc:docMk/>
            <pc:sldMk cId="3351203662" sldId="681"/>
            <ac:spMk id="2" creationId="{3BB9F2D9-6D6A-CE97-5BFE-477380E8B359}"/>
          </ac:spMkLst>
        </pc:spChg>
        <pc:spChg chg="mod">
          <ac:chgData name="Andrea Pepper" userId="ca6d0049c06f6b0a" providerId="Windows Live" clId="Web-{582D5E23-CF47-49BC-B589-CF98E2D5ADBD}" dt="2023-07-31T18:32:27.097" v="592" actId="20577"/>
          <ac:spMkLst>
            <pc:docMk/>
            <pc:sldMk cId="3351203662" sldId="681"/>
            <ac:spMk id="3" creationId="{28C0880E-9B43-AA07-BB88-B55BD7655BAD}"/>
          </ac:spMkLst>
        </pc:spChg>
      </pc:sldChg>
      <pc:sldChg chg="add">
        <pc:chgData name="Andrea Pepper" userId="ca6d0049c06f6b0a" providerId="Windows Live" clId="Web-{582D5E23-CF47-49BC-B589-CF98E2D5ADBD}" dt="2023-07-31T19:12:56.355" v="723"/>
        <pc:sldMkLst>
          <pc:docMk/>
          <pc:sldMk cId="779814771" sldId="682"/>
        </pc:sldMkLst>
      </pc:sldChg>
      <pc:sldChg chg="add del">
        <pc:chgData name="Andrea Pepper" userId="ca6d0049c06f6b0a" providerId="Windows Live" clId="Web-{582D5E23-CF47-49BC-B589-CF98E2D5ADBD}" dt="2023-07-31T19:12:35.308" v="722"/>
        <pc:sldMkLst>
          <pc:docMk/>
          <pc:sldMk cId="1816994104" sldId="682"/>
        </pc:sldMkLst>
      </pc:sldChg>
    </pc:docChg>
  </pc:docChgLst>
  <pc:docChgLst>
    <pc:chgData name="Karen Carera" userId="d7ab29075f1d4f00" providerId="Windows Live" clId="Web-{EADEA6BE-1A0B-4816-9536-526240A6DD0E}"/>
    <pc:docChg chg="addSld delSld modSection">
      <pc:chgData name="Karen Carera" userId="d7ab29075f1d4f00" providerId="Windows Live" clId="Web-{EADEA6BE-1A0B-4816-9536-526240A6DD0E}" dt="2023-10-22T15:43:13.992" v="6"/>
      <pc:docMkLst>
        <pc:docMk/>
      </pc:docMkLst>
      <pc:sldChg chg="del">
        <pc:chgData name="Karen Carera" userId="d7ab29075f1d4f00" providerId="Windows Live" clId="Web-{EADEA6BE-1A0B-4816-9536-526240A6DD0E}" dt="2023-10-22T15:42:40.397" v="2"/>
        <pc:sldMkLst>
          <pc:docMk/>
          <pc:sldMk cId="1530073284" sldId="740"/>
        </pc:sldMkLst>
      </pc:sldChg>
      <pc:sldChg chg="del">
        <pc:chgData name="Karen Carera" userId="d7ab29075f1d4f00" providerId="Windows Live" clId="Web-{EADEA6BE-1A0B-4816-9536-526240A6DD0E}" dt="2023-10-22T15:42:45.522" v="3"/>
        <pc:sldMkLst>
          <pc:docMk/>
          <pc:sldMk cId="3220866314" sldId="743"/>
        </pc:sldMkLst>
      </pc:sldChg>
      <pc:sldChg chg="del">
        <pc:chgData name="Karen Carera" userId="d7ab29075f1d4f00" providerId="Windows Live" clId="Web-{EADEA6BE-1A0B-4816-9536-526240A6DD0E}" dt="2023-10-22T15:42:54.319" v="4"/>
        <pc:sldMkLst>
          <pc:docMk/>
          <pc:sldMk cId="740617151" sldId="744"/>
        </pc:sldMkLst>
      </pc:sldChg>
      <pc:sldChg chg="del">
        <pc:chgData name="Karen Carera" userId="d7ab29075f1d4f00" providerId="Windows Live" clId="Web-{EADEA6BE-1A0B-4816-9536-526240A6DD0E}" dt="2023-10-22T15:43:01.366" v="5"/>
        <pc:sldMkLst>
          <pc:docMk/>
          <pc:sldMk cId="4057306560" sldId="745"/>
        </pc:sldMkLst>
      </pc:sldChg>
      <pc:sldChg chg="del">
        <pc:chgData name="Karen Carera" userId="d7ab29075f1d4f00" providerId="Windows Live" clId="Web-{EADEA6BE-1A0B-4816-9536-526240A6DD0E}" dt="2023-10-22T15:43:13.992" v="6"/>
        <pc:sldMkLst>
          <pc:docMk/>
          <pc:sldMk cId="4273680889" sldId="746"/>
        </pc:sldMkLst>
      </pc:sldChg>
      <pc:sldChg chg="add del">
        <pc:chgData name="Karen Carera" userId="d7ab29075f1d4f00" providerId="Windows Live" clId="Web-{EADEA6BE-1A0B-4816-9536-526240A6DD0E}" dt="2023-10-22T15:42:33.225" v="1"/>
        <pc:sldMkLst>
          <pc:docMk/>
          <pc:sldMk cId="2460362214" sldId="748"/>
        </pc:sldMkLst>
      </pc:sldChg>
    </pc:docChg>
  </pc:docChgLst>
  <pc:docChgLst>
    <pc:chgData name="Karen Carera" userId="d7ab29075f1d4f00" providerId="Windows Live" clId="Web-{63CC7281-320A-441F-95A0-B2A0A0B8AD0F}"/>
    <pc:docChg chg="modSld">
      <pc:chgData name="Karen Carera" userId="d7ab29075f1d4f00" providerId="Windows Live" clId="Web-{63CC7281-320A-441F-95A0-B2A0A0B8AD0F}" dt="2023-10-03T20:20:35.431" v="38" actId="20577"/>
      <pc:docMkLst>
        <pc:docMk/>
      </pc:docMkLst>
      <pc:sldChg chg="addSp delSp modSp">
        <pc:chgData name="Karen Carera" userId="d7ab29075f1d4f00" providerId="Windows Live" clId="Web-{63CC7281-320A-441F-95A0-B2A0A0B8AD0F}" dt="2023-10-03T20:16:04.155" v="3"/>
        <pc:sldMkLst>
          <pc:docMk/>
          <pc:sldMk cId="2111559127" sldId="477"/>
        </pc:sldMkLst>
        <pc:spChg chg="del">
          <ac:chgData name="Karen Carera" userId="d7ab29075f1d4f00" providerId="Windows Live" clId="Web-{63CC7281-320A-441F-95A0-B2A0A0B8AD0F}" dt="2023-10-03T20:16:04.155" v="3"/>
          <ac:spMkLst>
            <pc:docMk/>
            <pc:sldMk cId="2111559127" sldId="477"/>
            <ac:spMk id="3" creationId="{1C63C033-E31A-1C3A-0651-27CC0E151CD5}"/>
          </ac:spMkLst>
        </pc:spChg>
        <pc:spChg chg="add mod">
          <ac:chgData name="Karen Carera" userId="d7ab29075f1d4f00" providerId="Windows Live" clId="Web-{63CC7281-320A-441F-95A0-B2A0A0B8AD0F}" dt="2023-10-03T20:16:04.155" v="3"/>
          <ac:spMkLst>
            <pc:docMk/>
            <pc:sldMk cId="2111559127" sldId="477"/>
            <ac:spMk id="6" creationId="{0A573A12-EC0F-0DA4-E212-D7A2E692233B}"/>
          </ac:spMkLst>
        </pc:spChg>
      </pc:sldChg>
      <pc:sldChg chg="modSp">
        <pc:chgData name="Karen Carera" userId="d7ab29075f1d4f00" providerId="Windows Live" clId="Web-{63CC7281-320A-441F-95A0-B2A0A0B8AD0F}" dt="2023-10-03T20:20:35.431" v="38" actId="20577"/>
        <pc:sldMkLst>
          <pc:docMk/>
          <pc:sldMk cId="3710918265" sldId="511"/>
        </pc:sldMkLst>
        <pc:spChg chg="mod">
          <ac:chgData name="Karen Carera" userId="d7ab29075f1d4f00" providerId="Windows Live" clId="Web-{63CC7281-320A-441F-95A0-B2A0A0B8AD0F}" dt="2023-10-03T20:20:35.431" v="38" actId="20577"/>
          <ac:spMkLst>
            <pc:docMk/>
            <pc:sldMk cId="3710918265" sldId="511"/>
            <ac:spMk id="2" creationId="{D15D95EB-E792-927D-FB3B-BBA91BBB526F}"/>
          </ac:spMkLst>
        </pc:spChg>
      </pc:sldChg>
      <pc:sldChg chg="modSp">
        <pc:chgData name="Karen Carera" userId="d7ab29075f1d4f00" providerId="Windows Live" clId="Web-{63CC7281-320A-441F-95A0-B2A0A0B8AD0F}" dt="2023-10-03T20:17:08.720" v="16"/>
        <pc:sldMkLst>
          <pc:docMk/>
          <pc:sldMk cId="3230174715" sldId="566"/>
        </pc:sldMkLst>
        <pc:picChg chg="mod">
          <ac:chgData name="Karen Carera" userId="d7ab29075f1d4f00" providerId="Windows Live" clId="Web-{63CC7281-320A-441F-95A0-B2A0A0B8AD0F}" dt="2023-10-03T20:17:08.720" v="16"/>
          <ac:picMkLst>
            <pc:docMk/>
            <pc:sldMk cId="3230174715" sldId="566"/>
            <ac:picMk id="7" creationId="{9C72B12A-029E-06BD-27A6-64C4DCAFE3E2}"/>
          </ac:picMkLst>
        </pc:picChg>
      </pc:sldChg>
      <pc:sldChg chg="addSp delSp modSp">
        <pc:chgData name="Karen Carera" userId="d7ab29075f1d4f00" providerId="Windows Live" clId="Web-{63CC7281-320A-441F-95A0-B2A0A0B8AD0F}" dt="2023-10-03T20:16:15.171" v="4"/>
        <pc:sldMkLst>
          <pc:docMk/>
          <pc:sldMk cId="1967265243" sldId="585"/>
        </pc:sldMkLst>
        <pc:spChg chg="del">
          <ac:chgData name="Karen Carera" userId="d7ab29075f1d4f00" providerId="Windows Live" clId="Web-{63CC7281-320A-441F-95A0-B2A0A0B8AD0F}" dt="2023-10-03T20:16:15.171" v="4"/>
          <ac:spMkLst>
            <pc:docMk/>
            <pc:sldMk cId="1967265243" sldId="585"/>
            <ac:spMk id="3" creationId="{1C63C033-E31A-1C3A-0651-27CC0E151CD5}"/>
          </ac:spMkLst>
        </pc:spChg>
        <pc:spChg chg="add mod">
          <ac:chgData name="Karen Carera" userId="d7ab29075f1d4f00" providerId="Windows Live" clId="Web-{63CC7281-320A-441F-95A0-B2A0A0B8AD0F}" dt="2023-10-03T20:16:15.171" v="4"/>
          <ac:spMkLst>
            <pc:docMk/>
            <pc:sldMk cId="1967265243" sldId="585"/>
            <ac:spMk id="6" creationId="{7F39AAC9-0158-EEC3-2161-D83E32A4B3E1}"/>
          </ac:spMkLst>
        </pc:spChg>
      </pc:sldChg>
      <pc:sldChg chg="modSp">
        <pc:chgData name="Karen Carera" userId="d7ab29075f1d4f00" providerId="Windows Live" clId="Web-{63CC7281-320A-441F-95A0-B2A0A0B8AD0F}" dt="2023-10-03T20:20:15.493" v="26" actId="1076"/>
        <pc:sldMkLst>
          <pc:docMk/>
          <pc:sldMk cId="3579502249" sldId="591"/>
        </pc:sldMkLst>
        <pc:spChg chg="mod">
          <ac:chgData name="Karen Carera" userId="d7ab29075f1d4f00" providerId="Windows Live" clId="Web-{63CC7281-320A-441F-95A0-B2A0A0B8AD0F}" dt="2023-10-03T20:20:15.493" v="26" actId="1076"/>
          <ac:spMkLst>
            <pc:docMk/>
            <pc:sldMk cId="3579502249" sldId="591"/>
            <ac:spMk id="2" creationId="{19D8A29E-C804-8CAF-0147-77BFB75605CF}"/>
          </ac:spMkLst>
        </pc:spChg>
      </pc:sldChg>
      <pc:sldChg chg="modSp">
        <pc:chgData name="Karen Carera" userId="d7ab29075f1d4f00" providerId="Windows Live" clId="Web-{63CC7281-320A-441F-95A0-B2A0A0B8AD0F}" dt="2023-10-03T20:19:37.507" v="23" actId="20577"/>
        <pc:sldMkLst>
          <pc:docMk/>
          <pc:sldMk cId="3903618480" sldId="611"/>
        </pc:sldMkLst>
        <pc:spChg chg="mod">
          <ac:chgData name="Karen Carera" userId="d7ab29075f1d4f00" providerId="Windows Live" clId="Web-{63CC7281-320A-441F-95A0-B2A0A0B8AD0F}" dt="2023-10-03T20:19:37.507" v="23" actId="20577"/>
          <ac:spMkLst>
            <pc:docMk/>
            <pc:sldMk cId="3903618480" sldId="611"/>
            <ac:spMk id="2" creationId="{CC0B3E6E-40C6-6D1A-F3ED-5CD8D87E79E4}"/>
          </ac:spMkLst>
        </pc:spChg>
        <pc:picChg chg="mod">
          <ac:chgData name="Karen Carera" userId="d7ab29075f1d4f00" providerId="Windows Live" clId="Web-{63CC7281-320A-441F-95A0-B2A0A0B8AD0F}" dt="2023-10-03T20:19:29.819" v="21"/>
          <ac:picMkLst>
            <pc:docMk/>
            <pc:sldMk cId="3903618480" sldId="611"/>
            <ac:picMk id="7" creationId="{D97EC843-6C5B-13BA-D3DE-BF573F464FC0}"/>
          </ac:picMkLst>
        </pc:picChg>
      </pc:sldChg>
      <pc:sldChg chg="delSp modSp">
        <pc:chgData name="Karen Carera" userId="d7ab29075f1d4f00" providerId="Windows Live" clId="Web-{63CC7281-320A-441F-95A0-B2A0A0B8AD0F}" dt="2023-10-03T20:15:59.733" v="2"/>
        <pc:sldMkLst>
          <pc:docMk/>
          <pc:sldMk cId="3326820848" sldId="632"/>
        </pc:sldMkLst>
        <pc:spChg chg="del mod">
          <ac:chgData name="Karen Carera" userId="d7ab29075f1d4f00" providerId="Windows Live" clId="Web-{63CC7281-320A-441F-95A0-B2A0A0B8AD0F}" dt="2023-10-03T20:15:59.733" v="2"/>
          <ac:spMkLst>
            <pc:docMk/>
            <pc:sldMk cId="3326820848" sldId="632"/>
            <ac:spMk id="3" creationId="{AA66F57D-DAA8-3A3B-3A6E-35942D2D55BB}"/>
          </ac:spMkLst>
        </pc:spChg>
      </pc:sldChg>
      <pc:sldChg chg="modSp">
        <pc:chgData name="Karen Carera" userId="d7ab29075f1d4f00" providerId="Windows Live" clId="Web-{63CC7281-320A-441F-95A0-B2A0A0B8AD0F}" dt="2023-10-03T20:20:10.196" v="25" actId="20577"/>
        <pc:sldMkLst>
          <pc:docMk/>
          <pc:sldMk cId="1930742903" sldId="660"/>
        </pc:sldMkLst>
        <pc:spChg chg="mod">
          <ac:chgData name="Karen Carera" userId="d7ab29075f1d4f00" providerId="Windows Live" clId="Web-{63CC7281-320A-441F-95A0-B2A0A0B8AD0F}" dt="2023-10-03T20:20:10.196" v="25" actId="20577"/>
          <ac:spMkLst>
            <pc:docMk/>
            <pc:sldMk cId="1930742903" sldId="660"/>
            <ac:spMk id="2" creationId="{BA4646BC-B603-3338-08D3-0EBFDBA1A03B}"/>
          </ac:spMkLst>
        </pc:spChg>
      </pc:sldChg>
      <pc:sldChg chg="addSp delSp modSp">
        <pc:chgData name="Karen Carera" userId="d7ab29075f1d4f00" providerId="Windows Live" clId="Web-{63CC7281-320A-441F-95A0-B2A0A0B8AD0F}" dt="2023-10-03T20:17:58.941" v="19"/>
        <pc:sldMkLst>
          <pc:docMk/>
          <pc:sldMk cId="4040694419" sldId="696"/>
        </pc:sldMkLst>
        <pc:spChg chg="del">
          <ac:chgData name="Karen Carera" userId="d7ab29075f1d4f00" providerId="Windows Live" clId="Web-{63CC7281-320A-441F-95A0-B2A0A0B8AD0F}" dt="2023-10-03T20:16:21.218" v="5"/>
          <ac:spMkLst>
            <pc:docMk/>
            <pc:sldMk cId="4040694419" sldId="696"/>
            <ac:spMk id="3" creationId="{8A975265-0E97-42EC-75CD-A47511D55E31}"/>
          </ac:spMkLst>
        </pc:spChg>
        <pc:spChg chg="add del mod">
          <ac:chgData name="Karen Carera" userId="d7ab29075f1d4f00" providerId="Windows Live" clId="Web-{63CC7281-320A-441F-95A0-B2A0A0B8AD0F}" dt="2023-10-03T20:17:58.941" v="19"/>
          <ac:spMkLst>
            <pc:docMk/>
            <pc:sldMk cId="4040694419" sldId="696"/>
            <ac:spMk id="7" creationId="{F70FE087-9FCA-6E40-07BF-35EFDD3AA9E1}"/>
          </ac:spMkLst>
        </pc:spChg>
      </pc:sldChg>
      <pc:sldChg chg="addSp delSp modSp">
        <pc:chgData name="Karen Carera" userId="d7ab29075f1d4f00" providerId="Windows Live" clId="Web-{63CC7281-320A-441F-95A0-B2A0A0B8AD0F}" dt="2023-10-03T20:16:43.407" v="8"/>
        <pc:sldMkLst>
          <pc:docMk/>
          <pc:sldMk cId="2497185824" sldId="697"/>
        </pc:sldMkLst>
        <pc:spChg chg="del">
          <ac:chgData name="Karen Carera" userId="d7ab29075f1d4f00" providerId="Windows Live" clId="Web-{63CC7281-320A-441F-95A0-B2A0A0B8AD0F}" dt="2023-10-03T20:16:38.579" v="7"/>
          <ac:spMkLst>
            <pc:docMk/>
            <pc:sldMk cId="2497185824" sldId="697"/>
            <ac:spMk id="3" creationId="{5D9DE02C-8561-FC87-E921-D756C7EBB3C6}"/>
          </ac:spMkLst>
        </pc:spChg>
        <pc:spChg chg="add mod">
          <ac:chgData name="Karen Carera" userId="d7ab29075f1d4f00" providerId="Windows Live" clId="Web-{63CC7281-320A-441F-95A0-B2A0A0B8AD0F}" dt="2023-10-03T20:16:38.579" v="7"/>
          <ac:spMkLst>
            <pc:docMk/>
            <pc:sldMk cId="2497185824" sldId="697"/>
            <ac:spMk id="8" creationId="{1BDC3672-BC61-2998-1D51-A8602AD5329F}"/>
          </ac:spMkLst>
        </pc:spChg>
        <pc:spChg chg="del">
          <ac:chgData name="Karen Carera" userId="d7ab29075f1d4f00" providerId="Windows Live" clId="Web-{63CC7281-320A-441F-95A0-B2A0A0B8AD0F}" dt="2023-10-03T20:16:43.407" v="8"/>
          <ac:spMkLst>
            <pc:docMk/>
            <pc:sldMk cId="2497185824" sldId="697"/>
            <ac:spMk id="21" creationId="{E1650C4A-64C1-6D17-D518-2B10276E2B3A}"/>
          </ac:spMkLst>
        </pc:spChg>
      </pc:sldChg>
      <pc:sldChg chg="addSp delSp modSp">
        <pc:chgData name="Karen Carera" userId="d7ab29075f1d4f00" providerId="Windows Live" clId="Web-{63CC7281-320A-441F-95A0-B2A0A0B8AD0F}" dt="2023-10-03T20:15:49.733" v="0"/>
        <pc:sldMkLst>
          <pc:docMk/>
          <pc:sldMk cId="1931774055" sldId="707"/>
        </pc:sldMkLst>
        <pc:spChg chg="del">
          <ac:chgData name="Karen Carera" userId="d7ab29075f1d4f00" providerId="Windows Live" clId="Web-{63CC7281-320A-441F-95A0-B2A0A0B8AD0F}" dt="2023-10-03T20:15:49.733" v="0"/>
          <ac:spMkLst>
            <pc:docMk/>
            <pc:sldMk cId="1931774055" sldId="707"/>
            <ac:spMk id="3" creationId="{6DA5E4FE-01A4-CFA6-9A04-9D84A49A9790}"/>
          </ac:spMkLst>
        </pc:spChg>
        <pc:spChg chg="add mod">
          <ac:chgData name="Karen Carera" userId="d7ab29075f1d4f00" providerId="Windows Live" clId="Web-{63CC7281-320A-441F-95A0-B2A0A0B8AD0F}" dt="2023-10-03T20:15:49.733" v="0"/>
          <ac:spMkLst>
            <pc:docMk/>
            <pc:sldMk cId="1931774055" sldId="707"/>
            <ac:spMk id="7" creationId="{25AD4C9C-C457-EB8A-856D-62D29B11EF3A}"/>
          </ac:spMkLst>
        </pc:spChg>
      </pc:sldChg>
      <pc:sldChg chg="delSp">
        <pc:chgData name="Karen Carera" userId="d7ab29075f1d4f00" providerId="Windows Live" clId="Web-{63CC7281-320A-441F-95A0-B2A0A0B8AD0F}" dt="2023-10-03T20:16:33.906" v="6"/>
        <pc:sldMkLst>
          <pc:docMk/>
          <pc:sldMk cId="2442135387" sldId="723"/>
        </pc:sldMkLst>
        <pc:spChg chg="del">
          <ac:chgData name="Karen Carera" userId="d7ab29075f1d4f00" providerId="Windows Live" clId="Web-{63CC7281-320A-441F-95A0-B2A0A0B8AD0F}" dt="2023-10-03T20:16:33.906" v="6"/>
          <ac:spMkLst>
            <pc:docMk/>
            <pc:sldMk cId="2442135387" sldId="723"/>
            <ac:spMk id="6" creationId="{3DF456CB-3CB8-9968-E6F0-452D88C0B98D}"/>
          </ac:spMkLst>
        </pc:spChg>
      </pc:sldChg>
    </pc:docChg>
  </pc:docChgLst>
  <pc:docChgLst>
    <pc:chgData name="adela salame-alfie" userId="a4a07e8158afa334" providerId="Windows Live" clId="Web-{87E0C9D9-0426-40A3-A3D9-E00AE02683D3}"/>
    <pc:docChg chg="sldOrd">
      <pc:chgData name="adela salame-alfie" userId="a4a07e8158afa334" providerId="Windows Live" clId="Web-{87E0C9D9-0426-40A3-A3D9-E00AE02683D3}" dt="2023-10-20T12:38:58.056" v="0"/>
      <pc:docMkLst>
        <pc:docMk/>
      </pc:docMkLst>
      <pc:sldChg chg="ord">
        <pc:chgData name="adela salame-alfie" userId="a4a07e8158afa334" providerId="Windows Live" clId="Web-{87E0C9D9-0426-40A3-A3D9-E00AE02683D3}" dt="2023-10-20T12:38:58.056" v="0"/>
        <pc:sldMkLst>
          <pc:docMk/>
          <pc:sldMk cId="1530073284" sldId="740"/>
        </pc:sldMkLst>
      </pc:sldChg>
    </pc:docChg>
  </pc:docChgLst>
  <pc:docChgLst>
    <pc:chgData name="Karen Carera" userId="d7ab29075f1d4f00" providerId="Windows Live" clId="Web-{EDDCD612-6985-427B-8EB4-03A525FD5BBB}"/>
    <pc:docChg chg="modSld">
      <pc:chgData name="Karen Carera" userId="d7ab29075f1d4f00" providerId="Windows Live" clId="Web-{EDDCD612-6985-427B-8EB4-03A525FD5BBB}" dt="2023-08-04T15:23:02.616" v="9" actId="20577"/>
      <pc:docMkLst>
        <pc:docMk/>
      </pc:docMkLst>
      <pc:sldChg chg="modSp">
        <pc:chgData name="Karen Carera" userId="d7ab29075f1d4f00" providerId="Windows Live" clId="Web-{EDDCD612-6985-427B-8EB4-03A525FD5BBB}" dt="2023-08-04T15:23:02.616" v="9" actId="20577"/>
        <pc:sldMkLst>
          <pc:docMk/>
          <pc:sldMk cId="1473848686" sldId="548"/>
        </pc:sldMkLst>
        <pc:spChg chg="mod">
          <ac:chgData name="Karen Carera" userId="d7ab29075f1d4f00" providerId="Windows Live" clId="Web-{EDDCD612-6985-427B-8EB4-03A525FD5BBB}" dt="2023-08-04T15:23:02.616" v="9" actId="20577"/>
          <ac:spMkLst>
            <pc:docMk/>
            <pc:sldMk cId="1473848686" sldId="548"/>
            <ac:spMk id="3" creationId="{F0488D4F-B372-3E27-8F3C-312304CD624E}"/>
          </ac:spMkLst>
        </pc:spChg>
      </pc:sldChg>
    </pc:docChg>
  </pc:docChgLst>
  <pc:docChgLst>
    <pc:chgData name="Guest User" userId="43eb9730e73ff287" providerId="Windows Live" clId="Web-{8D61BEE5-D732-4EF3-AEC9-B34897DA79D3}"/>
    <pc:docChg chg="modSld sldOrd">
      <pc:chgData name="Guest User" userId="43eb9730e73ff287" providerId="Windows Live" clId="Web-{8D61BEE5-D732-4EF3-AEC9-B34897DA79D3}" dt="2023-10-17T20:55:15.108" v="682"/>
      <pc:docMkLst>
        <pc:docMk/>
      </pc:docMkLst>
      <pc:sldChg chg="modNotes">
        <pc:chgData name="Guest User" userId="43eb9730e73ff287" providerId="Windows Live" clId="Web-{8D61BEE5-D732-4EF3-AEC9-B34897DA79D3}" dt="2023-10-17T20:29:05.231" v="139"/>
        <pc:sldMkLst>
          <pc:docMk/>
          <pc:sldMk cId="4011844823" sldId="394"/>
        </pc:sldMkLst>
      </pc:sldChg>
      <pc:sldChg chg="modNotes">
        <pc:chgData name="Guest User" userId="43eb9730e73ff287" providerId="Windows Live" clId="Web-{8D61BEE5-D732-4EF3-AEC9-B34897DA79D3}" dt="2023-10-17T20:40:42.215" v="394"/>
        <pc:sldMkLst>
          <pc:docMk/>
          <pc:sldMk cId="251604834" sldId="468"/>
        </pc:sldMkLst>
      </pc:sldChg>
      <pc:sldChg chg="modNotes">
        <pc:chgData name="Guest User" userId="43eb9730e73ff287" providerId="Windows Live" clId="Web-{8D61BEE5-D732-4EF3-AEC9-B34897DA79D3}" dt="2023-10-17T20:40:47.106" v="396"/>
        <pc:sldMkLst>
          <pc:docMk/>
          <pc:sldMk cId="1473848686" sldId="548"/>
        </pc:sldMkLst>
      </pc:sldChg>
      <pc:sldChg chg="ord">
        <pc:chgData name="Guest User" userId="43eb9730e73ff287" providerId="Windows Live" clId="Web-{8D61BEE5-D732-4EF3-AEC9-B34897DA79D3}" dt="2023-10-17T20:29:11.372" v="140"/>
        <pc:sldMkLst>
          <pc:docMk/>
          <pc:sldMk cId="3577019796" sldId="562"/>
        </pc:sldMkLst>
      </pc:sldChg>
      <pc:sldChg chg="modNotes">
        <pc:chgData name="Guest User" userId="43eb9730e73ff287" providerId="Windows Live" clId="Web-{8D61BEE5-D732-4EF3-AEC9-B34897DA79D3}" dt="2023-10-17T20:28:36.356" v="136"/>
        <pc:sldMkLst>
          <pc:docMk/>
          <pc:sldMk cId="2506458307" sldId="563"/>
        </pc:sldMkLst>
      </pc:sldChg>
      <pc:sldChg chg="modSp modNotes">
        <pc:chgData name="Guest User" userId="43eb9730e73ff287" providerId="Windows Live" clId="Web-{8D61BEE5-D732-4EF3-AEC9-B34897DA79D3}" dt="2023-10-17T20:44:35.126" v="478"/>
        <pc:sldMkLst>
          <pc:docMk/>
          <pc:sldMk cId="2855239911" sldId="605"/>
        </pc:sldMkLst>
        <pc:picChg chg="mod">
          <ac:chgData name="Guest User" userId="43eb9730e73ff287" providerId="Windows Live" clId="Web-{8D61BEE5-D732-4EF3-AEC9-B34897DA79D3}" dt="2023-10-17T20:44:18.516" v="475"/>
          <ac:picMkLst>
            <pc:docMk/>
            <pc:sldMk cId="2855239911" sldId="605"/>
            <ac:picMk id="5" creationId="{6F37EBFF-A709-E9B8-1081-BCBE37196D92}"/>
          </ac:picMkLst>
        </pc:picChg>
      </pc:sldChg>
      <pc:sldChg chg="modNotes">
        <pc:chgData name="Guest User" userId="43eb9730e73ff287" providerId="Windows Live" clId="Web-{8D61BEE5-D732-4EF3-AEC9-B34897DA79D3}" dt="2023-10-17T20:46:40.691" v="503"/>
        <pc:sldMkLst>
          <pc:docMk/>
          <pc:sldMk cId="2320983200" sldId="609"/>
        </pc:sldMkLst>
      </pc:sldChg>
      <pc:sldChg chg="modSp modNotes">
        <pc:chgData name="Guest User" userId="43eb9730e73ff287" providerId="Windows Live" clId="Web-{8D61BEE5-D732-4EF3-AEC9-B34897DA79D3}" dt="2023-10-17T20:28:15.965" v="134"/>
        <pc:sldMkLst>
          <pc:docMk/>
          <pc:sldMk cId="3326820848" sldId="632"/>
        </pc:sldMkLst>
        <pc:picChg chg="mod">
          <ac:chgData name="Guest User" userId="43eb9730e73ff287" providerId="Windows Live" clId="Web-{8D61BEE5-D732-4EF3-AEC9-B34897DA79D3}" dt="2023-10-17T20:27:49.792" v="93"/>
          <ac:picMkLst>
            <pc:docMk/>
            <pc:sldMk cId="3326820848" sldId="632"/>
            <ac:picMk id="4" creationId="{09EDC553-FB4E-E04E-F915-48AAF867B284}"/>
          </ac:picMkLst>
        </pc:picChg>
      </pc:sldChg>
      <pc:sldChg chg="modNotes">
        <pc:chgData name="Guest User" userId="43eb9730e73ff287" providerId="Windows Live" clId="Web-{8D61BEE5-D732-4EF3-AEC9-B34897DA79D3}" dt="2023-10-17T20:47:01.692" v="505"/>
        <pc:sldMkLst>
          <pc:docMk/>
          <pc:sldMk cId="1930742903" sldId="660"/>
        </pc:sldMkLst>
      </pc:sldChg>
      <pc:sldChg chg="modNotes">
        <pc:chgData name="Guest User" userId="43eb9730e73ff287" providerId="Windows Live" clId="Web-{8D61BEE5-D732-4EF3-AEC9-B34897DA79D3}" dt="2023-10-17T20:44:04.938" v="472"/>
        <pc:sldMkLst>
          <pc:docMk/>
          <pc:sldMk cId="2997690903" sldId="663"/>
        </pc:sldMkLst>
      </pc:sldChg>
      <pc:sldChg chg="modSp modNotes">
        <pc:chgData name="Guest User" userId="43eb9730e73ff287" providerId="Windows Live" clId="Web-{8D61BEE5-D732-4EF3-AEC9-B34897DA79D3}" dt="2023-10-17T20:46:26.253" v="501"/>
        <pc:sldMkLst>
          <pc:docMk/>
          <pc:sldMk cId="2497185824" sldId="697"/>
        </pc:sldMkLst>
        <pc:picChg chg="mod">
          <ac:chgData name="Guest User" userId="43eb9730e73ff287" providerId="Windows Live" clId="Web-{8D61BEE5-D732-4EF3-AEC9-B34897DA79D3}" dt="2023-10-17T20:45:42.206" v="496"/>
          <ac:picMkLst>
            <pc:docMk/>
            <pc:sldMk cId="2497185824" sldId="697"/>
            <ac:picMk id="5" creationId="{334AADC6-F74B-BBD8-8B8D-C4F47A1E2AE6}"/>
          </ac:picMkLst>
        </pc:picChg>
      </pc:sldChg>
      <pc:sldChg chg="modSp modNotes">
        <pc:chgData name="Guest User" userId="43eb9730e73ff287" providerId="Windows Live" clId="Web-{8D61BEE5-D732-4EF3-AEC9-B34897DA79D3}" dt="2023-10-17T20:55:15.108" v="682"/>
        <pc:sldMkLst>
          <pc:docMk/>
          <pc:sldMk cId="2740841025" sldId="705"/>
        </pc:sldMkLst>
        <pc:graphicFrameChg chg="mod modGraphic">
          <ac:chgData name="Guest User" userId="43eb9730e73ff287" providerId="Windows Live" clId="Web-{8D61BEE5-D732-4EF3-AEC9-B34897DA79D3}" dt="2023-10-17T20:54:40.936" v="680"/>
          <ac:graphicFrameMkLst>
            <pc:docMk/>
            <pc:sldMk cId="2740841025" sldId="705"/>
            <ac:graphicFrameMk id="8" creationId="{14806341-3E13-C3C9-4DD6-072A4DDB2AAC}"/>
          </ac:graphicFrameMkLst>
        </pc:graphicFrameChg>
        <pc:graphicFrameChg chg="mod modGraphic">
          <ac:chgData name="Guest User" userId="43eb9730e73ff287" providerId="Windows Live" clId="Web-{8D61BEE5-D732-4EF3-AEC9-B34897DA79D3}" dt="2023-10-17T20:52:46.402" v="651"/>
          <ac:graphicFrameMkLst>
            <pc:docMk/>
            <pc:sldMk cId="2740841025" sldId="705"/>
            <ac:graphicFrameMk id="11" creationId="{19D0A94C-6FA4-E745-17B4-D445300A9C80}"/>
          </ac:graphicFrameMkLst>
        </pc:graphicFrameChg>
      </pc:sldChg>
      <pc:sldChg chg="modSp modNotes">
        <pc:chgData name="Guest User" userId="43eb9730e73ff287" providerId="Windows Live" clId="Web-{8D61BEE5-D732-4EF3-AEC9-B34897DA79D3}" dt="2023-10-17T20:26:15.697" v="82"/>
        <pc:sldMkLst>
          <pc:docMk/>
          <pc:sldMk cId="1931774055" sldId="707"/>
        </pc:sldMkLst>
        <pc:graphicFrameChg chg="mod">
          <ac:chgData name="Guest User" userId="43eb9730e73ff287" providerId="Windows Live" clId="Web-{8D61BEE5-D732-4EF3-AEC9-B34897DA79D3}" dt="2023-10-17T20:23:23.834" v="75"/>
          <ac:graphicFrameMkLst>
            <pc:docMk/>
            <pc:sldMk cId="1931774055" sldId="707"/>
            <ac:graphicFrameMk id="4" creationId="{6E272C01-E633-6E30-975A-F8A1C7502FC4}"/>
          </ac:graphicFrameMkLst>
        </pc:graphicFrameChg>
      </pc:sldChg>
      <pc:sldChg chg="modSp modNotes">
        <pc:chgData name="Guest User" userId="43eb9730e73ff287" providerId="Windows Live" clId="Web-{8D61BEE5-D732-4EF3-AEC9-B34897DA79D3}" dt="2023-10-17T20:40:15.480" v="392"/>
        <pc:sldMkLst>
          <pc:docMk/>
          <pc:sldMk cId="4158932770" sldId="717"/>
        </pc:sldMkLst>
        <pc:picChg chg="mod">
          <ac:chgData name="Guest User" userId="43eb9730e73ff287" providerId="Windows Live" clId="Web-{8D61BEE5-D732-4EF3-AEC9-B34897DA79D3}" dt="2023-10-17T20:39:42.573" v="386"/>
          <ac:picMkLst>
            <pc:docMk/>
            <pc:sldMk cId="4158932770" sldId="717"/>
            <ac:picMk id="4" creationId="{341CE9BB-8606-8034-7CF0-63C888F9A1E4}"/>
          </ac:picMkLst>
        </pc:picChg>
      </pc:sldChg>
      <pc:sldChg chg="modNotes">
        <pc:chgData name="Guest User" userId="43eb9730e73ff287" providerId="Windows Live" clId="Web-{8D61BEE5-D732-4EF3-AEC9-B34897DA79D3}" dt="2023-10-17T20:40:52.746" v="398"/>
        <pc:sldMkLst>
          <pc:docMk/>
          <pc:sldMk cId="3045840062" sldId="719"/>
        </pc:sldMkLst>
      </pc:sldChg>
      <pc:sldChg chg="ord">
        <pc:chgData name="Guest User" userId="43eb9730e73ff287" providerId="Windows Live" clId="Web-{8D61BEE5-D732-4EF3-AEC9-B34897DA79D3}" dt="2023-10-17T20:47:23.755" v="507"/>
        <pc:sldMkLst>
          <pc:docMk/>
          <pc:sldMk cId="3270568414" sldId="720"/>
        </pc:sldMkLst>
      </pc:sldChg>
      <pc:sldChg chg="modNotes">
        <pc:chgData name="Guest User" userId="43eb9730e73ff287" providerId="Windows Live" clId="Web-{8D61BEE5-D732-4EF3-AEC9-B34897DA79D3}" dt="2023-10-17T20:48:01.662" v="509"/>
        <pc:sldMkLst>
          <pc:docMk/>
          <pc:sldMk cId="3046707770" sldId="722"/>
        </pc:sldMkLst>
      </pc:sldChg>
      <pc:sldChg chg="modNotes">
        <pc:chgData name="Guest User" userId="43eb9730e73ff287" providerId="Windows Live" clId="Web-{8D61BEE5-D732-4EF3-AEC9-B34897DA79D3}" dt="2023-10-17T20:43:55.281" v="470"/>
        <pc:sldMkLst>
          <pc:docMk/>
          <pc:sldMk cId="2442135387" sldId="723"/>
        </pc:sldMkLst>
      </pc:sldChg>
      <pc:sldChg chg="addSp modSp modNotes">
        <pc:chgData name="Guest User" userId="43eb9730e73ff287" providerId="Windows Live" clId="Web-{8D61BEE5-D732-4EF3-AEC9-B34897DA79D3}" dt="2023-10-17T20:20:29.892" v="37"/>
        <pc:sldMkLst>
          <pc:docMk/>
          <pc:sldMk cId="1530073284" sldId="740"/>
        </pc:sldMkLst>
        <pc:spChg chg="add mod">
          <ac:chgData name="Guest User" userId="43eb9730e73ff287" providerId="Windows Live" clId="Web-{8D61BEE5-D732-4EF3-AEC9-B34897DA79D3}" dt="2023-10-17T20:20:07.204" v="35"/>
          <ac:spMkLst>
            <pc:docMk/>
            <pc:sldMk cId="1530073284" sldId="740"/>
            <ac:spMk id="5" creationId="{3DF78AC9-F4A7-41F5-1346-FC4CEA1415FE}"/>
          </ac:spMkLst>
        </pc:spChg>
        <pc:picChg chg="mod">
          <ac:chgData name="Guest User" userId="43eb9730e73ff287" providerId="Windows Live" clId="Web-{8D61BEE5-D732-4EF3-AEC9-B34897DA79D3}" dt="2023-10-17T20:19:46.438" v="32"/>
          <ac:picMkLst>
            <pc:docMk/>
            <pc:sldMk cId="1530073284" sldId="740"/>
            <ac:picMk id="4" creationId="{1EDFFE55-B9D6-DEE7-7C59-D62B1157FADA}"/>
          </ac:picMkLst>
        </pc:picChg>
      </pc:sldChg>
      <pc:sldChg chg="modSp modNotes">
        <pc:chgData name="Guest User" userId="43eb9730e73ff287" providerId="Windows Live" clId="Web-{8D61BEE5-D732-4EF3-AEC9-B34897DA79D3}" dt="2023-10-17T20:42:51.171" v="466"/>
        <pc:sldMkLst>
          <pc:docMk/>
          <pc:sldMk cId="3220866314" sldId="743"/>
        </pc:sldMkLst>
        <pc:spChg chg="mod">
          <ac:chgData name="Guest User" userId="43eb9730e73ff287" providerId="Windows Live" clId="Web-{8D61BEE5-D732-4EF3-AEC9-B34897DA79D3}" dt="2023-10-17T20:42:51.171" v="466"/>
          <ac:spMkLst>
            <pc:docMk/>
            <pc:sldMk cId="3220866314" sldId="743"/>
            <ac:spMk id="6" creationId="{028E37A9-5122-31FC-5EEA-3C99AD32C4CD}"/>
          </ac:spMkLst>
        </pc:spChg>
        <pc:picChg chg="mod">
          <ac:chgData name="Guest User" userId="43eb9730e73ff287" providerId="Windows Live" clId="Web-{8D61BEE5-D732-4EF3-AEC9-B34897DA79D3}" dt="2023-10-17T20:31:18.375" v="225"/>
          <ac:picMkLst>
            <pc:docMk/>
            <pc:sldMk cId="3220866314" sldId="743"/>
            <ac:picMk id="4" creationId="{1EDFFE55-B9D6-DEE7-7C59-D62B1157FADA}"/>
          </ac:picMkLst>
        </pc:picChg>
      </pc:sldChg>
      <pc:sldChg chg="modSp modNotes">
        <pc:chgData name="Guest User" userId="43eb9730e73ff287" providerId="Windows Live" clId="Web-{8D61BEE5-D732-4EF3-AEC9-B34897DA79D3}" dt="2023-10-17T20:34:48.848" v="350"/>
        <pc:sldMkLst>
          <pc:docMk/>
          <pc:sldMk cId="740617151" sldId="744"/>
        </pc:sldMkLst>
        <pc:spChg chg="mod">
          <ac:chgData name="Guest User" userId="43eb9730e73ff287" providerId="Windows Live" clId="Web-{8D61BEE5-D732-4EF3-AEC9-B34897DA79D3}" dt="2023-10-17T20:34:48.848" v="350"/>
          <ac:spMkLst>
            <pc:docMk/>
            <pc:sldMk cId="740617151" sldId="744"/>
            <ac:spMk id="6" creationId="{028E37A9-5122-31FC-5EEA-3C99AD32C4CD}"/>
          </ac:spMkLst>
        </pc:spChg>
        <pc:picChg chg="mod">
          <ac:chgData name="Guest User" userId="43eb9730e73ff287" providerId="Windows Live" clId="Web-{8D61BEE5-D732-4EF3-AEC9-B34897DA79D3}" dt="2023-10-17T20:33:21.752" v="237"/>
          <ac:picMkLst>
            <pc:docMk/>
            <pc:sldMk cId="740617151" sldId="744"/>
            <ac:picMk id="4" creationId="{1EDFFE55-B9D6-DEE7-7C59-D62B1157FADA}"/>
          </ac:picMkLst>
        </pc:picChg>
      </pc:sldChg>
      <pc:sldChg chg="modSp modNotes">
        <pc:chgData name="Guest User" userId="43eb9730e73ff287" providerId="Windows Live" clId="Web-{8D61BEE5-D732-4EF3-AEC9-B34897DA79D3}" dt="2023-10-17T20:43:20.484" v="468"/>
        <pc:sldMkLst>
          <pc:docMk/>
          <pc:sldMk cId="4057306560" sldId="745"/>
        </pc:sldMkLst>
        <pc:spChg chg="mod">
          <ac:chgData name="Guest User" userId="43eb9730e73ff287" providerId="Windows Live" clId="Web-{8D61BEE5-D732-4EF3-AEC9-B34897DA79D3}" dt="2023-10-17T20:43:20.484" v="468"/>
          <ac:spMkLst>
            <pc:docMk/>
            <pc:sldMk cId="4057306560" sldId="745"/>
            <ac:spMk id="6" creationId="{028E37A9-5122-31FC-5EEA-3C99AD32C4CD}"/>
          </ac:spMkLst>
        </pc:spChg>
        <pc:picChg chg="mod">
          <ac:chgData name="Guest User" userId="43eb9730e73ff287" providerId="Windows Live" clId="Web-{8D61BEE5-D732-4EF3-AEC9-B34897DA79D3}" dt="2023-10-17T20:42:13.123" v="459"/>
          <ac:picMkLst>
            <pc:docMk/>
            <pc:sldMk cId="4057306560" sldId="745"/>
            <ac:picMk id="4" creationId="{1EDFFE55-B9D6-DEE7-7C59-D62B1157FADA}"/>
          </ac:picMkLst>
        </pc:picChg>
      </pc:sldChg>
      <pc:sldChg chg="modSp modNotes">
        <pc:chgData name="Guest User" userId="43eb9730e73ff287" providerId="Windows Live" clId="Web-{8D61BEE5-D732-4EF3-AEC9-B34897DA79D3}" dt="2023-10-17T20:50:17.383" v="628"/>
        <pc:sldMkLst>
          <pc:docMk/>
          <pc:sldMk cId="4273680889" sldId="746"/>
        </pc:sldMkLst>
        <pc:spChg chg="mod">
          <ac:chgData name="Guest User" userId="43eb9730e73ff287" providerId="Windows Live" clId="Web-{8D61BEE5-D732-4EF3-AEC9-B34897DA79D3}" dt="2023-10-17T20:50:17.383" v="628"/>
          <ac:spMkLst>
            <pc:docMk/>
            <pc:sldMk cId="4273680889" sldId="746"/>
            <ac:spMk id="6" creationId="{028E37A9-5122-31FC-5EEA-3C99AD32C4CD}"/>
          </ac:spMkLst>
        </pc:spChg>
        <pc:picChg chg="mod">
          <ac:chgData name="Guest User" userId="43eb9730e73ff287" providerId="Windows Live" clId="Web-{8D61BEE5-D732-4EF3-AEC9-B34897DA79D3}" dt="2023-10-17T20:49:21.851" v="519"/>
          <ac:picMkLst>
            <pc:docMk/>
            <pc:sldMk cId="4273680889" sldId="746"/>
            <ac:picMk id="4" creationId="{1EDFFE55-B9D6-DEE7-7C59-D62B1157FAD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DAB8427-0BF8-B2D2-5025-895D1838E9C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7EEE613-1AAF-5D1B-48AD-F7A5D122F99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C648339-933A-4E82-83F9-EC0A492973EE}" type="datetimeFigureOut">
              <a:rPr lang="en-US" smtClean="0"/>
              <a:t>10/24/2023</a:t>
            </a:fld>
            <a:endParaRPr lang="en-US"/>
          </a:p>
        </p:txBody>
      </p:sp>
      <p:sp>
        <p:nvSpPr>
          <p:cNvPr id="4" name="Footer Placeholder 3">
            <a:extLst>
              <a:ext uri="{FF2B5EF4-FFF2-40B4-BE49-F238E27FC236}">
                <a16:creationId xmlns:a16="http://schemas.microsoft.com/office/drawing/2014/main" id="{72281855-7298-B2C4-2C52-87451AE7BBB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28302975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A0383E-6197-4356-9056-BE33CB2CEFB1}" type="datetimeFigureOut">
              <a:rPr lang="en-US" smtClean="0"/>
              <a:t>10/24/2023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9C2563-0565-4EE4-ACAC-B5E9DECFC17F}" type="slidenum">
              <a:rPr lang="en-US" smtClean="0"/>
              <a:t>‹#›</a:t>
            </a:fld>
            <a:endParaRPr lang="en-US"/>
          </a:p>
        </p:txBody>
      </p:sp>
    </p:spTree>
    <p:extLst>
      <p:ext uri="{BB962C8B-B14F-4D97-AF65-F5344CB8AC3E}">
        <p14:creationId xmlns:p14="http://schemas.microsoft.com/office/powerpoint/2010/main" val="3576152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remm.hhs.gov/explainbiodosimetry.htm"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remm.hhs.gov/NRIA_FINAL_110216.pdf"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radiationready.org/posted-tools/prioritization-of-laboratory-samples-following-a-radiological-event-consideration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icln.org/resources/subgroups/sample-prioritization/index.cfm"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epa.gov/sites/default/files/2017-01/documents/epa_pag_manual_final_revisions_01-11-2017_cover_disclaimer_8.pdf"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fema.gov/sites/default/files/documents/fema_incident-annex_nuclear-radiological.pdf"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orise.orau.gov/resources/reacts/documents/medical-aspects-of-radiation-incidents.pdf"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unscear.org/unscear/uploads/documents/publications/UNSCEAR_2016_Annex-A-CORR.pdf"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ncbi.nlm.nih.gov/books/NBK586463/"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remm.hhs.gov/dosereconstruction.htm"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ncrponline.org/shop/reports/report-no-163-radiation-dose-reconstruction-principles-and-practices/"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ncrponline.org/shop/commentaries/commentary-no-28-implementation-guidance-for-emergency-response-dosimetry/"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ncrponline.org/shop/commentaries/commentary-no-28-implementation-guidance-for-emergency-response-dosimetry/"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www.phe.gov/Preparedness/planning/mscc/handbook/chapter7/Pages/default.aspx" TargetMode="External"/><Relationship Id="rId2" Type="http://schemas.openxmlformats.org/officeDocument/2006/relationships/slide" Target="../slides/slide52.xml"/><Relationship Id="rId1" Type="http://schemas.openxmlformats.org/officeDocument/2006/relationships/notesMaster" Target="../notesMasters/notesMaster1.xml"/><Relationship Id="rId4" Type="http://schemas.openxmlformats.org/officeDocument/2006/relationships/hyperlink" Target="https://www.fema.gov/sites/default/files/2020-07/fema_ESF_8_Public-Health-Medical.pdf"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8" Type="http://schemas.openxmlformats.org/officeDocument/2006/relationships/hyperlink" Target="https://remm.hhs.gov/hospitalapproach_algo.htm" TargetMode="External"/><Relationship Id="rId3" Type="http://schemas.openxmlformats.org/officeDocument/2006/relationships/hyperlink" Target="https://remm.hhs.gov/radtriage.htm#overview" TargetMode="External"/><Relationship Id="rId7" Type="http://schemas.openxmlformats.org/officeDocument/2006/relationships/hyperlink" Target="https://remm.hhs.gov/exposurecontam.htm#skip" TargetMode="External"/><Relationship Id="rId2" Type="http://schemas.openxmlformats.org/officeDocument/2006/relationships/slide" Target="../slides/slide55.xml"/><Relationship Id="rId1" Type="http://schemas.openxmlformats.org/officeDocument/2006/relationships/notesMaster" Target="../notesMasters/notesMaster1.xml"/><Relationship Id="rId6" Type="http://schemas.openxmlformats.org/officeDocument/2006/relationships/hyperlink" Target="https://remm.hhs.gov/triagetool_intro.htm" TargetMode="External"/><Relationship Id="rId5" Type="http://schemas.openxmlformats.org/officeDocument/2006/relationships/hyperlink" Target="https://remm.hhs.gov/exposureonly.htm#skip" TargetMode="External"/><Relationship Id="rId4" Type="http://schemas.openxmlformats.org/officeDocument/2006/relationships/hyperlink" Target="https://remm.hhs.gov/contamonly.htm#skip"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www.cdc.gov/nceh/radiation/emergencies/pdf/clinicianpocketguide.pdf"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s://www.cdc.gov/nceh/radiation/emergencies/countermeasures.htm" TargetMode="Externa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remm.hhs.gov/exposureonly.htm"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remm.hhs.gov/exposureonly.htm"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www.ncbi.nlm.nih.gov/books/NBK98854/" TargetMode="External"/><Relationship Id="rId2" Type="http://schemas.openxmlformats.org/officeDocument/2006/relationships/slide" Target="../slides/slide61.xml"/><Relationship Id="rId1" Type="http://schemas.openxmlformats.org/officeDocument/2006/relationships/notesMaster" Target="../notesMasters/notesMaster1.xml"/><Relationship Id="rId4" Type="http://schemas.openxmlformats.org/officeDocument/2006/relationships/hyperlink" Target="https://www.ncbi.nlm.nih.gov/pmc/articles/PMC2646457/#!po=8.75000" TargetMode="Externa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emergency.cdc.gov/cerc/ppt/CERC_Other_Communication_Channels.pdf"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understandingburncare.org/locations/"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ritn.net/"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www.cdc.gov/nceh/radiation/emergencies/protectiveactions.htm"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orise.orau.gov/resources/reacts/documents/radiation-patient-treatment-algorithm.pdf"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www.cdc.gov/nceh/radiation/emergencies/clinicians.htm" TargetMode="External"/><Relationship Id="rId2" Type="http://schemas.openxmlformats.org/officeDocument/2006/relationships/slide" Target="../slides/slide69.xml"/><Relationship Id="rId1" Type="http://schemas.openxmlformats.org/officeDocument/2006/relationships/notesMaster" Target="../notesMasters/notesMaster1.xml"/><Relationship Id="rId4" Type="http://schemas.openxmlformats.org/officeDocument/2006/relationships/hyperlink" Target="https://www.cdc.gov/nceh/radiation/emergencies/countermeasures.htm" TargetMode="Externa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orise.orau.gov/resources/reacts/documents/medical-aspects-of-radiation-incidents.pdf"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remm.hhs.gov/radtriage.htm"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remm.hhs.gov/RITN-ARS-Treatment-Guidelines-21Oct-FINAL.pdf"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Ihttps:/remm.hhs.gov/EAST-tool-notes.htm"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ncrponline.org/shop/reports/report-no-161-i-management-of-persons-contaminated-with-radionuclides-handbook/"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files.asprtracie.hhs.gov/documents/aspr-aba-oem-mass-burn-event-overview.pdf"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www.cdc.gov/nceh/radiation/emergencies/radiationmyths.htm"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www.epa.gov/sites/default/files/2017-01/documents/epa_pag_manual_final_revisions_01-11-2017_cover_disclaimer_8.pdf"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module will provide an overview of the intermediate response phase activities. The time estimated for this module is  4.5 hours.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222475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https://remm.hhs.gov/explainbiodosimetry.htm</a:t>
            </a:r>
            <a:endParaRPr lang="en-US"/>
          </a:p>
          <a:p>
            <a:endParaRPr lang="en-US"/>
          </a:p>
          <a:p>
            <a:endParaRPr lang="en-US">
              <a:cs typeface="Calibri" panose="020F0502020204030204"/>
            </a:endParaRPr>
          </a:p>
          <a:p>
            <a:endParaRPr lang="en-US">
              <a:cs typeface="Calibri" panose="020F0502020204030204"/>
            </a:endParaRPr>
          </a:p>
          <a:p>
            <a:endParaRPr lang="en-US">
              <a:cs typeface="Calibri" panose="020F0502020204030204"/>
            </a:endParaRPr>
          </a:p>
        </p:txBody>
      </p:sp>
      <p:sp>
        <p:nvSpPr>
          <p:cNvPr id="4" name="Slide Number Placeholder 3"/>
          <p:cNvSpPr>
            <a:spLocks noGrp="1"/>
          </p:cNvSpPr>
          <p:nvPr>
            <p:ph type="sldNum" sz="quarter" idx="5"/>
          </p:nvPr>
        </p:nvSpPr>
        <p:spPr/>
        <p:txBody>
          <a:bodyPr/>
          <a:lstStyle/>
          <a:p>
            <a:fld id="{819C2563-0565-4EE4-ACAC-B5E9DECFC17F}" type="slidenum">
              <a:rPr lang="en-US" smtClean="0"/>
              <a:t>11</a:t>
            </a:fld>
            <a:endParaRPr lang="en-US"/>
          </a:p>
        </p:txBody>
      </p:sp>
    </p:spTree>
    <p:extLst>
      <p:ext uri="{BB962C8B-B14F-4D97-AF65-F5344CB8AC3E}">
        <p14:creationId xmlns:p14="http://schemas.microsoft.com/office/powerpoint/2010/main" val="41409013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PROMPT AUDIENCE: </a:t>
            </a:r>
            <a:r>
              <a:rPr lang="en-US" b="0"/>
              <a:t>Share information for the first bullet, if they haven’t already done so.</a:t>
            </a:r>
            <a:endParaRPr lang="en-US"/>
          </a:p>
          <a:p>
            <a:endParaRPr lang="en-US"/>
          </a:p>
          <a:p>
            <a:endParaRPr lang="en-US"/>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12</a:t>
            </a:fld>
            <a:endParaRPr lang="en-US"/>
          </a:p>
        </p:txBody>
      </p:sp>
    </p:spTree>
    <p:extLst>
      <p:ext uri="{BB962C8B-B14F-4D97-AF65-F5344CB8AC3E}">
        <p14:creationId xmlns:p14="http://schemas.microsoft.com/office/powerpoint/2010/main" val="910524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b="1"/>
              <a:t>***ADD NOTES***</a:t>
            </a:r>
            <a:endParaRPr lang="en-US" b="1">
              <a:cs typeface="Calibri"/>
            </a:endParaRPr>
          </a:p>
          <a:p>
            <a:endParaRPr lang="en-US" b="1">
              <a:cs typeface="Calibri"/>
            </a:endParaRPr>
          </a:p>
          <a:p>
            <a:endParaRPr lang="en-US">
              <a:cs typeface="Calibri" panose="020F0502020204030204"/>
            </a:endParaRPr>
          </a:p>
          <a:p>
            <a:endParaRPr lang="en-US">
              <a:cs typeface="Calibri" panose="020F0502020204030204"/>
            </a:endParaRP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13</a:t>
            </a:fld>
            <a:endParaRPr lang="en-US"/>
          </a:p>
        </p:txBody>
      </p:sp>
    </p:spTree>
    <p:extLst>
      <p:ext uri="{BB962C8B-B14F-4D97-AF65-F5344CB8AC3E}">
        <p14:creationId xmlns:p14="http://schemas.microsoft.com/office/powerpoint/2010/main" val="15211169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1390">
              <a:lnSpc>
                <a:spcPct val="107000"/>
              </a:lnSpc>
              <a:spcBef>
                <a:spcPts val="0"/>
              </a:spcBef>
              <a:spcAft>
                <a:spcPts val="0"/>
              </a:spcAft>
              <a:buSzPts val="1000"/>
              <a:defRPr/>
            </a:pPr>
            <a:r>
              <a:rPr lang="en-US" sz="1100">
                <a:ea typeface="Noto Sans Symbols"/>
                <a:cs typeface="Noto Sans Symbols"/>
              </a:rPr>
              <a:t>Early dose assessment will be largely driven by symptom and location at the time of event.</a:t>
            </a:r>
          </a:p>
          <a:p>
            <a:pPr defTabSz="881390">
              <a:lnSpc>
                <a:spcPct val="107000"/>
              </a:lnSpc>
              <a:spcBef>
                <a:spcPts val="0"/>
              </a:spcBef>
              <a:spcAft>
                <a:spcPts val="0"/>
              </a:spcAft>
              <a:buSzPts val="1000"/>
              <a:defRPr/>
            </a:pPr>
            <a:endParaRPr lang="en-US" sz="1100">
              <a:ea typeface="Noto Sans Symbols"/>
              <a:cs typeface="Noto Sans Symbols"/>
            </a:endParaRPr>
          </a:p>
          <a:p>
            <a:pPr algn="l"/>
            <a:r>
              <a:rPr lang="en-US" sz="1100">
                <a:solidFill>
                  <a:srgbClr val="000000"/>
                </a:solidFill>
              </a:rPr>
              <a:t>“[PAGs] </a:t>
            </a:r>
            <a:r>
              <a:rPr lang="en-US" sz="1700">
                <a:solidFill>
                  <a:srgbClr val="000000"/>
                </a:solidFill>
                <a:latin typeface="Times New Roman" panose="02020603050405020304" pitchFamily="18" charset="0"/>
              </a:rPr>
              <a:t>are not meant to be applied as strict numeric criteria, but rather as guidelines to be considered in the context of incident-specific factors . . . the guidelines should not be viewed as inflexible limits . . . incident commanders are responsible for balancing the individual risks and public benefits of each worker action.”</a:t>
            </a:r>
          </a:p>
          <a:p>
            <a:pPr defTabSz="881390">
              <a:lnSpc>
                <a:spcPct val="107000"/>
              </a:lnSpc>
              <a:spcBef>
                <a:spcPts val="0"/>
              </a:spcBef>
              <a:spcAft>
                <a:spcPts val="0"/>
              </a:spcAft>
              <a:buSzPts val="1000"/>
              <a:defRPr/>
            </a:pPr>
            <a:endParaRPr lang="en-US" sz="1100">
              <a:ea typeface="Courier New" panose="02070309020205020404" pitchFamily="49" charset="0"/>
              <a:cs typeface="Courier New" panose="02070309020205020404" pitchFamily="49" charset="0"/>
            </a:endParaRPr>
          </a:p>
          <a:p>
            <a:pPr>
              <a:lnSpc>
                <a:spcPct val="107000"/>
              </a:lnSpc>
              <a:spcBef>
                <a:spcPts val="0"/>
              </a:spcBef>
              <a:spcAft>
                <a:spcPts val="0"/>
              </a:spcAft>
              <a:buSzPts val="1000"/>
            </a:pPr>
            <a:r>
              <a:rPr lang="en-US" sz="1100">
                <a:ea typeface="Courier New" panose="02070309020205020404" pitchFamily="49" charset="0"/>
                <a:cs typeface="Courier New" panose="02070309020205020404" pitchFamily="49" charset="0"/>
              </a:rPr>
              <a:t>Dose assessment will help guide medical care.</a:t>
            </a:r>
          </a:p>
          <a:p>
            <a:pPr>
              <a:lnSpc>
                <a:spcPct val="107000"/>
              </a:lnSpc>
              <a:spcBef>
                <a:spcPts val="0"/>
              </a:spcBef>
              <a:spcAft>
                <a:spcPts val="0"/>
              </a:spcAft>
              <a:buSzPts val="1000"/>
            </a:pPr>
            <a:endParaRPr lang="en-US" sz="1100">
              <a:ea typeface="Courier New" panose="02070309020205020404" pitchFamily="49" charset="0"/>
              <a:cs typeface="Courier New" panose="02070309020205020404" pitchFamily="49" charset="0"/>
            </a:endParaRPr>
          </a:p>
          <a:p>
            <a:pPr>
              <a:lnSpc>
                <a:spcPct val="107000"/>
              </a:lnSpc>
              <a:spcBef>
                <a:spcPts val="0"/>
              </a:spcBef>
              <a:spcAft>
                <a:spcPts val="0"/>
              </a:spcAft>
              <a:buSzPts val="1000"/>
            </a:pPr>
            <a:r>
              <a:rPr lang="en-US" sz="1100">
                <a:ea typeface="Noto Sans Symbols"/>
                <a:cs typeface="Noto Sans Symbols"/>
              </a:rPr>
              <a:t>Patients demonstrating signs of ARS will be triaged for specialized medical care based on radiation dose.</a:t>
            </a:r>
          </a:p>
          <a:p>
            <a:pPr marL="661043" lvl="1" indent="-220348">
              <a:lnSpc>
                <a:spcPct val="107000"/>
              </a:lnSpc>
              <a:spcBef>
                <a:spcPts val="0"/>
              </a:spcBef>
              <a:spcAft>
                <a:spcPts val="0"/>
              </a:spcAft>
              <a:buSzPts val="1000"/>
              <a:buFont typeface="Arial" panose="020B0604020202020204" pitchFamily="34" charset="0"/>
              <a:buChar char="▪"/>
            </a:pPr>
            <a:r>
              <a:rPr lang="en-US" sz="1100">
                <a:ea typeface="Noto Sans Symbols"/>
                <a:cs typeface="Noto Sans Symbols"/>
              </a:rPr>
              <a:t>Estimated dose below 200 rem (2 Gy) - no urgent action, routine follow-up</a:t>
            </a:r>
          </a:p>
          <a:p>
            <a:pPr marL="661043" lvl="1" indent="-220348">
              <a:lnSpc>
                <a:spcPct val="107000"/>
              </a:lnSpc>
              <a:spcBef>
                <a:spcPts val="0"/>
              </a:spcBef>
              <a:spcAft>
                <a:spcPts val="0"/>
              </a:spcAft>
              <a:buSzPts val="1000"/>
              <a:buFont typeface="Arial" panose="020B0604020202020204" pitchFamily="34" charset="0"/>
              <a:buChar char="▪"/>
            </a:pPr>
            <a:r>
              <a:rPr lang="en-US" sz="1100">
                <a:ea typeface="Noto Sans Symbols"/>
                <a:cs typeface="Noto Sans Symbols"/>
              </a:rPr>
              <a:t>Estimated dose between 200-600 rem (2-6 Gy) - priority for cytokine administration and specialized medical care</a:t>
            </a:r>
          </a:p>
          <a:p>
            <a:pPr marL="661043" lvl="1" indent="-220348">
              <a:lnSpc>
                <a:spcPct val="107000"/>
              </a:lnSpc>
              <a:spcBef>
                <a:spcPts val="0"/>
              </a:spcBef>
              <a:spcAft>
                <a:spcPts val="0"/>
              </a:spcAft>
              <a:buSzPts val="1000"/>
              <a:buFont typeface="Arial" panose="020B0604020202020204" pitchFamily="34" charset="0"/>
              <a:buChar char="▪"/>
            </a:pPr>
            <a:r>
              <a:rPr lang="en-US" sz="1100">
                <a:ea typeface="Noto Sans Symbols"/>
                <a:cs typeface="Noto Sans Symbols"/>
              </a:rPr>
              <a:t>Estimated dose above 600 rem (6 Gy) - observation/palliative care</a:t>
            </a: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14</a:t>
            </a:fld>
            <a:endParaRPr lang="en-US"/>
          </a:p>
        </p:txBody>
      </p:sp>
    </p:spTree>
    <p:extLst>
      <p:ext uri="{BB962C8B-B14F-4D97-AF65-F5344CB8AC3E}">
        <p14:creationId xmlns:p14="http://schemas.microsoft.com/office/powerpoint/2010/main" val="338076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Dose assessment is done to determine</a:t>
            </a:r>
          </a:p>
          <a:p>
            <a:pPr lvl="1"/>
            <a:r>
              <a:rPr lang="en-US"/>
              <a:t>What it is</a:t>
            </a:r>
          </a:p>
          <a:p>
            <a:pPr lvl="1"/>
            <a:r>
              <a:rPr lang="en-US"/>
              <a:t>Where it is</a:t>
            </a:r>
          </a:p>
          <a:p>
            <a:pPr lvl="1"/>
            <a:r>
              <a:rPr lang="en-US"/>
              <a:t>How much there is</a:t>
            </a:r>
          </a:p>
          <a:p>
            <a:pPr lvl="1"/>
            <a:r>
              <a:rPr lang="en-US"/>
              <a:t>What risks does it pose</a:t>
            </a:r>
          </a:p>
          <a:p>
            <a:pPr lvl="1"/>
            <a:r>
              <a:rPr lang="en-US"/>
              <a:t>What do we need to have to deal with it</a:t>
            </a: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15</a:t>
            </a:fld>
            <a:endParaRPr lang="en-US"/>
          </a:p>
        </p:txBody>
      </p:sp>
    </p:spTree>
    <p:extLst>
      <p:ext uri="{BB962C8B-B14F-4D97-AF65-F5344CB8AC3E}">
        <p14:creationId xmlns:p14="http://schemas.microsoft.com/office/powerpoint/2010/main" val="14584604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Description of Image: </a:t>
            </a:r>
            <a:r>
              <a:rPr lang="en-US"/>
              <a:t>This chart correlates radiation exposure pathways and incident phases with the appropriate protective actions.  The time scale advances from top to bottom.</a:t>
            </a:r>
          </a:p>
          <a:p>
            <a:r>
              <a:rPr lang="en-US">
                <a:cs typeface="Calibri"/>
              </a:rPr>
              <a:t> </a:t>
            </a:r>
            <a:endParaRPr lang="en-US"/>
          </a:p>
          <a:p>
            <a:r>
              <a:rPr lang="en-US">
                <a:hlinkClick r:id="rId3"/>
              </a:rPr>
              <a:t>NUCLEAR/RADIOLOGICAL INCIDENT ANNEX (hhs.gov)</a:t>
            </a:r>
            <a:endParaRPr lang="en-US"/>
          </a:p>
          <a:p>
            <a:r>
              <a:rPr lang="en-US">
                <a:cs typeface="Calibri"/>
              </a:rPr>
              <a:t>This is taken from p. 46 of the 2016 edition of the Nuclear/Radiological Incident Annex.</a:t>
            </a:r>
            <a:endParaRPr lang="en-US">
              <a:ea typeface="Calibri"/>
              <a:cs typeface="Calibri"/>
            </a:endParaRPr>
          </a:p>
          <a:p>
            <a:endParaRPr lang="en-US"/>
          </a:p>
          <a:p>
            <a:endParaRPr lang="en-US">
              <a:cs typeface="Calibri"/>
            </a:endParaRPr>
          </a:p>
          <a:p>
            <a:pPr lvl="1"/>
            <a:endParaRPr lang="en-US">
              <a:cs typeface="Calibri"/>
            </a:endParaRP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16</a:t>
            </a:fld>
            <a:endParaRPr lang="en-US"/>
          </a:p>
        </p:txBody>
      </p:sp>
    </p:spTree>
    <p:extLst>
      <p:ext uri="{BB962C8B-B14F-4D97-AF65-F5344CB8AC3E}">
        <p14:creationId xmlns:p14="http://schemas.microsoft.com/office/powerpoint/2010/main" val="9576303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Description of image:  A figure demonstrating potential exposure pathways, their corresponding protective actions, and approximate operational phase.  The time scale advances from left to right.</a:t>
            </a:r>
          </a:p>
          <a:p>
            <a:endParaRPr lang="en-US">
              <a:ea typeface="Calibri"/>
              <a:cs typeface="Calibri"/>
            </a:endParaRPr>
          </a:p>
          <a:p>
            <a:r>
              <a:rPr lang="en-US">
                <a:ea typeface="Calibri"/>
                <a:cs typeface="Calibri"/>
              </a:rPr>
              <a:t>This diagram extends the one in the previous slide by including the FEMA operational phases (shown in color at the top fading from red to green), as well as the protective action phases (shown in blue at the bottom, going from lighter to darker).  </a:t>
            </a:r>
          </a:p>
        </p:txBody>
      </p:sp>
      <p:sp>
        <p:nvSpPr>
          <p:cNvPr id="4" name="Slide Number Placeholder 3"/>
          <p:cNvSpPr>
            <a:spLocks noGrp="1"/>
          </p:cNvSpPr>
          <p:nvPr>
            <p:ph type="sldNum" sz="quarter" idx="5"/>
          </p:nvPr>
        </p:nvSpPr>
        <p:spPr/>
        <p:txBody>
          <a:bodyPr/>
          <a:lstStyle/>
          <a:p>
            <a:pPr>
              <a:defRPr/>
            </a:pPr>
            <a:fld id="{EB38CAEC-4554-485B-9189-C45C7447A404}" type="slidenum">
              <a:rPr lang="en-US"/>
              <a:pPr>
                <a:defRPr/>
              </a:pPr>
              <a:t>17</a:t>
            </a:fld>
            <a:endParaRPr lang="en-US"/>
          </a:p>
        </p:txBody>
      </p:sp>
    </p:spTree>
    <p:extLst>
      <p:ext uri="{BB962C8B-B14F-4D97-AF65-F5344CB8AC3E}">
        <p14:creationId xmlns:p14="http://schemas.microsoft.com/office/powerpoint/2010/main" val="15906400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1390">
              <a:defRPr/>
            </a:pPr>
            <a:r>
              <a:rPr lang="en-US">
                <a:ea typeface="Calibri"/>
                <a:cs typeface="Calibri"/>
              </a:rPr>
              <a:t>Description of Image:</a:t>
            </a:r>
            <a:r>
              <a:rPr lang="en-US"/>
              <a:t> Logo for National Alliance for Radiation Readiness </a:t>
            </a:r>
            <a:endParaRPr lang="en-US">
              <a:cs typeface="Calibri"/>
            </a:endParaRPr>
          </a:p>
          <a:p>
            <a:endParaRPr lang="en-US"/>
          </a:p>
          <a:p>
            <a:r>
              <a:rPr lang="en-US">
                <a:hlinkClick r:id="rId3"/>
              </a:rPr>
              <a:t>Prioritization of Laboratory Samples Following a Radiological Event: Considerations - National Alliance for Radiation Readiness (radiationready.org)</a:t>
            </a:r>
            <a:endParaRPr lang="en-US"/>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19</a:t>
            </a:fld>
            <a:endParaRPr lang="en-US"/>
          </a:p>
        </p:txBody>
      </p:sp>
    </p:spTree>
    <p:extLst>
      <p:ext uri="{BB962C8B-B14F-4D97-AF65-F5344CB8AC3E}">
        <p14:creationId xmlns:p14="http://schemas.microsoft.com/office/powerpoint/2010/main" val="30325272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1390">
              <a:defRPr/>
            </a:pPr>
            <a:r>
              <a:rPr lang="en-US">
                <a:ea typeface="Calibri"/>
                <a:cs typeface="Calibri"/>
              </a:rPr>
              <a:t>Description of Image:</a:t>
            </a:r>
            <a:r>
              <a:rPr lang="en-US"/>
              <a:t> Integrated Consortium of Laboratory Network (ICLN) Logo</a:t>
            </a:r>
            <a:endParaRPr lang="en-US">
              <a:cs typeface="Calibri"/>
            </a:endParaRPr>
          </a:p>
          <a:p>
            <a:endParaRPr lang="en-US"/>
          </a:p>
          <a:p>
            <a:r>
              <a:rPr lang="en-US" u="sng">
                <a:hlinkClick r:id="rId3"/>
              </a:rPr>
              <a:t>https://www.icln.org/resources/subgroups/sample-prioritization/index.cfm</a:t>
            </a:r>
            <a:endParaRPr lang="en-US"/>
          </a:p>
          <a:p>
            <a:endParaRPr lang="en-US" u="sng"/>
          </a:p>
          <a:p>
            <a:endParaRPr lang="en-US">
              <a:ea typeface="Calibri"/>
              <a:cs typeface="Calibri"/>
            </a:endParaRPr>
          </a:p>
          <a:p>
            <a:r>
              <a:rPr lang="en-US"/>
              <a:t>See Appendix D: Radiological Scenario Descriptions and Corresponding Phase Diagrams </a:t>
            </a:r>
            <a:endParaRPr lang="en-US">
              <a:ea typeface="Calibri"/>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20</a:t>
            </a:fld>
            <a:endParaRPr lang="en-US"/>
          </a:p>
        </p:txBody>
      </p:sp>
    </p:spTree>
    <p:extLst>
      <p:ext uri="{BB962C8B-B14F-4D97-AF65-F5344CB8AC3E}">
        <p14:creationId xmlns:p14="http://schemas.microsoft.com/office/powerpoint/2010/main" val="22852094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Description of Image:</a:t>
            </a:r>
            <a:r>
              <a:rPr lang="en-US"/>
              <a:t> Cover of the PAG Manual: Protective Action Guides and Planning Guidance for Radiological Incidents.</a:t>
            </a:r>
          </a:p>
          <a:p>
            <a:endParaRPr lang="en-US"/>
          </a:p>
          <a:p>
            <a:r>
              <a:rPr lang="en-US">
                <a:hlinkClick r:id="rId3"/>
              </a:rPr>
              <a:t>https://www.epa.gov/sites/default/files/2017-01/documents/epa_pag_manual_final_revisions_01-11-2017_cover_disclaimer_8.pdf</a:t>
            </a:r>
            <a:endParaRPr lang="en-US">
              <a:ea typeface="Calibri"/>
              <a:cs typeface="Calibri"/>
            </a:endParaRPr>
          </a:p>
          <a:p>
            <a:endParaRPr lang="en-US">
              <a:cs typeface="Calibri"/>
            </a:endParaRPr>
          </a:p>
          <a:p>
            <a:r>
              <a:rPr lang="en-US">
                <a:cs typeface="Calibri"/>
              </a:rPr>
              <a:t>Chapters 2 &amp; 3</a:t>
            </a:r>
            <a:endParaRPr lang="en-US">
              <a:ea typeface="Calibri"/>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pPr defTabSz="881390">
              <a:defRPr/>
            </a:pPr>
            <a:fld id="{EB38CAEC-4554-485B-9189-C45C7447A404}" type="slidenum">
              <a:rPr lang="en-US">
                <a:solidFill>
                  <a:prstClr val="black"/>
                </a:solidFill>
                <a:latin typeface="Calibri"/>
              </a:rPr>
              <a:pPr defTabSz="881390">
                <a:defRPr/>
              </a:pPr>
              <a:t>22</a:t>
            </a:fld>
            <a:endParaRPr lang="en-US">
              <a:solidFill>
                <a:prstClr val="black"/>
              </a:solidFill>
              <a:latin typeface="Calibri"/>
            </a:endParaRPr>
          </a:p>
        </p:txBody>
      </p:sp>
    </p:spTree>
    <p:extLst>
      <p:ext uri="{BB962C8B-B14F-4D97-AF65-F5344CB8AC3E}">
        <p14:creationId xmlns:p14="http://schemas.microsoft.com/office/powerpoint/2010/main" val="718959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module will focus on response activities that will be initiated in the first days and weeks. We will periodically review modeling products for current and future time periods to help shape our understanding of the operational environment and drive decision making.</a:t>
            </a:r>
          </a:p>
          <a:p>
            <a:endParaRPr lang="en-US"/>
          </a:p>
          <a:p>
            <a:pPr marL="0" marR="0" lvl="0" indent="0" algn="l" defTabSz="914400" rtl="0" eaLnBrk="1" fontAlgn="base" latinLnBrk="0" hangingPunct="1">
              <a:lnSpc>
                <a:spcPct val="100000"/>
              </a:lnSpc>
              <a:spcBef>
                <a:spcPct val="30000"/>
              </a:spcBef>
              <a:spcAft>
                <a:spcPct val="0"/>
              </a:spcAft>
              <a:buClrTx/>
              <a:buSzTx/>
              <a:buFontTx/>
              <a:buNone/>
              <a:tabLst/>
              <a:defRPr/>
            </a:pPr>
            <a:r>
              <a:rPr lang="en-US" b="1"/>
              <a:t>ASSUMPTIONS INCLUDE:</a:t>
            </a:r>
          </a:p>
          <a:p>
            <a:pPr marL="171450" marR="0" lvl="0" indent="-171450" algn="l" defTabSz="914400" rtl="0" eaLnBrk="1" fontAlgn="base" latinLnBrk="0" hangingPunct="1">
              <a:lnSpc>
                <a:spcPct val="100000"/>
              </a:lnSpc>
              <a:spcBef>
                <a:spcPct val="30000"/>
              </a:spcBef>
              <a:spcAft>
                <a:spcPct val="0"/>
              </a:spcAft>
              <a:buClrTx/>
              <a:buSzTx/>
              <a:buFontTx/>
              <a:buChar char="-"/>
              <a:tabLst/>
              <a:defRPr/>
            </a:pPr>
            <a:r>
              <a:rPr lang="en-US" b="0"/>
              <a:t>Early phase response activities are underway, adequately staffed/resourced, and gaining in efficiency/impact.</a:t>
            </a:r>
          </a:p>
          <a:p>
            <a:pPr marL="171450" marR="0" lvl="0" indent="-171450" algn="l" defTabSz="914400" rtl="0" eaLnBrk="1" fontAlgn="base" latinLnBrk="0" hangingPunct="1">
              <a:lnSpc>
                <a:spcPct val="100000"/>
              </a:lnSpc>
              <a:spcBef>
                <a:spcPct val="30000"/>
              </a:spcBef>
              <a:spcAft>
                <a:spcPct val="0"/>
              </a:spcAft>
              <a:buClrTx/>
              <a:buSzTx/>
              <a:buFontTx/>
              <a:buChar char="-"/>
              <a:tabLst/>
              <a:defRPr/>
            </a:pPr>
            <a:r>
              <a:rPr lang="en-US" b="0"/>
              <a:t>Field monitoring is underway and the data from environmental monitoring is being used to refine the IMAAC models.</a:t>
            </a:r>
          </a:p>
          <a:p>
            <a:pPr marL="171450" marR="0" lvl="0" indent="-171450" algn="l" defTabSz="914400" rtl="0" eaLnBrk="1" fontAlgn="base" latinLnBrk="0" hangingPunct="1">
              <a:lnSpc>
                <a:spcPct val="100000"/>
              </a:lnSpc>
              <a:spcBef>
                <a:spcPct val="30000"/>
              </a:spcBef>
              <a:spcAft>
                <a:spcPct val="0"/>
              </a:spcAft>
              <a:buClrTx/>
              <a:buSzTx/>
              <a:buFontTx/>
              <a:buChar char="-"/>
              <a:tabLst/>
              <a:defRPr/>
            </a:pPr>
            <a:r>
              <a:rPr lang="en-US" b="0"/>
              <a:t>Additional assets have arrived to provide technical assistance and additional manpower.</a:t>
            </a:r>
          </a:p>
          <a:p>
            <a:pPr marL="171450" marR="0" lvl="0" indent="-171450" algn="l" defTabSz="914400" rtl="0" eaLnBrk="1" fontAlgn="base" latinLnBrk="0" hangingPunct="1">
              <a:lnSpc>
                <a:spcPct val="100000"/>
              </a:lnSpc>
              <a:spcBef>
                <a:spcPct val="30000"/>
              </a:spcBef>
              <a:spcAft>
                <a:spcPct val="0"/>
              </a:spcAft>
              <a:buClrTx/>
              <a:buSzTx/>
              <a:buFontTx/>
              <a:buChar char="-"/>
              <a:tabLst/>
              <a:defRPr/>
            </a:pPr>
            <a:r>
              <a:rPr lang="en-US" b="0"/>
              <a:t>Planning for upcoming operations will begin prior to the target operational period. For example, planning for a response activity that is targeted for T+72hrs will be initiated no later than T+48hrs. </a:t>
            </a:r>
          </a:p>
          <a:p>
            <a:pPr marL="171450" indent="-171450">
              <a:buFontTx/>
              <a:buChar char="-"/>
            </a:pPr>
            <a:r>
              <a:rPr lang="en-US" b="0"/>
              <a:t>Planners will use current and projected IMAAC data products to drive response planning.</a:t>
            </a:r>
          </a:p>
          <a:p>
            <a:pPr marL="171450" indent="-171450">
              <a:buFontTx/>
              <a:buChar char="-"/>
            </a:pPr>
            <a:r>
              <a:rPr lang="en-US" b="0"/>
              <a:t>IMAAC data products will be updated as additional radiation measurements are taken at key locations.</a:t>
            </a: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2</a:t>
            </a:fld>
            <a:endParaRPr lang="en-US"/>
          </a:p>
        </p:txBody>
      </p:sp>
    </p:spTree>
    <p:extLst>
      <p:ext uri="{BB962C8B-B14F-4D97-AF65-F5344CB8AC3E}">
        <p14:creationId xmlns:p14="http://schemas.microsoft.com/office/powerpoint/2010/main" val="16203794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1390">
              <a:defRPr/>
            </a:pPr>
            <a:r>
              <a:rPr lang="en-US">
                <a:ea typeface="Calibri"/>
                <a:cs typeface="Calibri"/>
              </a:rPr>
              <a:t>Description of image:</a:t>
            </a:r>
            <a:r>
              <a:rPr lang="en-US"/>
              <a:t> Cover of Nuclear/Radiological Incident Annex to the Response and Recovery Federal Interagency Operational Plan</a:t>
            </a:r>
          </a:p>
          <a:p>
            <a:pPr defTabSz="881390">
              <a:defRPr/>
            </a:pPr>
            <a:endParaRPr lang="en-US"/>
          </a:p>
          <a:p>
            <a:pPr defTabSz="881390">
              <a:defRPr/>
            </a:pPr>
            <a:r>
              <a:rPr lang="en-US">
                <a:hlinkClick r:id="rId3"/>
              </a:rPr>
              <a:t>https://www.fema.gov/sites/default/files/documents/fema_incident-annex_nuclear-radiological.pdf</a:t>
            </a:r>
            <a:endParaRPr lang="en-US">
              <a:ea typeface="Calibri"/>
              <a:cs typeface="Calibri"/>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11580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1390">
              <a:defRPr/>
            </a:pPr>
            <a:r>
              <a:rPr lang="en-US">
                <a:ea typeface="Calibri"/>
                <a:cs typeface="Calibri"/>
              </a:rPr>
              <a:t>Description of Image:</a:t>
            </a:r>
            <a:r>
              <a:rPr lang="en-US"/>
              <a:t> Cover of The Medical Aspects of Radiation Incidents, 4th Edition document.</a:t>
            </a:r>
          </a:p>
          <a:p>
            <a:pPr defTabSz="881390">
              <a:defRPr/>
            </a:pPr>
            <a:endParaRPr lang="en-US">
              <a:ea typeface="Calibri"/>
              <a:cs typeface="Calibri"/>
            </a:endParaRPr>
          </a:p>
          <a:p>
            <a:r>
              <a:rPr lang="en-US">
                <a:hlinkClick r:id="rId3"/>
              </a:rPr>
              <a:t>https://orise.orau.gov/resources/reacts/documents/medical-aspects-of-radiation-incidents.pdf</a:t>
            </a:r>
            <a:endParaRPr lang="en-US">
              <a:ea typeface="Calibri" panose="020F0502020204030204"/>
              <a:cs typeface="Calibri"/>
              <a:hlinkClick r:id="rId3"/>
            </a:endParaRPr>
          </a:p>
          <a:p>
            <a:endParaRPr lang="en-US">
              <a:ea typeface="Calibri" panose="020F0502020204030204"/>
              <a:cs typeface="Calibri"/>
            </a:endParaRPr>
          </a:p>
          <a:p>
            <a:endParaRPr lang="en-US">
              <a:ea typeface="Calibri" panose="020F0502020204030204"/>
              <a:cs typeface="Calibri"/>
            </a:endParaRPr>
          </a:p>
          <a:p>
            <a:endParaRPr lang="en-US">
              <a:ea typeface="Calibri" panose="020F0502020204030204"/>
              <a:cs typeface="Calibri"/>
            </a:endParaRP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24</a:t>
            </a:fld>
            <a:endParaRPr lang="en-US"/>
          </a:p>
        </p:txBody>
      </p:sp>
    </p:spTree>
    <p:extLst>
      <p:ext uri="{BB962C8B-B14F-4D97-AF65-F5344CB8AC3E}">
        <p14:creationId xmlns:p14="http://schemas.microsoft.com/office/powerpoint/2010/main" val="3582535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a:t>This section explores </a:t>
            </a:r>
            <a:r>
              <a:rPr lang="en-US" b="1"/>
              <a:t>DOSE RECONSTRUCTION </a:t>
            </a:r>
            <a:r>
              <a:rPr lang="en-US"/>
              <a:t>as an </a:t>
            </a:r>
            <a:r>
              <a:rPr lang="en-US" b="1"/>
              <a:t>INTERMEDIATE / LATE </a:t>
            </a:r>
            <a:r>
              <a:rPr lang="en-US"/>
              <a:t>phase response activity. It falls under the </a:t>
            </a:r>
            <a:r>
              <a:rPr lang="en-US" b="1"/>
              <a:t>RISK MITIGATION</a:t>
            </a:r>
            <a:r>
              <a:rPr lang="en-US"/>
              <a:t> response objective. The public health functional areas are </a:t>
            </a:r>
            <a:r>
              <a:rPr lang="en-US" b="1"/>
              <a:t>RADIATION HEALTH ASSESSMENT / HEALTH SURVEILLANCE</a:t>
            </a:r>
            <a:r>
              <a:rPr lang="en-US" b="0"/>
              <a:t>.</a:t>
            </a:r>
          </a:p>
          <a:p>
            <a:endParaRPr lang="en-US" b="0"/>
          </a:p>
          <a:p>
            <a:r>
              <a:rPr lang="en-US" b="1"/>
              <a:t>NOTE: </a:t>
            </a:r>
            <a:endParaRPr lang="en-US" b="1">
              <a:cs typeface="Calibri"/>
            </a:endParaRPr>
          </a:p>
          <a:p>
            <a:endParaRPr lang="en-US" b="1"/>
          </a:p>
          <a:p>
            <a:r>
              <a:rPr lang="en-US" b="0"/>
              <a:t>Dose reconstruction is retrospective in nature. </a:t>
            </a:r>
            <a:r>
              <a:rPr lang="en-US"/>
              <a:t>Dose reconstruction efforts initiated in the intermediate phase will continue into the late phase and will</a:t>
            </a:r>
            <a:r>
              <a:rPr lang="en-US" b="0"/>
              <a:t> </a:t>
            </a:r>
            <a:r>
              <a:rPr lang="en-US"/>
              <a:t>involve</a:t>
            </a:r>
            <a:r>
              <a:rPr lang="en-US" b="0"/>
              <a:t> the collection of data in a variety of forms, including:</a:t>
            </a:r>
            <a:endParaRPr lang="en-US" b="0">
              <a:cs typeface="Calibri"/>
            </a:endParaRPr>
          </a:p>
          <a:p>
            <a:pPr marL="171450" indent="-171450">
              <a:buFontTx/>
              <a:buChar char="-"/>
            </a:pPr>
            <a:r>
              <a:rPr lang="en-US" b="0"/>
              <a:t>Individual interviews</a:t>
            </a:r>
            <a:endParaRPr lang="en-US" b="0">
              <a:cs typeface="Calibri"/>
            </a:endParaRPr>
          </a:p>
          <a:p>
            <a:pPr marL="171450" indent="-171450">
              <a:buFontTx/>
              <a:buChar char="-"/>
            </a:pPr>
            <a:r>
              <a:rPr lang="en-US" b="0"/>
              <a:t>Reported/observed health effects</a:t>
            </a:r>
            <a:endParaRPr lang="en-US" b="0">
              <a:cs typeface="Calibri"/>
            </a:endParaRPr>
          </a:p>
          <a:p>
            <a:pPr marL="171450" indent="-171450">
              <a:buFontTx/>
              <a:buChar char="-"/>
            </a:pPr>
            <a:r>
              <a:rPr lang="en-US" b="0"/>
              <a:t>Clinical tests</a:t>
            </a:r>
            <a:endParaRPr lang="en-US" b="0">
              <a:cs typeface="Calibri"/>
            </a:endParaRPr>
          </a:p>
          <a:p>
            <a:pPr marL="171450" indent="-171450">
              <a:buFontTx/>
              <a:buChar char="-"/>
            </a:pPr>
            <a:r>
              <a:rPr lang="en-US" b="0"/>
              <a:t>Individual and group dosimetry reports (for responders, if applicable)</a:t>
            </a:r>
            <a:endParaRPr lang="en-US" b="0">
              <a:cs typeface="Calibri"/>
            </a:endParaRPr>
          </a:p>
          <a:p>
            <a:pPr marL="171450" indent="-171450">
              <a:buFontTx/>
              <a:buChar char="-"/>
            </a:pPr>
            <a:r>
              <a:rPr lang="en-US" b="0"/>
              <a:t>Environmental monitoring data</a:t>
            </a:r>
            <a:endParaRPr lang="en-US" b="0">
              <a:cs typeface="Calibri"/>
            </a:endParaRPr>
          </a:p>
          <a:p>
            <a:pPr marL="171450" indent="-171450">
              <a:buFontTx/>
              <a:buChar char="-"/>
            </a:pPr>
            <a:endParaRPr lang="en-US" b="0"/>
          </a:p>
          <a:p>
            <a:pPr marL="0" indent="0">
              <a:buFontTx/>
              <a:buNone/>
            </a:pPr>
            <a:r>
              <a:rPr lang="en-US" b="0"/>
              <a:t>For comparison, dose assessment is prospective in nature – radiation exposures are estimated using the current/best available information:</a:t>
            </a:r>
            <a:endParaRPr lang="en-US" b="0">
              <a:cs typeface="Calibri"/>
            </a:endParaRPr>
          </a:p>
          <a:p>
            <a:pPr marL="171450" indent="-171450">
              <a:buFontTx/>
              <a:buChar char="-"/>
            </a:pPr>
            <a:r>
              <a:rPr lang="en-US" b="0"/>
              <a:t>Establish </a:t>
            </a:r>
            <a:r>
              <a:rPr lang="en-US"/>
              <a:t>responder</a:t>
            </a:r>
            <a:r>
              <a:rPr lang="en-US" b="0"/>
              <a:t> health and safety protocols</a:t>
            </a:r>
            <a:endParaRPr lang="en-US" b="0">
              <a:cs typeface="Calibri"/>
            </a:endParaRPr>
          </a:p>
          <a:p>
            <a:pPr marL="171450" indent="-171450">
              <a:buFontTx/>
              <a:buChar char="-"/>
            </a:pPr>
            <a:r>
              <a:rPr lang="en-US" b="0"/>
              <a:t>Support protective actions for the public</a:t>
            </a:r>
            <a:endParaRPr lang="en-US" b="0">
              <a:cs typeface="Calibri"/>
            </a:endParaRPr>
          </a:p>
          <a:p>
            <a:pPr marL="171450" indent="-171450">
              <a:buFontTx/>
              <a:buChar char="-"/>
            </a:pPr>
            <a:r>
              <a:rPr lang="en-US" b="0"/>
              <a:t>Triage potential radiation casualties based on dose</a:t>
            </a:r>
            <a:endParaRPr lang="en-US" b="0">
              <a:cs typeface="Calibri"/>
            </a:endParaRPr>
          </a:p>
          <a:p>
            <a:pPr marL="171450" indent="-171450">
              <a:buFontTx/>
              <a:buChar char="-"/>
            </a:pPr>
            <a:endParaRPr lang="en-US" b="0"/>
          </a:p>
          <a:p>
            <a:pPr marL="0" indent="0">
              <a:buFontTx/>
              <a:buNone/>
            </a:pPr>
            <a:endParaRPr lang="en-US"/>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26</a:t>
            </a:fld>
            <a:endParaRPr lang="en-US"/>
          </a:p>
        </p:txBody>
      </p:sp>
    </p:spTree>
    <p:extLst>
      <p:ext uri="{BB962C8B-B14F-4D97-AF65-F5344CB8AC3E}">
        <p14:creationId xmlns:p14="http://schemas.microsoft.com/office/powerpoint/2010/main" val="3302757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Description of image:  Response objectives and activities are organized roughly by time phase (early, intermediate, and late) and by objective (life safety, risk mitigation, and recovery).  Dose reconstruction falls among the intermediate phase risk mitigation activities.</a:t>
            </a:r>
          </a:p>
        </p:txBody>
      </p:sp>
      <p:sp>
        <p:nvSpPr>
          <p:cNvPr id="4" name="Slide Number Placeholder 3"/>
          <p:cNvSpPr>
            <a:spLocks noGrp="1"/>
          </p:cNvSpPr>
          <p:nvPr>
            <p:ph type="sldNum" sz="quarter" idx="5"/>
          </p:nvPr>
        </p:nvSpPr>
        <p:spPr/>
        <p:txBody>
          <a:bodyPr/>
          <a:lstStyle/>
          <a:p>
            <a:fld id="{819C2563-0565-4EE4-ACAC-B5E9DECFC17F}" type="slidenum">
              <a:rPr lang="en-US" smtClean="0"/>
              <a:t>27</a:t>
            </a:fld>
            <a:endParaRPr lang="en-US"/>
          </a:p>
        </p:txBody>
      </p:sp>
    </p:spTree>
    <p:extLst>
      <p:ext uri="{BB962C8B-B14F-4D97-AF65-F5344CB8AC3E}">
        <p14:creationId xmlns:p14="http://schemas.microsoft.com/office/powerpoint/2010/main" val="40586599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learning objectives for this section are to:</a:t>
            </a:r>
          </a:p>
          <a:p>
            <a:pPr marL="171450" indent="-171450">
              <a:buFontTx/>
              <a:buChar char="-"/>
            </a:pPr>
            <a:r>
              <a:rPr lang="en-US"/>
              <a:t>Describe which agencies are </a:t>
            </a:r>
            <a:r>
              <a:rPr lang="en-US">
                <a:solidFill>
                  <a:srgbClr val="5F5F5F"/>
                </a:solidFill>
              </a:rPr>
              <a:t>involved in dose reconstruction for responders and members of the public.</a:t>
            </a:r>
            <a:endParaRPr lang="en-US">
              <a:solidFill>
                <a:srgbClr val="5F5F5F"/>
              </a:solidFill>
              <a:cs typeface="Calibri"/>
            </a:endParaRPr>
          </a:p>
          <a:p>
            <a:pPr marL="171450" indent="-171450">
              <a:buFontTx/>
              <a:buChar char="-"/>
            </a:pPr>
            <a:r>
              <a:rPr lang="en-US">
                <a:solidFill>
                  <a:srgbClr val="5F5F5F"/>
                </a:solidFill>
              </a:rPr>
              <a:t>Identify methods to determine doses received by responders and members of the public.</a:t>
            </a:r>
            <a:endParaRPr lang="en-US">
              <a:solidFill>
                <a:srgbClr val="5F5F5F"/>
              </a:solidFill>
              <a:cs typeface="Calibri"/>
            </a:endParaRPr>
          </a:p>
          <a:p>
            <a:endParaRPr lang="en-US"/>
          </a:p>
          <a:p>
            <a:endParaRPr lang="en-US"/>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28</a:t>
            </a:fld>
            <a:endParaRPr lang="en-US"/>
          </a:p>
        </p:txBody>
      </p:sp>
    </p:spTree>
    <p:extLst>
      <p:ext uri="{BB962C8B-B14F-4D97-AF65-F5344CB8AC3E}">
        <p14:creationId xmlns:p14="http://schemas.microsoft.com/office/powerpoint/2010/main" val="23914400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29</a:t>
            </a:fld>
            <a:endParaRPr lang="en-US"/>
          </a:p>
        </p:txBody>
      </p:sp>
    </p:spTree>
    <p:extLst>
      <p:ext uri="{BB962C8B-B14F-4D97-AF65-F5344CB8AC3E}">
        <p14:creationId xmlns:p14="http://schemas.microsoft.com/office/powerpoint/2010/main" val="6192866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30</a:t>
            </a:fld>
            <a:endParaRPr lang="en-US"/>
          </a:p>
        </p:txBody>
      </p:sp>
    </p:spTree>
    <p:extLst>
      <p:ext uri="{BB962C8B-B14F-4D97-AF65-F5344CB8AC3E}">
        <p14:creationId xmlns:p14="http://schemas.microsoft.com/office/powerpoint/2010/main" val="9994336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Description of Image:</a:t>
            </a:r>
            <a:r>
              <a:rPr lang="en-US"/>
              <a:t> Illustration of exposure pathways in the environment through which people may be exposed to radiation, including air, water, food, and material deposited on the ground.</a:t>
            </a:r>
          </a:p>
          <a:p>
            <a:endParaRPr lang="en-US"/>
          </a:p>
          <a:p>
            <a:r>
              <a:rPr lang="en-US"/>
              <a:t>When radionuclides are discharged to the environment there are various ways in which people can be exposed to radiation. This image illustrates the important exposure pathways:  1) cloud immersion (external exposure and inhalation) 2) eternal exposure from deposits onto the ground freshwater and marine sediments 3) ingestion of aquatic foodstuffs 4) ingestion of drinking water 5) ingestion of terrestrial foodstuffs.</a:t>
            </a:r>
            <a:endParaRPr lang="en-US">
              <a:ea typeface="Calibri"/>
              <a:cs typeface="Calibri"/>
            </a:endParaRPr>
          </a:p>
          <a:p>
            <a:endParaRPr lang="en-US"/>
          </a:p>
          <a:p>
            <a:r>
              <a:rPr lang="en-US">
                <a:hlinkClick r:id="rId3"/>
              </a:rPr>
              <a:t>https://www.unscear.org/unscear/uploads/documents/publications/UNSCEAR_2016_Annex-A-CORR.pdf</a:t>
            </a:r>
            <a:endParaRPr lang="en-US">
              <a:ea typeface="Calibri"/>
              <a:cs typeface="Calibri"/>
            </a:endParaRPr>
          </a:p>
        </p:txBody>
      </p:sp>
      <p:sp>
        <p:nvSpPr>
          <p:cNvPr id="4" name="Slide Number Placeholder 3"/>
          <p:cNvSpPr>
            <a:spLocks noGrp="1"/>
          </p:cNvSpPr>
          <p:nvPr>
            <p:ph type="sldNum" sz="quarter" idx="5"/>
          </p:nvPr>
        </p:nvSpPr>
        <p:spPr/>
        <p:txBody>
          <a:bodyPr/>
          <a:lstStyle/>
          <a:p>
            <a:fld id="{437D6C0B-8044-485C-9DEB-0A5EF1A8D7A3}" type="slidenum">
              <a:rPr lang="en-US" smtClean="0"/>
              <a:t>32</a:t>
            </a:fld>
            <a:endParaRPr lang="en-US"/>
          </a:p>
        </p:txBody>
      </p:sp>
    </p:spTree>
    <p:extLst>
      <p:ext uri="{BB962C8B-B14F-4D97-AF65-F5344CB8AC3E}">
        <p14:creationId xmlns:p14="http://schemas.microsoft.com/office/powerpoint/2010/main" val="38318181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PROMPT AUDIENCE: </a:t>
            </a:r>
            <a:r>
              <a:rPr lang="en-US" b="0"/>
              <a:t>Share information for the first bullet, if they haven’t already done so.</a:t>
            </a:r>
            <a:endParaRPr lang="en-US"/>
          </a:p>
          <a:p>
            <a:endParaRPr lang="en-US"/>
          </a:p>
          <a:p>
            <a:endParaRPr lang="en-US"/>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34</a:t>
            </a:fld>
            <a:endParaRPr lang="en-US"/>
          </a:p>
        </p:txBody>
      </p:sp>
    </p:spTree>
    <p:extLst>
      <p:ext uri="{BB962C8B-B14F-4D97-AF65-F5344CB8AC3E}">
        <p14:creationId xmlns:p14="http://schemas.microsoft.com/office/powerpoint/2010/main" val="12775000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The information collected at CRCs will serve as the baseline for creating registries for long-term follow-up.</a:t>
            </a:r>
            <a:r>
              <a:rPr lang="en-US"/>
              <a:t> </a:t>
            </a:r>
            <a:endParaRPr lang="en-US" b="0"/>
          </a:p>
          <a:p>
            <a:endParaRPr lang="en-US" b="0"/>
          </a:p>
          <a:p>
            <a:r>
              <a:rPr lang="en-US" b="0"/>
              <a:t>This information should include</a:t>
            </a:r>
            <a:r>
              <a:rPr lang="en-US"/>
              <a:t> (at a minimum):</a:t>
            </a:r>
            <a:endParaRPr lang="en-US" b="0">
              <a:cs typeface="Calibri"/>
            </a:endParaRPr>
          </a:p>
          <a:p>
            <a:pPr marL="628650" marR="0" lvl="1" indent="-171450">
              <a:lnSpc>
                <a:spcPct val="107000"/>
              </a:lnSpc>
              <a:spcBef>
                <a:spcPts val="0"/>
              </a:spcBef>
              <a:spcAft>
                <a:spcPts val="0"/>
              </a:spcAft>
              <a:buSzPts val="1000"/>
              <a:buFont typeface="Arial" panose="020B0604020202020204" pitchFamily="34" charset="0"/>
              <a:buChar char="•"/>
            </a:pPr>
            <a:r>
              <a:rPr lang="en-US" sz="1200">
                <a:effectLst/>
                <a:latin typeface="+mn-lt"/>
                <a:ea typeface="Noto Sans Symbols"/>
                <a:cs typeface="Calibri"/>
              </a:rPr>
              <a:t>Name</a:t>
            </a:r>
          </a:p>
          <a:p>
            <a:pPr marL="628650" marR="0" lvl="1" indent="-171450">
              <a:lnSpc>
                <a:spcPct val="107000"/>
              </a:lnSpc>
              <a:spcBef>
                <a:spcPts val="0"/>
              </a:spcBef>
              <a:spcAft>
                <a:spcPts val="0"/>
              </a:spcAft>
              <a:buSzPts val="1000"/>
              <a:buFont typeface="Arial" panose="020B0604020202020204" pitchFamily="34" charset="0"/>
              <a:buChar char="•"/>
            </a:pPr>
            <a:r>
              <a:rPr lang="en-US" sz="1200">
                <a:effectLst/>
                <a:latin typeface="+mn-lt"/>
                <a:ea typeface="Noto Sans Symbols"/>
                <a:cs typeface="Calibri"/>
              </a:rPr>
              <a:t>Contact Information</a:t>
            </a:r>
          </a:p>
          <a:p>
            <a:pPr marL="628650" marR="0" lvl="1" indent="-171450">
              <a:lnSpc>
                <a:spcPct val="107000"/>
              </a:lnSpc>
              <a:spcBef>
                <a:spcPts val="0"/>
              </a:spcBef>
              <a:spcAft>
                <a:spcPts val="0"/>
              </a:spcAft>
              <a:buSzPts val="1000"/>
              <a:buFont typeface="Arial" panose="020B0604020202020204" pitchFamily="34" charset="0"/>
              <a:buChar char="•"/>
            </a:pPr>
            <a:r>
              <a:rPr lang="en-US" sz="1200">
                <a:effectLst/>
                <a:latin typeface="+mn-lt"/>
                <a:ea typeface="Noto Sans Symbols"/>
                <a:cs typeface="Calibri"/>
              </a:rPr>
              <a:t>Location at time of incident/duration in affected area</a:t>
            </a:r>
          </a:p>
          <a:p>
            <a:pPr marL="628650" marR="0" lvl="1" indent="-171450">
              <a:lnSpc>
                <a:spcPct val="107000"/>
              </a:lnSpc>
              <a:spcBef>
                <a:spcPts val="0"/>
              </a:spcBef>
              <a:spcAft>
                <a:spcPts val="0"/>
              </a:spcAft>
              <a:buSzPts val="1000"/>
              <a:buFont typeface="Arial" panose="020B0604020202020204" pitchFamily="34" charset="0"/>
              <a:buChar char="•"/>
            </a:pPr>
            <a:r>
              <a:rPr lang="en-US" sz="1200">
                <a:effectLst/>
                <a:latin typeface="+mn-lt"/>
                <a:ea typeface="Noto Sans Symbols"/>
                <a:cs typeface="Calibri"/>
              </a:rPr>
              <a:t>Contamination status at CRC</a:t>
            </a:r>
          </a:p>
          <a:p>
            <a:pPr marL="628650" marR="0" lvl="1" indent="-171450">
              <a:lnSpc>
                <a:spcPct val="107000"/>
              </a:lnSpc>
              <a:spcBef>
                <a:spcPts val="0"/>
              </a:spcBef>
              <a:spcAft>
                <a:spcPts val="0"/>
              </a:spcAft>
              <a:buSzPts val="1000"/>
              <a:buFont typeface="Arial" panose="020B0604020202020204" pitchFamily="34" charset="0"/>
              <a:buChar char="•"/>
            </a:pPr>
            <a:r>
              <a:rPr lang="en-US" sz="1200">
                <a:effectLst/>
                <a:latin typeface="+mn-lt"/>
                <a:ea typeface="Noto Sans Symbols"/>
                <a:cs typeface="Calibri"/>
              </a:rPr>
              <a:t>Presence of ARS signs/symptoms</a:t>
            </a:r>
          </a:p>
          <a:p>
            <a:endParaRPr lang="en-US" b="0"/>
          </a:p>
          <a:p>
            <a:r>
              <a:rPr lang="en-US" b="0"/>
              <a:t>State and federal officials will create and maintain exposure registries to </a:t>
            </a:r>
            <a:r>
              <a:rPr lang="en-US"/>
              <a:t>fully</a:t>
            </a:r>
            <a:r>
              <a:rPr lang="en-US" b="0"/>
              <a:t> assess the public health impact of the incident. Epidemiologists and public health staff will conduct follow-up </a:t>
            </a:r>
            <a:r>
              <a:rPr lang="en-US"/>
              <a:t>interviews</a:t>
            </a:r>
            <a:r>
              <a:rPr lang="en-US" b="0"/>
              <a:t> to identify late-onset health effects.</a:t>
            </a:r>
          </a:p>
          <a:p>
            <a:endParaRPr lang="en-US"/>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35</a:t>
            </a:fld>
            <a:endParaRPr lang="en-US"/>
          </a:p>
        </p:txBody>
      </p:sp>
    </p:spTree>
    <p:extLst>
      <p:ext uri="{BB962C8B-B14F-4D97-AF65-F5344CB8AC3E}">
        <p14:creationId xmlns:p14="http://schemas.microsoft.com/office/powerpoint/2010/main" val="1610837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Description of image: Response objectives and activities are organized roughly by time phase (early, intermediate, and late) and by objective (life safety, risk mitigation, and recovery).  This set of modules covers the intermediate phase activities. </a:t>
            </a:r>
          </a:p>
        </p:txBody>
      </p:sp>
      <p:sp>
        <p:nvSpPr>
          <p:cNvPr id="4" name="Slide Number Placeholder 3"/>
          <p:cNvSpPr>
            <a:spLocks noGrp="1"/>
          </p:cNvSpPr>
          <p:nvPr>
            <p:ph type="sldNum" sz="quarter" idx="5"/>
          </p:nvPr>
        </p:nvSpPr>
        <p:spPr/>
        <p:txBody>
          <a:bodyPr/>
          <a:lstStyle/>
          <a:p>
            <a:fld id="{819C2563-0565-4EE4-ACAC-B5E9DECFC17F}" type="slidenum">
              <a:rPr lang="en-US" smtClean="0"/>
              <a:t>3</a:t>
            </a:fld>
            <a:endParaRPr lang="en-US"/>
          </a:p>
        </p:txBody>
      </p:sp>
    </p:spTree>
    <p:extLst>
      <p:ext uri="{BB962C8B-B14F-4D97-AF65-F5344CB8AC3E}">
        <p14:creationId xmlns:p14="http://schemas.microsoft.com/office/powerpoint/2010/main" val="538687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pPr>
            <a:r>
              <a:rPr lang="en-US" sz="1200" b="0" i="0" u="none" strike="noStrike">
                <a:solidFill>
                  <a:srgbClr val="5F5F5F"/>
                </a:solidFill>
                <a:effectLst/>
                <a:latin typeface="Calibri"/>
                <a:cs typeface="Calibri"/>
              </a:rPr>
              <a:t>State radiation control and public health agencies will lead the preliminary effort.</a:t>
            </a:r>
            <a:r>
              <a:rPr lang="en-US">
                <a:solidFill>
                  <a:srgbClr val="5F5F5F"/>
                </a:solidFill>
                <a:latin typeface="Calibri"/>
                <a:cs typeface="Calibri"/>
              </a:rPr>
              <a:t> </a:t>
            </a:r>
            <a:r>
              <a:rPr lang="en-US" sz="1200" b="0" i="0" u="none" strike="noStrike">
                <a:solidFill>
                  <a:srgbClr val="5F5F5F"/>
                </a:solidFill>
                <a:effectLst/>
                <a:latin typeface="Calibri"/>
                <a:cs typeface="Calibri"/>
              </a:rPr>
              <a:t> Additional federal assistance will come from DOE, HHS, and EPA.</a:t>
            </a:r>
          </a:p>
          <a:p>
            <a:pPr lvl="0">
              <a:spcBef>
                <a:spcPts val="0"/>
              </a:spcBef>
              <a:spcAft>
                <a:spcPts val="0"/>
              </a:spcAft>
            </a:pPr>
            <a:endParaRPr lang="en-US" sz="1200" b="0" i="0" u="none" strike="noStrike">
              <a:solidFill>
                <a:srgbClr val="5F5F5F"/>
              </a:solidFill>
              <a:effectLst/>
              <a:latin typeface="Calibri" panose="020F0502020204030204" pitchFamily="34" charset="0"/>
              <a:cs typeface="Calibri"/>
            </a:endParaRPr>
          </a:p>
          <a:p>
            <a:r>
              <a:rPr lang="en-US" b="1"/>
              <a:t>NIOSH has particular expertise in dose reconstruction as part of the DCAS program (the program that assesses doses to former radiation workers for compensation).  [Division of Compensation Analysis and Support]</a:t>
            </a:r>
            <a:endParaRPr lang="en-US" b="1">
              <a:cs typeface="Calibri"/>
            </a:endParaRPr>
          </a:p>
          <a:p>
            <a:endParaRPr lang="en-US">
              <a:solidFill>
                <a:srgbClr val="5F5F5F"/>
              </a:solidFill>
              <a:latin typeface="Calibri" panose="020F0502020204030204" pitchFamily="34" charset="0"/>
              <a:cs typeface="Calibri" panose="020F0502020204030204" pitchFamily="34" charset="0"/>
            </a:endParaRPr>
          </a:p>
          <a:p>
            <a:pPr>
              <a:spcBef>
                <a:spcPts val="0"/>
              </a:spcBef>
              <a:spcAft>
                <a:spcPts val="0"/>
              </a:spcAft>
            </a:pPr>
            <a:r>
              <a:rPr lang="en-US" sz="1200" b="0" i="0" u="none" strike="noStrike">
                <a:solidFill>
                  <a:srgbClr val="5F5F5F"/>
                </a:solidFill>
                <a:effectLst/>
                <a:latin typeface="Calibri"/>
                <a:cs typeface="Calibri"/>
              </a:rPr>
              <a:t>Additional occupational radiation safety expertise may be available through OSHA, NIOSH, NRC, national labs, DOE and REAC/TS.</a:t>
            </a:r>
            <a:r>
              <a:rPr lang="en-US">
                <a:solidFill>
                  <a:srgbClr val="5F5F5F"/>
                </a:solidFill>
                <a:latin typeface="Calibri"/>
                <a:cs typeface="Calibri"/>
              </a:rPr>
              <a:t> </a:t>
            </a:r>
            <a:endParaRPr lang="en-US" sz="1200" b="0" i="0" u="none" strike="noStrike">
              <a:solidFill>
                <a:srgbClr val="5F5F5F"/>
              </a:solidFill>
              <a:effectLst/>
              <a:latin typeface="Calibri" panose="020F0502020204030204" pitchFamily="34" charset="0"/>
              <a:cs typeface="Calibri"/>
            </a:endParaRPr>
          </a:p>
          <a:p>
            <a:pPr lvl="0">
              <a:spcBef>
                <a:spcPts val="0"/>
              </a:spcBef>
              <a:spcAft>
                <a:spcPts val="0"/>
              </a:spcAft>
            </a:pPr>
            <a:endParaRPr lang="en-US" sz="1200" b="0" i="0" u="none" strike="noStrike">
              <a:solidFill>
                <a:srgbClr val="5F5F5F"/>
              </a:solidFill>
              <a:effectLst/>
              <a:latin typeface="Calibri" panose="020F0502020204030204" pitchFamily="34" charset="0"/>
              <a:cs typeface="Calibri"/>
            </a:endParaRPr>
          </a:p>
          <a:p>
            <a:endParaRPr lang="en-US">
              <a:solidFill>
                <a:srgbClr val="000000"/>
              </a:solidFill>
              <a:latin typeface="Calibri" panose="020F0502020204030204" pitchFamily="34" charset="0"/>
              <a:cs typeface="Calibri" panose="020F0502020204030204" pitchFamily="34" charset="0"/>
            </a:endParaRPr>
          </a:p>
          <a:p>
            <a:endParaRPr lang="en-US">
              <a:solidFill>
                <a:srgbClr val="5F5F5F"/>
              </a:solidFill>
              <a:latin typeface="Calibri" panose="020F0502020204030204" pitchFamily="34" charset="0"/>
              <a:cs typeface="Calibri" panose="020F0502020204030204" pitchFamily="34" charset="0"/>
            </a:endParaRPr>
          </a:p>
          <a:p>
            <a:pPr lvl="0">
              <a:spcBef>
                <a:spcPts val="0"/>
              </a:spcBef>
              <a:spcAft>
                <a:spcPts val="0"/>
              </a:spcAft>
            </a:pPr>
            <a:r>
              <a:rPr lang="en-US" sz="1200" b="0" i="0" u="none" strike="noStrike">
                <a:solidFill>
                  <a:srgbClr val="5F5F5F"/>
                </a:solidFill>
                <a:effectLst/>
                <a:latin typeface="Calibri"/>
                <a:cs typeface="Calibri"/>
              </a:rPr>
              <a:t>The combined efforts of these agencies will define the parameters for dose reconstruction and establish a functioning exposure registry.</a:t>
            </a:r>
          </a:p>
          <a:p>
            <a:endParaRPr lang="en-US"/>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36</a:t>
            </a:fld>
            <a:endParaRPr lang="en-US"/>
          </a:p>
        </p:txBody>
      </p:sp>
    </p:spTree>
    <p:extLst>
      <p:ext uri="{BB962C8B-B14F-4D97-AF65-F5344CB8AC3E}">
        <p14:creationId xmlns:p14="http://schemas.microsoft.com/office/powerpoint/2010/main" val="27401254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Bef>
                <a:spcPts val="0"/>
              </a:spcBef>
              <a:spcAft>
                <a:spcPts val="0"/>
              </a:spcAft>
            </a:pPr>
            <a:r>
              <a:rPr lang="en-US" sz="1800">
                <a:effectLst/>
                <a:latin typeface="Segoe UI" panose="020B0502040204020203" pitchFamily="34" charset="0"/>
              </a:rPr>
              <a:t>Public health will need to work with agency partners to ensure dose reconstruction efforts capture all possible sources of information. </a:t>
            </a:r>
            <a:r>
              <a:rPr lang="en-US" sz="1800" b="0" i="0" u="none" strike="noStrike">
                <a:solidFill>
                  <a:srgbClr val="5F5F5F"/>
                </a:solidFill>
                <a:effectLst/>
                <a:latin typeface="Calibri" panose="020F0502020204030204" pitchFamily="34" charset="0"/>
              </a:rPr>
              <a:t>Data collected during the response will provide the basis for dose reconstruction, including:</a:t>
            </a:r>
          </a:p>
          <a:p>
            <a:pPr marL="742950" lvl="1" indent="-285750">
              <a:spcBef>
                <a:spcPts val="0"/>
              </a:spcBef>
              <a:spcAft>
                <a:spcPts val="0"/>
              </a:spcAft>
              <a:buFont typeface="Arial" panose="020B0604020202020204" pitchFamily="34" charset="0"/>
              <a:buChar char="•"/>
            </a:pPr>
            <a:r>
              <a:rPr lang="en-US" sz="1800" b="0" i="0" u="none" strike="noStrike">
                <a:solidFill>
                  <a:srgbClr val="5F5F5F"/>
                </a:solidFill>
                <a:effectLst/>
                <a:latin typeface="Calibri" panose="020F0502020204030204" pitchFamily="34" charset="0"/>
              </a:rPr>
              <a:t>Environmental measurements</a:t>
            </a:r>
          </a:p>
          <a:p>
            <a:pPr marL="742950" lvl="1" indent="-285750">
              <a:spcBef>
                <a:spcPts val="0"/>
              </a:spcBef>
              <a:spcAft>
                <a:spcPts val="0"/>
              </a:spcAft>
              <a:buFont typeface="Arial" panose="020B0604020202020204" pitchFamily="34" charset="0"/>
              <a:buChar char="•"/>
            </a:pPr>
            <a:r>
              <a:rPr lang="en-US" sz="1800" b="0" i="0" u="none" strike="noStrike">
                <a:solidFill>
                  <a:srgbClr val="5F5F5F"/>
                </a:solidFill>
                <a:effectLst/>
                <a:latin typeface="Calibri" panose="020F0502020204030204" pitchFamily="34" charset="0"/>
              </a:rPr>
              <a:t>Individual contamination screening data captured at Community Reception Centers (CRCs)</a:t>
            </a:r>
          </a:p>
          <a:p>
            <a:pPr marL="742950" lvl="1" indent="-285750">
              <a:spcBef>
                <a:spcPts val="0"/>
              </a:spcBef>
              <a:spcAft>
                <a:spcPts val="0"/>
              </a:spcAft>
              <a:buFont typeface="Arial" panose="020B0604020202020204" pitchFamily="34" charset="0"/>
              <a:buChar char="•"/>
            </a:pPr>
            <a:r>
              <a:rPr lang="en-US" sz="1800" b="0" i="0" u="none" strike="noStrike">
                <a:solidFill>
                  <a:srgbClr val="5F5F5F"/>
                </a:solidFill>
                <a:effectLst/>
                <a:latin typeface="Calibri" panose="020F0502020204030204" pitchFamily="34" charset="0"/>
              </a:rPr>
              <a:t>Dosimetry data collected from responders</a:t>
            </a:r>
          </a:p>
          <a:p>
            <a:pPr marL="742950" lvl="1" indent="-285750">
              <a:spcBef>
                <a:spcPts val="0"/>
              </a:spcBef>
              <a:spcAft>
                <a:spcPts val="0"/>
              </a:spcAft>
              <a:buFont typeface="Arial" panose="020B0604020202020204" pitchFamily="34" charset="0"/>
              <a:buChar char="•"/>
            </a:pPr>
            <a:r>
              <a:rPr lang="en-US" sz="1800" b="0" i="0" u="none" strike="noStrike">
                <a:solidFill>
                  <a:srgbClr val="5F5F5F"/>
                </a:solidFill>
                <a:effectLst/>
                <a:latin typeface="Calibri" panose="020F0502020204030204" pitchFamily="34" charset="0"/>
              </a:rPr>
              <a:t>Internal dosimetry data collected from people who require follow-up care or assessment for radiation injury</a:t>
            </a:r>
          </a:p>
          <a:p>
            <a:pPr marL="742950" lvl="1" indent="-285750">
              <a:spcBef>
                <a:spcPts val="0"/>
              </a:spcBef>
              <a:spcAft>
                <a:spcPts val="0"/>
              </a:spcAft>
              <a:buFont typeface="Arial" panose="020B0604020202020204" pitchFamily="34" charset="0"/>
              <a:buChar char="•"/>
            </a:pPr>
            <a:r>
              <a:rPr lang="en-US" sz="1800" b="0" i="0" u="none" strike="noStrike">
                <a:solidFill>
                  <a:srgbClr val="5F5F5F"/>
                </a:solidFill>
                <a:effectLst/>
                <a:latin typeface="Calibri" panose="020F0502020204030204" pitchFamily="34" charset="0"/>
              </a:rPr>
              <a:t>Statistical modeling may also be used to extrapolate dose estimates to broader populations</a:t>
            </a:r>
          </a:p>
          <a:p>
            <a:endParaRPr lang="en-US"/>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37</a:t>
            </a:fld>
            <a:endParaRPr lang="en-US"/>
          </a:p>
        </p:txBody>
      </p:sp>
    </p:spTree>
    <p:extLst>
      <p:ext uri="{BB962C8B-B14F-4D97-AF65-F5344CB8AC3E}">
        <p14:creationId xmlns:p14="http://schemas.microsoft.com/office/powerpoint/2010/main" val="8646778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a:t>Although early experimental findings in fruit flies (</a:t>
            </a:r>
            <a:r>
              <a:rPr lang="en-US">
                <a:hlinkClick r:id="rId3"/>
              </a:rPr>
              <a:t>Muller, 1927</a:t>
            </a:r>
            <a:r>
              <a:rPr lang="en-US"/>
              <a:t>) and mice (</a:t>
            </a:r>
            <a:r>
              <a:rPr lang="en-US">
                <a:hlinkClick r:id="rId3"/>
              </a:rPr>
              <a:t>Russell, 1951</a:t>
            </a:r>
            <a:r>
              <a:rPr lang="en-US"/>
              <a:t>) have indicated that ionizing radiation causes heritable genetic effects, human data have not replicated the early experimental findings and often have had limited statistical power owing to small sample size, low gonadal dose, lack of dosimetry information, or inadequate comparison groups (</a:t>
            </a:r>
            <a:r>
              <a:rPr lang="en-US">
                <a:hlinkClick r:id="rId3"/>
              </a:rPr>
              <a:t>Boice and Miller, 1999</a:t>
            </a:r>
            <a:r>
              <a:rPr lang="en-US"/>
              <a:t>; </a:t>
            </a:r>
            <a:r>
              <a:rPr lang="en-US">
                <a:hlinkClick r:id="rId3"/>
              </a:rPr>
              <a:t>Lim et al., 2015</a:t>
            </a:r>
            <a:r>
              <a:rPr lang="en-US"/>
              <a:t>; </a:t>
            </a:r>
            <a:r>
              <a:rPr lang="en-US">
                <a:hlinkClick r:id="rId3"/>
              </a:rPr>
              <a:t>Signorello et al., 2010</a:t>
            </a:r>
            <a:r>
              <a:rPr lang="en-US"/>
              <a:t>).</a:t>
            </a:r>
          </a:p>
          <a:p>
            <a:endParaRPr lang="en-US"/>
          </a:p>
          <a:p>
            <a:r>
              <a:rPr lang="en-US">
                <a:cs typeface="Calibri"/>
              </a:rPr>
              <a:t>Source:</a:t>
            </a:r>
            <a:endParaRPr lang="en-US"/>
          </a:p>
          <a:p>
            <a:r>
              <a:rPr lang="en-US"/>
              <a:t>National Academies of Sciences, Engineering, and Medicine; Division on Earth and Life Studies; Nuclear and Radiation Studies Board; Committee on Developing a Long-Term Strategy for Low-Dose Radiation Research in the United States. Leveraging Advances in Modern Science to Revitalize Low-Dose Radiation Research in the United States. Washington (DC): National Academies Press (US); 2022 Oct 20. 2, Low-Dose Radiation Exposures and Health Effects. Available from: https://www.ncbi.nlm.nih.gov/books/NBK586463/</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38</a:t>
            </a:fld>
            <a:endParaRPr lang="en-US"/>
          </a:p>
        </p:txBody>
      </p:sp>
    </p:spTree>
    <p:extLst>
      <p:ext uri="{BB962C8B-B14F-4D97-AF65-F5344CB8AC3E}">
        <p14:creationId xmlns:p14="http://schemas.microsoft.com/office/powerpoint/2010/main" val="8727698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Description of Image: REMM Webpage for </a:t>
            </a:r>
            <a:r>
              <a:rPr lang="en-US"/>
              <a:t>Dose Reconstruction After Radiation Incidents</a:t>
            </a:r>
            <a:endParaRPr lang="en-US">
              <a:ea typeface="Calibri" panose="020F0502020204030204"/>
              <a:cs typeface="Calibri"/>
            </a:endParaRPr>
          </a:p>
          <a:p>
            <a:endParaRPr lang="en-US">
              <a:solidFill>
                <a:srgbClr val="000000"/>
              </a:solidFill>
              <a:latin typeface="Calibri"/>
              <a:ea typeface="Calibri"/>
              <a:cs typeface="Calibri"/>
            </a:endParaRPr>
          </a:p>
          <a:p>
            <a:r>
              <a:rPr lang="en-US" sz="1800" b="0" i="0" u="none" strike="noStrike">
                <a:solidFill>
                  <a:srgbClr val="000000"/>
                </a:solidFill>
                <a:effectLst/>
                <a:latin typeface="Calibri"/>
                <a:cs typeface="Calibri"/>
                <a:hlinkClick r:id="rId3"/>
              </a:rPr>
              <a:t>https://remm.hhs.gov/dosereconstruction.htm</a:t>
            </a:r>
            <a:endParaRPr lang="en-US" b="1" i="0" u="none" strike="noStrike">
              <a:solidFill>
                <a:srgbClr val="000000"/>
              </a:solidFill>
              <a:effectLst/>
              <a:latin typeface="Calibri"/>
              <a:cs typeface="Calibri"/>
              <a:hlinkClick r:id="rId3"/>
            </a:endParaRPr>
          </a:p>
          <a:p>
            <a:endParaRPr lang="en-US" sz="1800">
              <a:latin typeface="Calibri"/>
              <a:cs typeface="Calibri"/>
            </a:endParaRP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40</a:t>
            </a:fld>
            <a:endParaRPr lang="en-US"/>
          </a:p>
        </p:txBody>
      </p:sp>
    </p:spTree>
    <p:extLst>
      <p:ext uri="{BB962C8B-B14F-4D97-AF65-F5344CB8AC3E}">
        <p14:creationId xmlns:p14="http://schemas.microsoft.com/office/powerpoint/2010/main" val="37562298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Description of Image: Cover of Radiation Dose Reconstruction: Principles and Practices NCRP Report No. 163</a:t>
            </a:r>
          </a:p>
          <a:p>
            <a:endParaRPr lang="en-US"/>
          </a:p>
          <a:p>
            <a:r>
              <a:rPr lang="en-US">
                <a:hlinkClick r:id="rId3"/>
              </a:rPr>
              <a:t>https://ncrponline.org/shop/reports/report-no-163-radiation-dose-reconstruction-principles-and-practices/</a:t>
            </a:r>
            <a:endParaRPr lang="en-US">
              <a:cs typeface="Calibri"/>
              <a:hlinkClick r:id="rId3"/>
            </a:endParaRPr>
          </a:p>
          <a:p>
            <a:endParaRPr lang="en-US" sz="1800">
              <a:latin typeface="Calibri"/>
              <a:cs typeface="Calibri"/>
            </a:endParaRP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41</a:t>
            </a:fld>
            <a:endParaRPr lang="en-US"/>
          </a:p>
        </p:txBody>
      </p:sp>
    </p:spTree>
    <p:extLst>
      <p:ext uri="{BB962C8B-B14F-4D97-AF65-F5344CB8AC3E}">
        <p14:creationId xmlns:p14="http://schemas.microsoft.com/office/powerpoint/2010/main" val="21384776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Description of Image: Cover of Implementation Guidance for Emergency Response Dosimetry. NCRP Commentary No. 28</a:t>
            </a:r>
          </a:p>
          <a:p>
            <a:endParaRPr lang="en-US"/>
          </a:p>
          <a:p>
            <a:r>
              <a:rPr lang="en-US">
                <a:hlinkClick r:id="rId3"/>
              </a:rPr>
              <a:t>https://ncrponline.org/shop/commentaries/commentary-no-28-implementation-guidance-for-emergency-response-dosimetry/</a:t>
            </a:r>
            <a:endParaRPr lang="en-US">
              <a:ea typeface="Calibri"/>
              <a:cs typeface="Calibri"/>
            </a:endParaRP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42</a:t>
            </a:fld>
            <a:endParaRPr lang="en-US"/>
          </a:p>
        </p:txBody>
      </p:sp>
    </p:spTree>
    <p:extLst>
      <p:ext uri="{BB962C8B-B14F-4D97-AF65-F5344CB8AC3E}">
        <p14:creationId xmlns:p14="http://schemas.microsoft.com/office/powerpoint/2010/main" val="6220492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Description of Image: Cover of Implementation Guidance for Emergency Response Dosimetry. NCRP Commentary No. 28</a:t>
            </a:r>
          </a:p>
          <a:p>
            <a:endParaRPr lang="en-US"/>
          </a:p>
          <a:p>
            <a:r>
              <a:rPr lang="en-US">
                <a:hlinkClick r:id="rId3"/>
              </a:rPr>
              <a:t>https://ncrponline.org/shop/commentaries/commentary-no-28-implementation-guidance-for-emergency-response-dosimetry/</a:t>
            </a:r>
            <a:endParaRPr lang="en-US">
              <a:ea typeface="Calibri"/>
              <a:cs typeface="Calibri"/>
            </a:endParaRP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43</a:t>
            </a:fld>
            <a:endParaRPr lang="en-US"/>
          </a:p>
        </p:txBody>
      </p:sp>
    </p:spTree>
    <p:extLst>
      <p:ext uri="{BB962C8B-B14F-4D97-AF65-F5344CB8AC3E}">
        <p14:creationId xmlns:p14="http://schemas.microsoft.com/office/powerpoint/2010/main" val="29676828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atin typeface="+mn-lt"/>
              </a:rPr>
              <a:t>This section explores </a:t>
            </a:r>
            <a:r>
              <a:rPr lang="en-US" b="1">
                <a:latin typeface="+mn-lt"/>
              </a:rPr>
              <a:t>SPECIALIZED MEDICAL CARE </a:t>
            </a:r>
            <a:r>
              <a:rPr lang="en-US">
                <a:latin typeface="+mn-lt"/>
              </a:rPr>
              <a:t>as an </a:t>
            </a:r>
            <a:r>
              <a:rPr lang="en-US" b="1">
                <a:latin typeface="+mn-lt"/>
              </a:rPr>
              <a:t>INTERMEDIATE </a:t>
            </a:r>
            <a:r>
              <a:rPr lang="en-US">
                <a:latin typeface="+mn-lt"/>
              </a:rPr>
              <a:t>phase response activity. It falls under the </a:t>
            </a:r>
            <a:r>
              <a:rPr lang="en-US" b="1">
                <a:latin typeface="+mn-lt"/>
              </a:rPr>
              <a:t>LIFE SAFETY </a:t>
            </a:r>
            <a:r>
              <a:rPr lang="en-US">
                <a:latin typeface="+mn-lt"/>
              </a:rPr>
              <a:t>response objective. The public health functional area is </a:t>
            </a:r>
            <a:r>
              <a:rPr lang="en-US" b="1">
                <a:latin typeface="+mn-lt"/>
              </a:rPr>
              <a:t>MEDICAL RESPONSE COORDINATION</a:t>
            </a:r>
            <a:r>
              <a:rPr lang="en-US" b="0">
                <a:latin typeface="+mn-lt"/>
              </a:rPr>
              <a:t>.</a:t>
            </a:r>
            <a:endParaRPr lang="en-US">
              <a:latin typeface="+mn-lt"/>
            </a:endParaRPr>
          </a:p>
          <a:p>
            <a:pPr marL="0" indent="0">
              <a:buFont typeface="Arial" panose="020B0604020202020204" pitchFamily="34" charset="0"/>
              <a:buNone/>
            </a:pPr>
            <a:endParaRPr lang="en-US" sz="1100" b="0" i="0" u="none" strike="noStrike">
              <a:solidFill>
                <a:srgbClr val="000000"/>
              </a:solidFill>
              <a:effectLst/>
              <a:latin typeface="+mn-lt"/>
            </a:endParaRPr>
          </a:p>
          <a:p>
            <a:pPr marL="0" indent="0">
              <a:buFont typeface="Arial" panose="020B0604020202020204" pitchFamily="34" charset="0"/>
              <a:buNone/>
            </a:pPr>
            <a:r>
              <a:rPr lang="en-US" sz="1100" b="0" i="0" u="none" strike="noStrike">
                <a:solidFill>
                  <a:srgbClr val="000000"/>
                </a:solidFill>
                <a:effectLst/>
                <a:latin typeface="+mn-lt"/>
              </a:rPr>
              <a:t>This section will include a review of</a:t>
            </a:r>
          </a:p>
          <a:p>
            <a:pPr marL="742950" lvl="1" indent="-285750" fontAlgn="base">
              <a:buFont typeface="Arial" panose="020B0604020202020204" pitchFamily="34" charset="0"/>
              <a:buChar char="•"/>
            </a:pPr>
            <a:r>
              <a:rPr lang="en-US" sz="1100" b="0" i="0" u="none" strike="noStrike">
                <a:solidFill>
                  <a:srgbClr val="000000"/>
                </a:solidFill>
                <a:effectLst/>
                <a:latin typeface="+mn-lt"/>
              </a:rPr>
              <a:t>Types of injuries anticipated from an IND (blast, </a:t>
            </a:r>
            <a:r>
              <a:rPr lang="en-US" sz="1100">
                <a:solidFill>
                  <a:srgbClr val="000000"/>
                </a:solidFill>
              </a:rPr>
              <a:t>thermal burn</a:t>
            </a:r>
            <a:r>
              <a:rPr lang="en-US" sz="1100" b="0" i="0" u="none" strike="noStrike">
                <a:solidFill>
                  <a:srgbClr val="000000"/>
                </a:solidFill>
                <a:effectLst/>
                <a:latin typeface="+mn-lt"/>
              </a:rPr>
              <a:t>, radiation)</a:t>
            </a:r>
            <a:endParaRPr lang="en-US" sz="1100" b="0" i="0" u="none" strike="noStrike">
              <a:solidFill>
                <a:srgbClr val="000000"/>
              </a:solidFill>
              <a:effectLst/>
              <a:latin typeface="+mn-lt"/>
              <a:cs typeface="Calibri"/>
            </a:endParaRPr>
          </a:p>
          <a:p>
            <a:pPr marL="742950" lvl="1" indent="-285750" rtl="0" fontAlgn="base">
              <a:spcBef>
                <a:spcPts val="0"/>
              </a:spcBef>
              <a:spcAft>
                <a:spcPts val="0"/>
              </a:spcAft>
              <a:buFont typeface="Arial" panose="020B0604020202020204" pitchFamily="34" charset="0"/>
              <a:buChar char="•"/>
            </a:pPr>
            <a:r>
              <a:rPr lang="en-US" sz="1100" b="0" i="0" u="none" strike="noStrike">
                <a:solidFill>
                  <a:srgbClr val="000000"/>
                </a:solidFill>
                <a:effectLst/>
                <a:latin typeface="+mn-lt"/>
              </a:rPr>
              <a:t>Crisis standards of care</a:t>
            </a:r>
          </a:p>
          <a:p>
            <a:pPr marL="742950" lvl="1" indent="-285750" rtl="0" fontAlgn="base">
              <a:spcBef>
                <a:spcPts val="0"/>
              </a:spcBef>
              <a:spcAft>
                <a:spcPts val="0"/>
              </a:spcAft>
              <a:buFont typeface="Arial" panose="020B0604020202020204" pitchFamily="34" charset="0"/>
              <a:buChar char="•"/>
            </a:pPr>
            <a:r>
              <a:rPr lang="en-US" sz="1100" b="0" i="0" u="none" strike="noStrike">
                <a:solidFill>
                  <a:srgbClr val="000000"/>
                </a:solidFill>
                <a:effectLst/>
                <a:latin typeface="+mn-lt"/>
              </a:rPr>
              <a:t>RITN as a resource for providing specialized medical care for radiation injuries</a:t>
            </a: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45</a:t>
            </a:fld>
            <a:endParaRPr lang="en-US"/>
          </a:p>
        </p:txBody>
      </p:sp>
    </p:spTree>
    <p:extLst>
      <p:ext uri="{BB962C8B-B14F-4D97-AF65-F5344CB8AC3E}">
        <p14:creationId xmlns:p14="http://schemas.microsoft.com/office/powerpoint/2010/main" val="12828835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Description of image:  Response objectives and activities are organized roughly by time phase (early, intermediate, and late) and by objective (life safety, risk mitigation, and recovery).  Specialized medical care falls among the intermediate phase life safety activities.</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819C2563-0565-4EE4-ACAC-B5E9DECFC17F}" type="slidenum">
              <a:rPr lang="en-US" smtClean="0"/>
              <a:t>46</a:t>
            </a:fld>
            <a:endParaRPr lang="en-US"/>
          </a:p>
        </p:txBody>
      </p:sp>
    </p:spTree>
    <p:extLst>
      <p:ext uri="{BB962C8B-B14F-4D97-AF65-F5344CB8AC3E}">
        <p14:creationId xmlns:p14="http://schemas.microsoft.com/office/powerpoint/2010/main" val="11864605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47</a:t>
            </a:fld>
            <a:endParaRPr lang="en-US"/>
          </a:p>
        </p:txBody>
      </p:sp>
    </p:spTree>
    <p:extLst>
      <p:ext uri="{BB962C8B-B14F-4D97-AF65-F5344CB8AC3E}">
        <p14:creationId xmlns:p14="http://schemas.microsoft.com/office/powerpoint/2010/main" val="1977390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section explores </a:t>
            </a:r>
            <a:r>
              <a:rPr lang="en-US" b="1"/>
              <a:t>DOSE ASSESSMENT </a:t>
            </a:r>
            <a:r>
              <a:rPr lang="en-US"/>
              <a:t>as an </a:t>
            </a:r>
            <a:r>
              <a:rPr lang="en-US" b="1"/>
              <a:t>INTERMEDIATE </a:t>
            </a:r>
            <a:r>
              <a:rPr lang="en-US"/>
              <a:t>phase response activity. It falls under the </a:t>
            </a:r>
            <a:r>
              <a:rPr lang="en-US" b="1"/>
              <a:t>LIFE SAFETY </a:t>
            </a:r>
            <a:r>
              <a:rPr lang="en-US"/>
              <a:t>response objective. The public health functional area is </a:t>
            </a:r>
            <a:r>
              <a:rPr lang="en-US" b="1"/>
              <a:t>RADIATION HEALTH ASSESSMENT</a:t>
            </a:r>
            <a:r>
              <a:rPr lang="en-US"/>
              <a:t>.</a:t>
            </a:r>
          </a:p>
          <a:p>
            <a:endParaRPr lang="en-US"/>
          </a:p>
          <a:p>
            <a:r>
              <a:rPr lang="en-US" b="1">
                <a:solidFill>
                  <a:srgbClr val="000000"/>
                </a:solidFill>
                <a:latin typeface="Calibri"/>
                <a:cs typeface="Calibri"/>
              </a:rPr>
              <a:t>NOTE:</a:t>
            </a:r>
          </a:p>
          <a:p>
            <a:r>
              <a:rPr lang="en-US" sz="1700">
                <a:highlight>
                  <a:srgbClr val="00FFFF"/>
                </a:highlight>
                <a:latin typeface="Calibri"/>
                <a:ea typeface="Calibri" panose="020F0502020204030204" pitchFamily="34" charset="0"/>
                <a:cs typeface="Calibri"/>
              </a:rPr>
              <a:t>Early dose assessments will primarily be based on how much time a person spends or has spent in certain areas. The information will be used to help determine if the person:</a:t>
            </a:r>
          </a:p>
          <a:p>
            <a:pPr marL="274955" indent="-274955">
              <a:buFontTx/>
              <a:buChar char="-"/>
            </a:pPr>
            <a:r>
              <a:rPr lang="en-US" sz="1700">
                <a:solidFill>
                  <a:srgbClr val="000000"/>
                </a:solidFill>
                <a:highlight>
                  <a:srgbClr val="00FFFF"/>
                </a:highlight>
                <a:latin typeface="Calibri"/>
                <a:cs typeface="Calibri"/>
              </a:rPr>
              <a:t>Needs immediate care for a suspected radiation injury</a:t>
            </a:r>
          </a:p>
          <a:p>
            <a:pPr marL="274955" indent="-274955">
              <a:buFontTx/>
              <a:buChar char="-"/>
            </a:pPr>
            <a:r>
              <a:rPr lang="en-US" sz="1700">
                <a:solidFill>
                  <a:srgbClr val="000000"/>
                </a:solidFill>
                <a:highlight>
                  <a:srgbClr val="00FFFF"/>
                </a:highlight>
                <a:latin typeface="Calibri"/>
                <a:cs typeface="Calibri"/>
              </a:rPr>
              <a:t>Requires further evaluation and/or specialized medical care </a:t>
            </a:r>
          </a:p>
          <a:p>
            <a:pPr marL="274955" indent="-274955">
              <a:buFont typeface="Arial"/>
              <a:buChar char="•"/>
            </a:pPr>
            <a:r>
              <a:rPr lang="en-US" sz="1700">
                <a:solidFill>
                  <a:srgbClr val="000000"/>
                </a:solidFill>
                <a:highlight>
                  <a:srgbClr val="00FFFF"/>
                </a:highlight>
                <a:latin typeface="Calibri"/>
                <a:cs typeface="Calibri"/>
              </a:rPr>
              <a:t>In the case of responders – </a:t>
            </a:r>
            <a:r>
              <a:rPr lang="en-US">
                <a:highlight>
                  <a:srgbClr val="00FFFF"/>
                </a:highlight>
              </a:rPr>
              <a:t>emergency workers responding to this emergency early on may exceed the occupational dose limits</a:t>
            </a:r>
            <a:r>
              <a:rPr lang="en-US" sz="1700">
                <a:solidFill>
                  <a:srgbClr val="000000"/>
                </a:solidFill>
                <a:highlight>
                  <a:srgbClr val="00FFFF"/>
                </a:highlight>
                <a:latin typeface="Calibri"/>
                <a:cs typeface="Calibri"/>
              </a:rPr>
              <a:t> </a:t>
            </a:r>
            <a:endParaRPr lang="en-US" sz="1700">
              <a:solidFill>
                <a:srgbClr val="000000"/>
              </a:solidFill>
              <a:highlight>
                <a:srgbClr val="00FFFF"/>
              </a:highlight>
              <a:latin typeface="Calibri" panose="020F0502020204030204" pitchFamily="34" charset="0"/>
              <a:cs typeface="Calibri"/>
            </a:endParaRPr>
          </a:p>
          <a:p>
            <a:pPr marL="274955" indent="-274955">
              <a:buFont typeface="Arial"/>
              <a:buChar char="•"/>
            </a:pPr>
            <a:r>
              <a:rPr lang="en-US">
                <a:highlight>
                  <a:srgbClr val="00FFFF"/>
                </a:highlight>
              </a:rPr>
              <a:t>EPA PAGs have higher dose guidelines for life saving and protecting critical infrastructure. NCRP Report 165 and 179 and I believe NCRP Commentary 19 discuss dose guidelines in the 50 rem range.</a:t>
            </a:r>
            <a:endParaRPr lang="en-US" sz="1700">
              <a:solidFill>
                <a:srgbClr val="000000"/>
              </a:solidFill>
              <a:highlight>
                <a:srgbClr val="00FFFF"/>
              </a:highlight>
              <a:latin typeface="Calibri" panose="020F0502020204030204" pitchFamily="34" charset="0"/>
              <a:cs typeface="Calibri"/>
            </a:endParaRPr>
          </a:p>
          <a:p>
            <a:pPr marL="275434" indent="-275434">
              <a:buFontTx/>
              <a:buChar char="-"/>
            </a:pPr>
            <a:endParaRPr lang="en-US" sz="1700">
              <a:solidFill>
                <a:srgbClr val="000000"/>
              </a:solidFill>
              <a:highlight>
                <a:srgbClr val="00FFFF"/>
              </a:highlight>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4</a:t>
            </a:fld>
            <a:endParaRPr lang="en-US"/>
          </a:p>
        </p:txBody>
      </p:sp>
    </p:spTree>
    <p:extLst>
      <p:ext uri="{BB962C8B-B14F-4D97-AF65-F5344CB8AC3E}">
        <p14:creationId xmlns:p14="http://schemas.microsoft.com/office/powerpoint/2010/main" val="3838106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The learning objectives for this section are to:</a:t>
            </a:r>
          </a:p>
          <a:p>
            <a:pPr marL="628650" lvl="1" indent="-171450">
              <a:buFont typeface="Arial" panose="020B0604020202020204" pitchFamily="34" charset="0"/>
              <a:buChar char="•"/>
            </a:pPr>
            <a:r>
              <a:rPr lang="en-US"/>
              <a:t>Identify circumstances where patients may need specialized care.</a:t>
            </a:r>
          </a:p>
          <a:p>
            <a:pPr marL="628650" lvl="1" indent="-171450">
              <a:buFont typeface="Arial" panose="020B0604020202020204" pitchFamily="34" charset="0"/>
              <a:buChar char="•"/>
            </a:pPr>
            <a:r>
              <a:rPr lang="en-US"/>
              <a:t>Determine what resources are needed to ensure access to supportive care for those patients who have received fatal doses or suffered radiation combined injury.</a:t>
            </a:r>
          </a:p>
          <a:p>
            <a:pPr marL="628650" lvl="1" indent="-171450">
              <a:buFont typeface="Arial" panose="020B0604020202020204" pitchFamily="34" charset="0"/>
              <a:buChar char="•"/>
            </a:pPr>
            <a:endParaRPr lang="en-US"/>
          </a:p>
          <a:p>
            <a:pPr marL="628650" lvl="1" indent="-171450">
              <a:buFont typeface="Arial" panose="020B0604020202020204" pitchFamily="34" charset="0"/>
              <a:buChar char="•"/>
            </a:pPr>
            <a:r>
              <a:rPr lang="en-US"/>
              <a:t>The term “radiation combined injury” (RCI) is used to describe conditions where radiation injury is coupled with other insults such as burns, wounds, infection, or blunt trauma</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48</a:t>
            </a:fld>
            <a:endParaRPr lang="en-US"/>
          </a:p>
        </p:txBody>
      </p:sp>
    </p:spTree>
    <p:extLst>
      <p:ext uri="{BB962C8B-B14F-4D97-AF65-F5344CB8AC3E}">
        <p14:creationId xmlns:p14="http://schemas.microsoft.com/office/powerpoint/2010/main" val="36031569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49</a:t>
            </a:fld>
            <a:endParaRPr lang="en-US"/>
          </a:p>
        </p:txBody>
      </p:sp>
    </p:spTree>
    <p:extLst>
      <p:ext uri="{BB962C8B-B14F-4D97-AF65-F5344CB8AC3E}">
        <p14:creationId xmlns:p14="http://schemas.microsoft.com/office/powerpoint/2010/main" val="6254049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phe.gov/Preparedness/planning/mscc/handbook/chapter7/Pages/default.aspx</a:t>
            </a:r>
            <a:endParaRPr lang="en-US"/>
          </a:p>
          <a:p>
            <a:r>
              <a:rPr lang="en-US">
                <a:hlinkClick r:id="rId4"/>
              </a:rPr>
              <a:t>Emergency Support Function #8 – Public Health and Medical Services Annex (fema.gov)</a:t>
            </a:r>
            <a:endParaRPr lang="en-US">
              <a:ea typeface="Calibri"/>
              <a:cs typeface="Calibri"/>
            </a:endParaRPr>
          </a:p>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819C2563-0565-4EE4-ACAC-B5E9DECFC17F}" type="slidenum">
              <a:rPr lang="en-US" smtClean="0"/>
              <a:t>52</a:t>
            </a:fld>
            <a:endParaRPr lang="en-US"/>
          </a:p>
        </p:txBody>
      </p:sp>
    </p:spTree>
    <p:extLst>
      <p:ext uri="{BB962C8B-B14F-4D97-AF65-F5344CB8AC3E}">
        <p14:creationId xmlns:p14="http://schemas.microsoft.com/office/powerpoint/2010/main" val="27815996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PROMPT AUDIENCE: </a:t>
            </a:r>
            <a:r>
              <a:rPr lang="en-US" b="0"/>
              <a:t>Share information for the first bullet, if they haven’t already done so.</a:t>
            </a:r>
            <a:endParaRPr lang="en-US"/>
          </a:p>
          <a:p>
            <a:endParaRPr lang="en-US"/>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a:t>The medical response to a large-scale radiation emergency will involve many of the same ESF 8 agencies that respond to other types of disasters. One medical asset that will be essential to providing specialized medical care is the Radiation Injury Treatment Network (RITN).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t>The Radiation Injury Treatment Network® (RITN) is a national network of medical centers with expertise in the management of bone marrow failure and works with partners from other medical specialties to assist with managing acute radiation syndrome (ARS) and its health-related consequences.</a:t>
            </a: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53</a:t>
            </a:fld>
            <a:endParaRPr lang="en-US"/>
          </a:p>
        </p:txBody>
      </p:sp>
    </p:spTree>
    <p:extLst>
      <p:ext uri="{BB962C8B-B14F-4D97-AF65-F5344CB8AC3E}">
        <p14:creationId xmlns:p14="http://schemas.microsoft.com/office/powerpoint/2010/main" val="22233608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spcBef>
                <a:spcPct val="30000"/>
              </a:spcBef>
              <a:spcAft>
                <a:spcPct val="0"/>
              </a:spcAft>
              <a:defRPr/>
            </a:pPr>
            <a:r>
              <a:rPr lang="en-US">
                <a:ea typeface="Calibri"/>
                <a:cs typeface="Calibri"/>
              </a:rPr>
              <a:t>Description of Image:</a:t>
            </a:r>
            <a:r>
              <a:rPr lang="en-US"/>
              <a:t> Schematic for Triage and Response to a Large-Scale Radiation Event </a:t>
            </a:r>
          </a:p>
          <a:p>
            <a:pPr>
              <a:spcBef>
                <a:spcPct val="30000"/>
              </a:spcBef>
              <a:spcAft>
                <a:spcPct val="0"/>
              </a:spcAft>
              <a:defRPr/>
            </a:pPr>
            <a:endParaRPr lang="en-US"/>
          </a:p>
          <a:p>
            <a:pPr>
              <a:spcBef>
                <a:spcPct val="30000"/>
              </a:spcBef>
              <a:spcAft>
                <a:spcPct val="0"/>
              </a:spcAft>
              <a:defRPr/>
            </a:pPr>
            <a:r>
              <a:rPr lang="en-US"/>
              <a:t>Specialized medical care will take place at medical facilities outside of the hot zone. Some facilities may be in areas that have light damage and/or elevated background radiation, but will otherwise be fully operational. </a:t>
            </a:r>
            <a:endParaRPr lang="en-US">
              <a:ea typeface="Calibri" panose="020F0502020204030204"/>
              <a:cs typeface="Calibri" panose="020F0502020204030204"/>
            </a:endParaRPr>
          </a:p>
          <a:p>
            <a:endParaRPr lang="en-US"/>
          </a:p>
          <a:p>
            <a:r>
              <a:rPr lang="en-US">
                <a:ea typeface="Calibri" panose="020F0502020204030204"/>
                <a:cs typeface="Calibri" panose="020F0502020204030204"/>
              </a:rPr>
              <a:t>This graphic illustrates the general locations of RTR sites relative to medical care facilities, assembly centers (community reception centers) and evacuation centers.</a:t>
            </a: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54</a:t>
            </a:fld>
            <a:endParaRPr lang="en-US"/>
          </a:p>
        </p:txBody>
      </p:sp>
    </p:spTree>
    <p:extLst>
      <p:ext uri="{BB962C8B-B14F-4D97-AF65-F5344CB8AC3E}">
        <p14:creationId xmlns:p14="http://schemas.microsoft.com/office/powerpoint/2010/main" val="26932862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a:t>REMM provides algorithms for radiation treatment. These reflect radiation issues, not trauma-specific issues.</a:t>
            </a:r>
          </a:p>
          <a:p>
            <a:endParaRPr lang="en-US"/>
          </a:p>
          <a:p>
            <a:r>
              <a:rPr lang="en-US">
                <a:hlinkClick r:id="rId3"/>
              </a:rPr>
              <a:t>Triage Guidelines Including Radiation Triage Guidelines - Radiation Emergency Medical Management (hhs.gov)</a:t>
            </a:r>
            <a:endParaRPr lang="en-US"/>
          </a:p>
          <a:p>
            <a:pPr marL="285750" indent="-285750">
              <a:buFont typeface="Arial,Sans-Serif"/>
              <a:buChar char="•"/>
            </a:pPr>
            <a:r>
              <a:rPr lang="en-US" u="sng">
                <a:hlinkClick r:id="rId4"/>
              </a:rPr>
              <a:t>Contamination</a:t>
            </a:r>
            <a:r>
              <a:rPr lang="en-US"/>
              <a:t> </a:t>
            </a:r>
            <a:endParaRPr lang="en-US">
              <a:cs typeface="Calibri"/>
            </a:endParaRPr>
          </a:p>
          <a:p>
            <a:pPr marL="285750" indent="-285750">
              <a:buFont typeface="Arial,Sans-Serif"/>
              <a:buChar char="•"/>
            </a:pPr>
            <a:r>
              <a:rPr lang="en-US" u="sng">
                <a:hlinkClick r:id="rId5"/>
              </a:rPr>
              <a:t>Exposure</a:t>
            </a:r>
            <a:r>
              <a:rPr lang="en-US"/>
              <a:t> </a:t>
            </a:r>
            <a:endParaRPr lang="en-US">
              <a:cs typeface="Calibri"/>
            </a:endParaRPr>
          </a:p>
          <a:p>
            <a:pPr marL="742950" lvl="1" indent="-285750">
              <a:buFont typeface="Arial,Sans-Serif"/>
              <a:buChar char="•"/>
            </a:pPr>
            <a:r>
              <a:rPr lang="en-US" u="sng">
                <a:hlinkClick r:id="rId6"/>
              </a:rPr>
              <a:t>Scarce Resources Triage Tool</a:t>
            </a:r>
            <a:endParaRPr lang="en-US"/>
          </a:p>
          <a:p>
            <a:pPr marL="285750" indent="-285750">
              <a:buFont typeface="Arial,Sans-Serif"/>
              <a:buChar char="•"/>
            </a:pPr>
            <a:r>
              <a:rPr lang="en-US" u="sng">
                <a:hlinkClick r:id="rId7"/>
              </a:rPr>
              <a:t>Exposure + Contamination</a:t>
            </a:r>
            <a:r>
              <a:rPr lang="en-US"/>
              <a:t> </a:t>
            </a:r>
            <a:endParaRPr lang="en-US">
              <a:cs typeface="Calibri"/>
            </a:endParaRPr>
          </a:p>
          <a:p>
            <a:pPr marL="285750" indent="-285750">
              <a:buFont typeface="Arial,Sans-Serif"/>
              <a:buChar char="•"/>
            </a:pPr>
            <a:r>
              <a:rPr lang="en-US" u="sng">
                <a:hlinkClick r:id="rId8"/>
              </a:rPr>
              <a:t>Hospital Approach to Patients Presenting After a Nuclear Detonation</a:t>
            </a:r>
            <a:endParaRPr lang="en-US" u="sng">
              <a:ea typeface="Calibri"/>
              <a:cs typeface="Calibri"/>
              <a:hlinkClick r:id="rId8"/>
            </a:endParaRPr>
          </a:p>
          <a:p>
            <a:pPr marL="285750" indent="-285750">
              <a:buFont typeface="Arial,Sans-Serif"/>
              <a:buChar char="•"/>
            </a:pPr>
            <a:endParaRPr lang="en-US"/>
          </a:p>
          <a:p>
            <a:pPr marL="285750" indent="-285750">
              <a:buFont typeface="Arial,Sans-Serif"/>
              <a:buChar char="•"/>
            </a:pPr>
            <a:r>
              <a:rPr lang="en-US"/>
              <a:t>Prevailing medical standards of care and triage systems will depend on resource availability, which will change over time. </a:t>
            </a:r>
            <a:endParaRPr lang="en-US">
              <a:cs typeface="Calibri"/>
            </a:endParaRPr>
          </a:p>
          <a:p>
            <a:pPr marL="0" indent="0">
              <a:buFont typeface="Arial" panose="020B0604020202020204" pitchFamily="34" charset="0"/>
              <a:buNone/>
            </a:pPr>
            <a:endParaRPr lang="en-US"/>
          </a:p>
          <a:p>
            <a:r>
              <a:rPr lang="en-US"/>
              <a:t>Nomenclature for standards of care varies across jurisdictions, but are usually divided into three groups: </a:t>
            </a:r>
          </a:p>
          <a:p>
            <a:pPr marL="171450" indent="-171450">
              <a:buFont typeface="Arial" panose="020B0604020202020204" pitchFamily="34" charset="0"/>
              <a:buChar char="•"/>
            </a:pPr>
            <a:r>
              <a:rPr lang="en-US"/>
              <a:t>Conventional </a:t>
            </a:r>
            <a:endParaRPr lang="en-US">
              <a:cs typeface="Calibri" panose="020F0502020204030204"/>
            </a:endParaRPr>
          </a:p>
          <a:p>
            <a:pPr marL="171450" indent="-171450">
              <a:buFont typeface="Arial" panose="020B0604020202020204" pitchFamily="34" charset="0"/>
              <a:buChar char="•"/>
            </a:pPr>
            <a:r>
              <a:rPr lang="en-US"/>
              <a:t>Contingency</a:t>
            </a:r>
            <a:endParaRPr lang="en-US">
              <a:ea typeface="Calibri"/>
              <a:cs typeface="Calibri"/>
            </a:endParaRPr>
          </a:p>
          <a:p>
            <a:pPr marL="171450" indent="-171450">
              <a:buFont typeface="Arial" panose="020B0604020202020204" pitchFamily="34" charset="0"/>
              <a:buChar char="•"/>
            </a:pPr>
            <a:r>
              <a:rPr lang="en-US"/>
              <a:t>Crisis</a:t>
            </a:r>
            <a:endParaRPr lang="en-US">
              <a:ea typeface="Calibri"/>
              <a:cs typeface="Calibri"/>
            </a:endParaRPr>
          </a:p>
          <a:p>
            <a:pPr marL="171450" indent="-171450">
              <a:buFont typeface="Arial" panose="020B0604020202020204" pitchFamily="34" charset="0"/>
              <a:buChar char="•"/>
            </a:pPr>
            <a:endParaRPr lang="en-US"/>
          </a:p>
          <a:p>
            <a:pPr marL="0" indent="0">
              <a:buFont typeface="Arial" panose="020B0604020202020204" pitchFamily="34" charset="0"/>
              <a:buNone/>
            </a:pPr>
            <a:r>
              <a:rPr lang="en-US"/>
              <a:t>Nomenclature for resource adequacy also varies but are usually divided into:</a:t>
            </a:r>
            <a:endParaRPr lang="en-US">
              <a:ea typeface="Calibri"/>
              <a:cs typeface="Calibri"/>
            </a:endParaRPr>
          </a:p>
          <a:p>
            <a:pPr marL="171450" indent="-171450">
              <a:buFont typeface="Arial" panose="020B0604020202020204" pitchFamily="34" charset="0"/>
              <a:buChar char="•"/>
            </a:pPr>
            <a:r>
              <a:rPr lang="en-US"/>
              <a:t>Normal</a:t>
            </a:r>
            <a:endParaRPr lang="en-US">
              <a:ea typeface="Calibri"/>
              <a:cs typeface="Calibri"/>
            </a:endParaRPr>
          </a:p>
          <a:p>
            <a:pPr marL="171450" indent="-171450">
              <a:buFont typeface="Arial" panose="020B0604020202020204" pitchFamily="34" charset="0"/>
              <a:buChar char="•"/>
            </a:pPr>
            <a:r>
              <a:rPr lang="en-US"/>
              <a:t>Good</a:t>
            </a:r>
            <a:endParaRPr lang="en-US">
              <a:ea typeface="Calibri"/>
              <a:cs typeface="Calibri"/>
            </a:endParaRPr>
          </a:p>
          <a:p>
            <a:pPr marL="171450" indent="-171450">
              <a:buFont typeface="Arial" panose="020B0604020202020204" pitchFamily="34" charset="0"/>
              <a:buChar char="•"/>
            </a:pPr>
            <a:r>
              <a:rPr lang="en-US"/>
              <a:t>Fair</a:t>
            </a:r>
            <a:endParaRPr lang="en-US">
              <a:ea typeface="Calibri"/>
              <a:cs typeface="Calibri"/>
            </a:endParaRPr>
          </a:p>
          <a:p>
            <a:pPr marL="171450" indent="-171450">
              <a:buFont typeface="Arial" panose="020B0604020202020204" pitchFamily="34" charset="0"/>
              <a:buChar char="•"/>
            </a:pPr>
            <a:r>
              <a:rPr lang="en-US"/>
              <a:t>Poor</a:t>
            </a:r>
            <a:endParaRPr lang="en-US">
              <a:ea typeface="Calibri"/>
              <a:cs typeface="Calibri"/>
            </a:endParaRPr>
          </a:p>
          <a:p>
            <a:pPr marL="0" indent="0">
              <a:buFont typeface="Arial" panose="020B0604020202020204" pitchFamily="34" charset="0"/>
              <a:buNone/>
            </a:pPr>
            <a:endParaRPr lang="en-US"/>
          </a:p>
          <a:p>
            <a:pPr marL="0" indent="0">
              <a:buFont typeface="Arial" panose="020B0604020202020204" pitchFamily="34" charset="0"/>
              <a:buNone/>
            </a:pPr>
            <a:r>
              <a:rPr lang="en-US"/>
              <a:t>When prioritizing delivery of very scarce resources in radiation mass casualty emergencies, it may be appropriate to consider prognosis related to:</a:t>
            </a:r>
            <a:endParaRPr lang="en-US">
              <a:ea typeface="Calibri"/>
              <a:cs typeface="Calibri"/>
            </a:endParaRPr>
          </a:p>
          <a:p>
            <a:pPr marL="171450" indent="-171450">
              <a:buFont typeface="Arial" panose="020B0604020202020204" pitchFamily="34" charset="0"/>
              <a:buChar char="•"/>
            </a:pPr>
            <a:r>
              <a:rPr lang="en-US"/>
              <a:t>Extent of trauma</a:t>
            </a:r>
            <a:endParaRPr lang="en-US">
              <a:ea typeface="Calibri"/>
              <a:cs typeface="Calibri"/>
            </a:endParaRPr>
          </a:p>
          <a:p>
            <a:pPr marL="171450" indent="-171450">
              <a:buFont typeface="Arial" panose="020B0604020202020204" pitchFamily="34" charset="0"/>
              <a:buChar char="•"/>
            </a:pPr>
            <a:r>
              <a:rPr lang="en-US"/>
              <a:t>Extent of external whole body radiation exposure and significant exposure from any internal contamination (e.g., Polonium-210)</a:t>
            </a:r>
            <a:endParaRPr lang="en-US">
              <a:ea typeface="Calibri"/>
              <a:cs typeface="Calibri"/>
            </a:endParaRPr>
          </a:p>
          <a:p>
            <a:pPr marL="171450" indent="-171450">
              <a:buFont typeface="Arial" panose="020B0604020202020204" pitchFamily="34" charset="0"/>
              <a:buChar char="•"/>
            </a:pPr>
            <a:r>
              <a:rPr lang="en-US"/>
              <a:t>Extent of thermal burns - percent body surface area and depth (i.e., degree) of burns</a:t>
            </a:r>
            <a:endParaRPr lang="en-US">
              <a:cs typeface="Calibri"/>
            </a:endParaRPr>
          </a:p>
          <a:p>
            <a:pPr marL="171450" indent="-171450">
              <a:buFont typeface="Arial" panose="020B0604020202020204" pitchFamily="34" charset="0"/>
              <a:buChar char="•"/>
            </a:pPr>
            <a:r>
              <a:rPr lang="en-US"/>
              <a:t>Pre-existing medical conditions that materially affect prognosis of ARS</a:t>
            </a:r>
            <a:endParaRPr lang="en-US">
              <a:ea typeface="Calibri"/>
              <a:cs typeface="Calibri"/>
            </a:endParaRPr>
          </a:p>
          <a:p>
            <a:pPr marL="0" indent="0">
              <a:buFont typeface="Arial" panose="020B0604020202020204" pitchFamily="34" charset="0"/>
              <a:buNone/>
            </a:pPr>
            <a:endParaRPr lang="en-US"/>
          </a:p>
          <a:p>
            <a:pPr marL="0" indent="0">
              <a:buFont typeface="Arial" panose="020B0604020202020204" pitchFamily="34" charset="0"/>
              <a:buNone/>
            </a:pPr>
            <a:r>
              <a:rPr lang="en-US"/>
              <a:t>White blood cell and platelet cytokines are MCMs that can significantly lessen morbidity and mortality in H-ARS patients by increasing the levels of diminished blood elements.</a:t>
            </a:r>
            <a:endParaRPr lang="en-US">
              <a:ea typeface="Calibri"/>
              <a:cs typeface="Calibri"/>
            </a:endParaRPr>
          </a:p>
          <a:p>
            <a:r>
              <a:rPr lang="en-US"/>
              <a:t> </a:t>
            </a:r>
            <a:endParaRPr lang="en-US">
              <a:ea typeface="Calibri"/>
              <a:cs typeface="Calibri"/>
            </a:endParaRPr>
          </a:p>
          <a:p>
            <a:r>
              <a:rPr lang="en-US"/>
              <a:t>Generally, existing US medical response plans recommend cytokine treatment for victims of nuclear detonation who received 2 gray or more whole body dose from exposure to radiation, unless those patients are triaged to the Expectant category. </a:t>
            </a:r>
            <a:endParaRPr lang="en-US">
              <a:ea typeface="Calibri"/>
              <a:cs typeface="Calibri"/>
            </a:endParaRPr>
          </a:p>
          <a:p>
            <a:pPr marL="0" indent="0">
              <a:buFont typeface="Arial" panose="020B0604020202020204" pitchFamily="34" charset="0"/>
              <a:buNone/>
            </a:pPr>
            <a:endParaRPr lang="en-US"/>
          </a:p>
          <a:p>
            <a:r>
              <a:rPr lang="en-US"/>
              <a:t>Cytokines are stocked in the Strategic National Stockpile (SNS), but additional doses may be available in user managed inventories around the country. </a:t>
            </a:r>
            <a:endParaRPr lang="en-US">
              <a:ea typeface="Calibri"/>
              <a:cs typeface="Calibri"/>
            </a:endParaRPr>
          </a:p>
          <a:p>
            <a:pPr marL="0" indent="0">
              <a:buFont typeface="Arial" panose="020B0604020202020204" pitchFamily="34" charset="0"/>
              <a:buNone/>
            </a:pPr>
            <a:endParaRPr lang="en-US"/>
          </a:p>
          <a:p>
            <a:r>
              <a:rPr lang="en-US"/>
              <a:t>As cytokines will likely be in short supply, at least initially, equitable and effective systems must be used to prioritize patients for cytokine administration until adequate resources arrive.</a:t>
            </a:r>
            <a:endParaRPr lang="en-US">
              <a:ea typeface="Calibri"/>
              <a:cs typeface="Calibri"/>
            </a:endParaRPr>
          </a:p>
          <a:p>
            <a:pPr marL="0" indent="0">
              <a:buFont typeface="Arial" panose="020B0604020202020204" pitchFamily="34" charset="0"/>
              <a:buNone/>
            </a:pPr>
            <a:endParaRPr lang="en-US"/>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55</a:t>
            </a:fld>
            <a:endParaRPr lang="en-US"/>
          </a:p>
        </p:txBody>
      </p:sp>
    </p:spTree>
    <p:extLst>
      <p:ext uri="{BB962C8B-B14F-4D97-AF65-F5344CB8AC3E}">
        <p14:creationId xmlns:p14="http://schemas.microsoft.com/office/powerpoint/2010/main" val="33438149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cs typeface="Calibri"/>
              </a:rPr>
              <a:t>REMM provides algorithms for radiation treatment – radiation issues, not trauma-specific. See references</a:t>
            </a:r>
          </a:p>
          <a:p>
            <a:endParaRPr lang="en-US">
              <a:cs typeface="Calibri"/>
            </a:endParaRPr>
          </a:p>
          <a:p>
            <a:pPr marL="0" indent="0">
              <a:buFont typeface="Arial" panose="020B0604020202020204" pitchFamily="34" charset="0"/>
              <a:buNone/>
            </a:pPr>
            <a:r>
              <a:rPr lang="en-US"/>
              <a:t>White blood cell and platelet cytokines are MCMs that can significantly lessen morbidity and mortality in H-ARS patients by increasing the levels of diminished blood elements.</a:t>
            </a:r>
            <a:endParaRPr lang="en-US">
              <a:cs typeface="Calibri"/>
            </a:endParaRPr>
          </a:p>
          <a:p>
            <a:r>
              <a:rPr lang="en-US"/>
              <a:t> </a:t>
            </a:r>
            <a:endParaRPr lang="en-US">
              <a:cs typeface="Calibri"/>
            </a:endParaRPr>
          </a:p>
          <a:p>
            <a:pPr marL="0" indent="0">
              <a:buFont typeface="Arial" panose="020B0604020202020204" pitchFamily="34" charset="0"/>
              <a:buNone/>
            </a:pPr>
            <a:r>
              <a:rPr lang="en-US"/>
              <a:t>Generally, existing US medical response plans recommend cytokine treatment for victims of nuclear detonation who received 2 gray or more whole body dose from exposure to radiation, unless those patients are triaged to the Expectant category. </a:t>
            </a:r>
            <a:endParaRPr lang="en-US">
              <a:cs typeface="Calibri"/>
            </a:endParaRPr>
          </a:p>
          <a:p>
            <a:pPr marL="0" indent="0">
              <a:buFont typeface="Arial" panose="020B0604020202020204" pitchFamily="34" charset="0"/>
              <a:buNone/>
            </a:pPr>
            <a:endParaRPr lang="en-US"/>
          </a:p>
          <a:p>
            <a:r>
              <a:rPr lang="en-US"/>
              <a:t>Cytokines are stocked in the Strategic National Stockpile (SNS), but additional doses may be available in user managed inventories around the country. </a:t>
            </a:r>
            <a:endParaRPr lang="en-US">
              <a:cs typeface="Calibri"/>
            </a:endParaRPr>
          </a:p>
          <a:p>
            <a:pPr marL="0" indent="0">
              <a:buFont typeface="Arial" panose="020B0604020202020204" pitchFamily="34" charset="0"/>
              <a:buNone/>
            </a:pPr>
            <a:endParaRPr lang="en-US"/>
          </a:p>
          <a:p>
            <a:r>
              <a:rPr lang="en-US"/>
              <a:t>As cytokines will likely be in short supply, at least initially, equitable and effective systems must be used to prioritize patients for cytokine administration until adequate resources arrive.</a:t>
            </a:r>
            <a:endParaRPr lang="en-US">
              <a:cs typeface="Calibri"/>
            </a:endParaRPr>
          </a:p>
          <a:p>
            <a:pPr marL="0" indent="0">
              <a:buFont typeface="Arial" panose="020B0604020202020204" pitchFamily="34" charset="0"/>
              <a:buNone/>
            </a:pPr>
            <a:endParaRPr lang="en-US"/>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56</a:t>
            </a:fld>
            <a:endParaRPr lang="en-US"/>
          </a:p>
        </p:txBody>
      </p:sp>
    </p:spTree>
    <p:extLst>
      <p:ext uri="{BB962C8B-B14F-4D97-AF65-F5344CB8AC3E}">
        <p14:creationId xmlns:p14="http://schemas.microsoft.com/office/powerpoint/2010/main" val="10288291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From RADIOLOGICAL</a:t>
            </a:r>
            <a:r>
              <a:rPr lang="en-US"/>
              <a:t> EMERGENCIES: Emergency Management  Pocket Guide For Clinicians, a two-page pocket guide, found at</a:t>
            </a:r>
          </a:p>
          <a:p>
            <a:endParaRPr lang="en-US"/>
          </a:p>
          <a:p>
            <a:r>
              <a:rPr lang="en-US">
                <a:hlinkClick r:id="rId3"/>
              </a:rPr>
              <a:t>https://www.cdc.gov/nceh/radiation/emergencies/pdf/clinicianpocketguide.pdf</a:t>
            </a:r>
            <a:r>
              <a:rPr lang="en-US"/>
              <a:t>.</a:t>
            </a:r>
            <a:endParaRPr lang="en-US">
              <a:ea typeface="Calibri"/>
              <a:cs typeface="Calibri"/>
            </a:endParaRPr>
          </a:p>
          <a:p>
            <a:endParaRPr lang="en-US">
              <a:cs typeface="Calibri"/>
            </a:endParaRPr>
          </a:p>
          <a:p>
            <a:endParaRPr lang="en-US">
              <a:cs typeface="Calibri"/>
            </a:endParaRPr>
          </a:p>
          <a:p>
            <a:r>
              <a:rPr lang="en-US">
                <a:hlinkClick r:id="rId4"/>
              </a:rPr>
              <a:t>CDC Radiation Emergencies | Treatments for Radiation Exposure and Contamination</a:t>
            </a:r>
            <a:endParaRPr lang="en-US"/>
          </a:p>
          <a:p>
            <a:r>
              <a:rPr lang="en-US"/>
              <a:t>CDC Radiation Emergencies | Treatments for Radiation Exposure and Contamination</a:t>
            </a:r>
            <a:endParaRPr lang="en-US">
              <a:cs typeface="Calibri"/>
            </a:endParaRPr>
          </a:p>
          <a:p>
            <a:endParaRPr lang="en-US"/>
          </a:p>
          <a:p>
            <a:r>
              <a:rPr lang="en-US"/>
              <a:t>Information on countermeasures (treatments) that can be used for internal radiation contamination. Provided by the Centers for Disease Control and Prevention (CDC).</a:t>
            </a:r>
            <a:endParaRPr lang="en-US">
              <a:cs typeface="Calibri"/>
            </a:endParaRPr>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819C2563-0565-4EE4-ACAC-B5E9DECFC17F}" type="slidenum">
              <a:rPr lang="en-US" smtClean="0"/>
              <a:t>57</a:t>
            </a:fld>
            <a:endParaRPr lang="en-US"/>
          </a:p>
        </p:txBody>
      </p:sp>
    </p:spTree>
    <p:extLst>
      <p:ext uri="{BB962C8B-B14F-4D97-AF65-F5344CB8AC3E}">
        <p14:creationId xmlns:p14="http://schemas.microsoft.com/office/powerpoint/2010/main" val="11485780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Description of Image: </a:t>
            </a:r>
            <a:r>
              <a:rPr lang="en-US"/>
              <a:t>Radiation Exposure: Diagnose and Manage Acute Radiation Syndrome (ARS) Algorithm</a:t>
            </a:r>
            <a:endParaRPr lang="en-US">
              <a:ea typeface="Calibri"/>
              <a:cs typeface="Calibri"/>
            </a:endParaRPr>
          </a:p>
          <a:p>
            <a:endParaRPr lang="en-US"/>
          </a:p>
          <a:p>
            <a:r>
              <a:rPr lang="en-US">
                <a:hlinkClick r:id="rId3"/>
              </a:rPr>
              <a:t>Radiation Exposure: Diagnose and Manage Acute Radiation Syndrome (ARS) - Radiation Emergency Medical Management (hhs.gov)</a:t>
            </a:r>
            <a:endParaRPr lang="en-US">
              <a:ea typeface="Calibri"/>
              <a:cs typeface="Calibri"/>
            </a:endParaRPr>
          </a:p>
        </p:txBody>
      </p:sp>
      <p:sp>
        <p:nvSpPr>
          <p:cNvPr id="4" name="Slide Number Placeholder 3"/>
          <p:cNvSpPr>
            <a:spLocks noGrp="1"/>
          </p:cNvSpPr>
          <p:nvPr>
            <p:ph type="sldNum" sz="quarter" idx="5"/>
          </p:nvPr>
        </p:nvSpPr>
        <p:spPr/>
        <p:txBody>
          <a:bodyPr/>
          <a:lstStyle/>
          <a:p>
            <a:fld id="{819C2563-0565-4EE4-ACAC-B5E9DECFC17F}" type="slidenum">
              <a:rPr lang="en-US" smtClean="0"/>
              <a:t>58</a:t>
            </a:fld>
            <a:endParaRPr lang="en-US"/>
          </a:p>
        </p:txBody>
      </p:sp>
    </p:spTree>
    <p:extLst>
      <p:ext uri="{BB962C8B-B14F-4D97-AF65-F5344CB8AC3E}">
        <p14:creationId xmlns:p14="http://schemas.microsoft.com/office/powerpoint/2010/main" val="42460475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Description of image:</a:t>
            </a:r>
            <a:r>
              <a:rPr lang="en-US"/>
              <a:t> Radiation Contamination: Diagnose and Manage Algorithm </a:t>
            </a:r>
          </a:p>
          <a:p>
            <a:endParaRPr lang="en-US"/>
          </a:p>
          <a:p>
            <a:r>
              <a:rPr lang="en-US">
                <a:hlinkClick r:id="rId3"/>
              </a:rPr>
              <a:t>Radiation Exposure: Diagnose and Manage Acute Radiation Syndrome (ARS) - Radiation Emergency Medical Management (hhs.gov)</a:t>
            </a:r>
            <a:endParaRPr lang="en-US">
              <a:ea typeface="Calibri"/>
              <a:cs typeface="Calibri"/>
            </a:endParaRPr>
          </a:p>
        </p:txBody>
      </p:sp>
      <p:sp>
        <p:nvSpPr>
          <p:cNvPr id="4" name="Slide Number Placeholder 3"/>
          <p:cNvSpPr>
            <a:spLocks noGrp="1"/>
          </p:cNvSpPr>
          <p:nvPr>
            <p:ph type="sldNum" sz="quarter" idx="5"/>
          </p:nvPr>
        </p:nvSpPr>
        <p:spPr/>
        <p:txBody>
          <a:bodyPr/>
          <a:lstStyle/>
          <a:p>
            <a:fld id="{819C2563-0565-4EE4-ACAC-B5E9DECFC17F}" type="slidenum">
              <a:rPr lang="en-US" smtClean="0"/>
              <a:t>59</a:t>
            </a:fld>
            <a:endParaRPr lang="en-US"/>
          </a:p>
        </p:txBody>
      </p:sp>
    </p:spTree>
    <p:extLst>
      <p:ext uri="{BB962C8B-B14F-4D97-AF65-F5344CB8AC3E}">
        <p14:creationId xmlns:p14="http://schemas.microsoft.com/office/powerpoint/2010/main" val="3157471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Description of image:  Response objectives and activities are organized roughly by time phase (early, intermediate, and late) and by objective (life safety, risk mitigation, and recovery).  Dose assessment falls among intermediate phase life safety activities.</a:t>
            </a:r>
          </a:p>
        </p:txBody>
      </p:sp>
      <p:sp>
        <p:nvSpPr>
          <p:cNvPr id="4" name="Slide Number Placeholder 3"/>
          <p:cNvSpPr>
            <a:spLocks noGrp="1"/>
          </p:cNvSpPr>
          <p:nvPr>
            <p:ph type="sldNum" sz="quarter" idx="5"/>
          </p:nvPr>
        </p:nvSpPr>
        <p:spPr/>
        <p:txBody>
          <a:bodyPr/>
          <a:lstStyle/>
          <a:p>
            <a:fld id="{819C2563-0565-4EE4-ACAC-B5E9DECFC17F}" type="slidenum">
              <a:rPr lang="en-US" smtClean="0"/>
              <a:t>5</a:t>
            </a:fld>
            <a:endParaRPr lang="en-US"/>
          </a:p>
        </p:txBody>
      </p:sp>
    </p:spTree>
    <p:extLst>
      <p:ext uri="{BB962C8B-B14F-4D97-AF65-F5344CB8AC3E}">
        <p14:creationId xmlns:p14="http://schemas.microsoft.com/office/powerpoint/2010/main" val="23007873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People with a high dose whose outcome is grim must be identified for appropriate management. </a:t>
            </a:r>
          </a:p>
          <a:p>
            <a:pPr marL="0" indent="0">
              <a:buFont typeface="Arial" panose="020B0604020202020204" pitchFamily="34" charset="0"/>
              <a:buNone/>
            </a:pPr>
            <a:endParaRPr lang="en-US"/>
          </a:p>
          <a:p>
            <a:pPr marL="0" indent="0">
              <a:buFont typeface="Arial" panose="020B0604020202020204" pitchFamily="34" charset="0"/>
              <a:buNone/>
            </a:pPr>
            <a:r>
              <a:rPr lang="en-US"/>
              <a:t>Since there is no chance for survival after irradiation with a dose of more than 10 to 12 Gy, it is appropriate for definitive care to be withheld from such individuals. </a:t>
            </a:r>
          </a:p>
          <a:p>
            <a:pPr marL="0" indent="0">
              <a:buFont typeface="Arial" panose="020B0604020202020204" pitchFamily="34" charset="0"/>
              <a:buNone/>
            </a:pPr>
            <a:endParaRPr lang="en-US"/>
          </a:p>
          <a:p>
            <a:pPr marL="0" indent="0">
              <a:buFont typeface="Arial" panose="020B0604020202020204" pitchFamily="34" charset="0"/>
              <a:buNone/>
            </a:pPr>
            <a:r>
              <a:rPr lang="en-US"/>
              <a:t>Rather than being treated aggressively, these patients should be provided with comfort measures. This includes attention to pain management and general comfort as well as administration of antiemetic and antidiarrheal agents. </a:t>
            </a:r>
          </a:p>
          <a:p>
            <a:pPr marL="0" indent="0">
              <a:buFont typeface="Arial" panose="020B0604020202020204" pitchFamily="34" charset="0"/>
              <a:buNone/>
            </a:pPr>
            <a:endParaRPr lang="en-US"/>
          </a:p>
          <a:p>
            <a:pPr marL="0" indent="0">
              <a:buFont typeface="Arial" panose="020B0604020202020204" pitchFamily="34" charset="0"/>
              <a:buNone/>
            </a:pPr>
            <a:r>
              <a:rPr lang="en-US"/>
              <a:t>In this devastating situation, psychological support and pastoral care are essential not only for the patient but also for family and friends, who may experience traumatic grief.</a:t>
            </a:r>
          </a:p>
          <a:p>
            <a:endParaRPr lang="en-US"/>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60</a:t>
            </a:fld>
            <a:endParaRPr lang="en-US"/>
          </a:p>
        </p:txBody>
      </p:sp>
    </p:spTree>
    <p:extLst>
      <p:ext uri="{BB962C8B-B14F-4D97-AF65-F5344CB8AC3E}">
        <p14:creationId xmlns:p14="http://schemas.microsoft.com/office/powerpoint/2010/main" val="20826593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hlinkClick r:id="rId3"/>
              </a:rPr>
              <a:t>Allocation of Scarce Resources During Mass Casualty Events - NCBI Bookshelf (nih.gov)</a:t>
            </a:r>
            <a:endParaRPr lang="en-US"/>
          </a:p>
          <a:p>
            <a:pPr marL="171450" indent="-171450">
              <a:buFont typeface="Arial"/>
              <a:buChar char="•"/>
            </a:pPr>
            <a:r>
              <a:rPr lang="en-US"/>
              <a:t>This systematic review sought to identify the best available evidence regarding strategies for allocating scarce resources during mass casualty events (MCEs). </a:t>
            </a:r>
            <a:endParaRPr lang="en-US">
              <a:cs typeface="Calibri"/>
            </a:endParaRPr>
          </a:p>
          <a:p>
            <a:pPr marL="171450" indent="-171450">
              <a:buFont typeface="Arial"/>
              <a:buChar char="•"/>
            </a:pPr>
            <a:r>
              <a:rPr lang="en-US"/>
              <a:t>Only 10 studies included strategies that consider the public's perspective. </a:t>
            </a:r>
            <a:endParaRPr lang="en-US">
              <a:cs typeface="Calibri"/>
            </a:endParaRPr>
          </a:p>
          <a:p>
            <a:pPr marL="171450" indent="-171450">
              <a:buFont typeface="Arial"/>
              <a:buChar char="•"/>
            </a:pPr>
            <a:r>
              <a:rPr lang="en-US"/>
              <a:t>However, these studies were consistent in their findings. In particular, the public believes that resource allocation guidelines should be simple and consistent across health care facilities but should allow facilities some flexibility to make allocation decisions based on the specific demand and supply situation. </a:t>
            </a:r>
            <a:endParaRPr lang="en-US">
              <a:cs typeface="Calibri"/>
            </a:endParaRPr>
          </a:p>
          <a:p>
            <a:pPr marL="171450" indent="-171450">
              <a:buFont typeface="Arial"/>
              <a:buChar char="•"/>
            </a:pPr>
            <a:r>
              <a:rPr lang="en-US"/>
              <a:t>The public also believes that a successful allocation system should balance the goals of ensuring the functioning of society, saving the greatest number of people, protecting the most vulnerable people, reducing deaths and hospitalizations, and treating people fairly and equitably.</a:t>
            </a:r>
            <a:endParaRPr lang="en-US">
              <a:cs typeface="Calibri"/>
            </a:endParaRPr>
          </a:p>
          <a:p>
            <a:pPr marL="171450" indent="-171450">
              <a:buFont typeface="Arial"/>
              <a:buChar char="•"/>
            </a:pPr>
            <a:endParaRPr lang="en-US">
              <a:cs typeface="Calibri"/>
            </a:endParaRPr>
          </a:p>
          <a:p>
            <a:r>
              <a:rPr lang="en-US">
                <a:hlinkClick r:id="rId4"/>
              </a:rPr>
              <a:t>Resource Allocation on the Frontlines of Public Health Preparedness and Response: Report of a Summit on Legal and Ethical Issues (nih.gov)</a:t>
            </a:r>
            <a:endParaRPr lang="en-US">
              <a:cs typeface="Calibri"/>
            </a:endParaRPr>
          </a:p>
          <a:p>
            <a:r>
              <a:rPr lang="en-US">
                <a:cs typeface="Calibri"/>
              </a:rPr>
              <a:t>This report presents the findings of a </a:t>
            </a:r>
            <a:r>
              <a:rPr lang="en-US"/>
              <a:t>Summit of academic and practice experts to develop a set of principles for legally and ethically sound public health resource triage decision-making in emergencies.</a:t>
            </a:r>
            <a:endParaRPr lang="en-US">
              <a:cs typeface="Calibri"/>
            </a:endParaRPr>
          </a:p>
        </p:txBody>
      </p:sp>
      <p:sp>
        <p:nvSpPr>
          <p:cNvPr id="4" name="Slide Number Placeholder 3"/>
          <p:cNvSpPr>
            <a:spLocks noGrp="1"/>
          </p:cNvSpPr>
          <p:nvPr>
            <p:ph type="sldNum" sz="quarter" idx="5"/>
          </p:nvPr>
        </p:nvSpPr>
        <p:spPr/>
        <p:txBody>
          <a:bodyPr/>
          <a:lstStyle/>
          <a:p>
            <a:pPr>
              <a:defRPr/>
            </a:pPr>
            <a:fld id="{EB38CAEC-4554-485B-9189-C45C7447A404}" type="slidenum">
              <a:rPr lang="en-US"/>
              <a:pPr>
                <a:defRPr/>
              </a:pPr>
              <a:t>61</a:t>
            </a:fld>
            <a:endParaRPr lang="en-US"/>
          </a:p>
        </p:txBody>
      </p:sp>
    </p:spTree>
    <p:extLst>
      <p:ext uri="{BB962C8B-B14F-4D97-AF65-F5344CB8AC3E}">
        <p14:creationId xmlns:p14="http://schemas.microsoft.com/office/powerpoint/2010/main" val="969283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cs typeface="Calibri"/>
              </a:rPr>
              <a:t>Communication Strategies to Persuade the Public to Avoid Seeking Special Treatment from: CDC (2014). CERC: Other Communication Channels</a:t>
            </a:r>
          </a:p>
          <a:p>
            <a:endParaRPr lang="en-US"/>
          </a:p>
          <a:p>
            <a:r>
              <a:rPr lang="en-US">
                <a:hlinkClick r:id="rId3"/>
              </a:rPr>
              <a:t>Crisis and Emergency Risk Communication (Manual): Updated 2014 -- Other Communication Channels (cdc.gov)</a:t>
            </a:r>
          </a:p>
          <a:p>
            <a:endParaRPr lang="en-US">
              <a:cs typeface="Calibri"/>
            </a:endParaRPr>
          </a:p>
          <a:p>
            <a:r>
              <a:rPr lang="en-US"/>
              <a:t>Who the people are with the greatest need and those that could benefit the most from the MCM-For example people that received very high doses (&gt;10 Gy have a great need but providing MCMs will not change their survival, whereas someone with 4-6 Gy will have a greater chance of survival and recovery if MCMs are provided. </a:t>
            </a:r>
          </a:p>
        </p:txBody>
      </p:sp>
      <p:sp>
        <p:nvSpPr>
          <p:cNvPr id="4" name="Slide Number Placeholder 3"/>
          <p:cNvSpPr>
            <a:spLocks noGrp="1"/>
          </p:cNvSpPr>
          <p:nvPr>
            <p:ph type="sldNum" sz="quarter" idx="5"/>
          </p:nvPr>
        </p:nvSpPr>
        <p:spPr/>
        <p:txBody>
          <a:bodyPr/>
          <a:lstStyle/>
          <a:p>
            <a:pPr>
              <a:defRPr/>
            </a:pPr>
            <a:fld id="{EB38CAEC-4554-485B-9189-C45C7447A404}" type="slidenum">
              <a:rPr lang="en-US"/>
              <a:pPr>
                <a:defRPr/>
              </a:pPr>
              <a:t>62</a:t>
            </a:fld>
            <a:endParaRPr lang="en-US"/>
          </a:p>
        </p:txBody>
      </p:sp>
    </p:spTree>
    <p:extLst>
      <p:ext uri="{BB962C8B-B14F-4D97-AF65-F5344CB8AC3E}">
        <p14:creationId xmlns:p14="http://schemas.microsoft.com/office/powerpoint/2010/main" val="30448066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Description of image: Map of the United States depicting locations of US Trauma and Disaster Response Centers.</a:t>
            </a:r>
          </a:p>
          <a:p>
            <a:pPr>
              <a:defRPr/>
            </a:pPr>
            <a:endParaRPr lang="en-US"/>
          </a:p>
          <a:p>
            <a:pPr marL="0" marR="0" lvl="0" indent="0" algn="l" defTabSz="914400" rtl="0" eaLnBrk="1" fontAlgn="base" latinLnBrk="0" hangingPunct="1">
              <a:lnSpc>
                <a:spcPct val="100000"/>
              </a:lnSpc>
              <a:spcBef>
                <a:spcPct val="30000"/>
              </a:spcBef>
              <a:spcAft>
                <a:spcPct val="0"/>
              </a:spcAft>
              <a:buClrTx/>
              <a:buSzTx/>
              <a:buFontTx/>
              <a:buNone/>
              <a:tabLst/>
              <a:defRPr/>
            </a:pPr>
            <a:r>
              <a:rPr lang="en-US" b="1"/>
              <a:t>REMINDER: </a:t>
            </a:r>
            <a:r>
              <a:rPr lang="en-US"/>
              <a:t>The casualty estimates from Slide 16 for blast, radiation, and thermal effects is 80,400.</a:t>
            </a:r>
            <a:endParaRPr lang="en-US">
              <a:ea typeface="Calibri"/>
              <a:cs typeface="Calibri"/>
            </a:endParaRPr>
          </a:p>
          <a:p>
            <a:endParaRPr lang="en-US" b="1"/>
          </a:p>
          <a:p>
            <a:endParaRPr lang="en-US"/>
          </a:p>
          <a:p>
            <a:endParaRPr lang="en-US"/>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63</a:t>
            </a:fld>
            <a:endParaRPr lang="en-US"/>
          </a:p>
        </p:txBody>
      </p:sp>
    </p:spTree>
    <p:extLst>
      <p:ext uri="{BB962C8B-B14F-4D97-AF65-F5344CB8AC3E}">
        <p14:creationId xmlns:p14="http://schemas.microsoft.com/office/powerpoint/2010/main" val="13996503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30000"/>
              </a:spcBef>
              <a:spcAft>
                <a:spcPct val="0"/>
              </a:spcAft>
              <a:defRPr/>
            </a:pPr>
            <a:r>
              <a:rPr lang="en-US"/>
              <a:t>Description of Image: Map of United States Burn Centers</a:t>
            </a:r>
            <a:endParaRPr lang="en-US">
              <a:ea typeface="Calibri"/>
              <a:cs typeface="Calibri"/>
            </a:endParaRPr>
          </a:p>
          <a:p>
            <a:pPr>
              <a:spcBef>
                <a:spcPct val="30000"/>
              </a:spcBef>
              <a:spcAft>
                <a:spcPct val="0"/>
              </a:spcAft>
            </a:pPr>
            <a:endParaRPr lang="en-US">
              <a:ea typeface="Calibri"/>
              <a:cs typeface="Calibri"/>
            </a:endParaRPr>
          </a:p>
          <a:p>
            <a:r>
              <a:rPr lang="en-US" b="0"/>
              <a:t>If the two burn centers in ATL are taken offline, how do we manage 53,700 patients with second and third degree burns? Do we triage by degree of burn injury? By estimated radiation dose? By combined injury? How much burn care can be administered in the field?</a:t>
            </a:r>
            <a:endParaRPr lang="en-US" b="0">
              <a:cs typeface="Calibri"/>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0"/>
          </a:p>
          <a:p>
            <a:pPr fontAlgn="base">
              <a:spcBef>
                <a:spcPct val="30000"/>
              </a:spcBef>
              <a:spcAft>
                <a:spcPct val="0"/>
              </a:spcAft>
              <a:defRPr/>
            </a:pPr>
            <a:r>
              <a:rPr lang="en-US" b="1"/>
              <a:t>URL: </a:t>
            </a:r>
            <a:r>
              <a:rPr lang="en-US">
                <a:hlinkClick r:id="rId3"/>
              </a:rPr>
              <a:t>Burn Center Locations – Understanding Burn Care</a:t>
            </a:r>
            <a:endParaRPr lang="en-US" b="0">
              <a:cs typeface="Calibri"/>
            </a:endParaRPr>
          </a:p>
          <a:p>
            <a:endParaRPr lang="en-US"/>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64</a:t>
            </a:fld>
            <a:endParaRPr lang="en-US"/>
          </a:p>
        </p:txBody>
      </p:sp>
    </p:spTree>
    <p:extLst>
      <p:ext uri="{BB962C8B-B14F-4D97-AF65-F5344CB8AC3E}">
        <p14:creationId xmlns:p14="http://schemas.microsoft.com/office/powerpoint/2010/main" val="30368119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Description of image:  map of the United States depicting the location of the RITN hospitals/medical centers. </a:t>
            </a:r>
          </a:p>
          <a:p>
            <a:endParaRPr lang="en-US"/>
          </a:p>
          <a:p>
            <a:r>
              <a:rPr lang="en-US">
                <a:latin typeface="+mn-lt"/>
              </a:rPr>
              <a:t>The RITN network consists of medical centers that specialize in the management of bone marrow failure and acute radiation syndrome (ARS). RITN’s mission is to maximize-health related outcomes among casualties with ARS.</a:t>
            </a:r>
            <a:endParaRPr lang="en-US">
              <a:ea typeface="Calibri" panose="020F0502020204030204"/>
              <a:cs typeface="Calibri" panose="020F0502020204030204"/>
            </a:endParaRPr>
          </a:p>
          <a:p>
            <a:endParaRPr lang="en-US">
              <a:latin typeface="+mn-lt"/>
            </a:endParaRPr>
          </a:p>
          <a:p>
            <a:r>
              <a:rPr lang="en-US" b="0" i="0">
                <a:solidFill>
                  <a:srgbClr val="333333"/>
                </a:solidFill>
                <a:effectLst/>
                <a:latin typeface="+mn-lt"/>
              </a:rPr>
              <a:t>–</a:t>
            </a:r>
            <a:r>
              <a:rPr lang="en-US" b="1" i="1">
                <a:solidFill>
                  <a:srgbClr val="333333"/>
                </a:solidFill>
                <a:effectLst/>
                <a:latin typeface="+mn-lt"/>
              </a:rPr>
              <a:t>Before the disaster</a:t>
            </a:r>
            <a:r>
              <a:rPr lang="en-US" b="0" i="0">
                <a:solidFill>
                  <a:srgbClr val="333333"/>
                </a:solidFill>
                <a:effectLst/>
                <a:latin typeface="+mn-lt"/>
              </a:rPr>
              <a:t>, RITN develops treatment guidelines for managing hematologic toxicity among casualties of radiation exposure and educates health care professionals about pertinent aspects of radiation exposure management through training and disaster exercises. </a:t>
            </a:r>
            <a:br>
              <a:rPr lang="en-US">
                <a:cs typeface="+mn-lt"/>
              </a:rPr>
            </a:br>
            <a:r>
              <a:rPr lang="en-US" b="0" i="0">
                <a:solidFill>
                  <a:srgbClr val="333333"/>
                </a:solidFill>
                <a:effectLst/>
                <a:latin typeface="+mn-lt"/>
              </a:rPr>
              <a:t>–</a:t>
            </a:r>
            <a:r>
              <a:rPr lang="en-US" b="1" i="1">
                <a:solidFill>
                  <a:srgbClr val="333333"/>
                </a:solidFill>
                <a:effectLst/>
                <a:latin typeface="+mn-lt"/>
              </a:rPr>
              <a:t>During the disaster</a:t>
            </a:r>
            <a:r>
              <a:rPr lang="en-US" b="0" i="0">
                <a:solidFill>
                  <a:srgbClr val="333333"/>
                </a:solidFill>
                <a:effectLst/>
                <a:latin typeface="+mn-lt"/>
              </a:rPr>
              <a:t>, RITN centers provide comprehensive evaluation and treatment in both inpatient and outpatient settings. The RITN control cell helps to coordinate the response and shares critical information about the disaster between RITN hospitals and governmental agencies, including the Department of Health and Human Services (DHHS), Assistant Secretary of Preparedness and Response (ASPR).</a:t>
            </a:r>
            <a:br>
              <a:rPr lang="en-US">
                <a:cs typeface="+mn-lt"/>
              </a:rPr>
            </a:br>
            <a:r>
              <a:rPr lang="en-US" b="0" i="0">
                <a:solidFill>
                  <a:srgbClr val="333333"/>
                </a:solidFill>
                <a:effectLst/>
                <a:latin typeface="+mn-lt"/>
              </a:rPr>
              <a:t>–</a:t>
            </a:r>
            <a:r>
              <a:rPr lang="en-US" b="1" i="1">
                <a:solidFill>
                  <a:srgbClr val="333333"/>
                </a:solidFill>
                <a:effectLst/>
                <a:latin typeface="+mn-lt"/>
              </a:rPr>
              <a:t>After the disaster</a:t>
            </a:r>
            <a:r>
              <a:rPr lang="en-US" b="0" i="0">
                <a:solidFill>
                  <a:srgbClr val="333333"/>
                </a:solidFill>
                <a:effectLst/>
                <a:latin typeface="+mn-lt"/>
              </a:rPr>
              <a:t>, RITN centers collect and share patient data for research through the Center for International Blood and Marrow Transplantation Research</a:t>
            </a:r>
            <a:r>
              <a:rPr lang="en-US">
                <a:solidFill>
                  <a:srgbClr val="333333"/>
                </a:solidFill>
              </a:rPr>
              <a:t>.</a:t>
            </a:r>
            <a:endParaRPr lang="en-US">
              <a:latin typeface="+mn-lt"/>
            </a:endParaRPr>
          </a:p>
          <a:p>
            <a:endParaRPr lang="en-US">
              <a:latin typeface="+mn-lt"/>
            </a:endParaRPr>
          </a:p>
          <a:p>
            <a:pPr marL="171450" indent="-171450">
              <a:buFont typeface="Arial" panose="020B0604020202020204" pitchFamily="34" charset="0"/>
              <a:buChar char="•"/>
            </a:pPr>
            <a:r>
              <a:rPr lang="en-US">
                <a:latin typeface="+mn-lt"/>
              </a:rPr>
              <a:t>Total number of RITN centers </a:t>
            </a:r>
            <a:r>
              <a:rPr lang="en-US"/>
              <a:t>74+</a:t>
            </a:r>
            <a:endParaRPr lang="en-US">
              <a:latin typeface="+mn-lt"/>
              <a:cs typeface="Calibri" panose="020F0502020204030204"/>
            </a:endParaRPr>
          </a:p>
          <a:p>
            <a:pPr marL="628650" lvl="1" indent="-171450">
              <a:buFont typeface="Arial" panose="020B0604020202020204" pitchFamily="34" charset="0"/>
              <a:buChar char="•"/>
            </a:pPr>
            <a:endParaRPr lang="en-US">
              <a:latin typeface="+mn-lt"/>
              <a:cs typeface="Calibri" panose="020F0502020204030204"/>
            </a:endParaRPr>
          </a:p>
          <a:p>
            <a:r>
              <a:rPr lang="en-US">
                <a:hlinkClick r:id="rId3"/>
              </a:rPr>
              <a:t>RITN</a:t>
            </a:r>
            <a:endParaRPr lang="en-US">
              <a:cs typeface="Calibri"/>
            </a:endParaRP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65</a:t>
            </a:fld>
            <a:endParaRPr lang="en-US"/>
          </a:p>
        </p:txBody>
      </p:sp>
    </p:spTree>
    <p:extLst>
      <p:ext uri="{BB962C8B-B14F-4D97-AF65-F5344CB8AC3E}">
        <p14:creationId xmlns:p14="http://schemas.microsoft.com/office/powerpoint/2010/main" val="5143985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Description of Image:</a:t>
            </a:r>
            <a:r>
              <a:rPr lang="en-US"/>
              <a:t> This video provides an overview of Acute Radiation Syndrome, also known as ARS.</a:t>
            </a:r>
            <a:endParaRPr lang="en-US" u="sng"/>
          </a:p>
          <a:p>
            <a:endParaRPr lang="en-US"/>
          </a:p>
          <a:p>
            <a:r>
              <a:rPr lang="en-US" u="sng">
                <a:hlinkClick r:id="rId3"/>
              </a:rPr>
              <a:t>https://www.cdc.gov/nceh/radiation/emergencies/protectiveactions.htm</a:t>
            </a:r>
            <a:endParaRPr lang="en-US" u="sng">
              <a:ea typeface="Calibri"/>
              <a:cs typeface="Calibri"/>
            </a:endParaRPr>
          </a:p>
        </p:txBody>
      </p:sp>
      <p:sp>
        <p:nvSpPr>
          <p:cNvPr id="4" name="Slide Number Placeholder 3"/>
          <p:cNvSpPr>
            <a:spLocks noGrp="1"/>
          </p:cNvSpPr>
          <p:nvPr>
            <p:ph type="sldNum" sz="quarter" idx="5"/>
          </p:nvPr>
        </p:nvSpPr>
        <p:spPr/>
        <p:txBody>
          <a:bodyPr/>
          <a:lstStyle/>
          <a:p>
            <a:fld id="{E9374318-486E-4112-A9F3-85DD0CFB122D}" type="slidenum">
              <a:rPr lang="en-US" smtClean="0"/>
              <a:t>67</a:t>
            </a:fld>
            <a:endParaRPr lang="en-US"/>
          </a:p>
        </p:txBody>
      </p:sp>
    </p:spTree>
    <p:extLst>
      <p:ext uri="{BB962C8B-B14F-4D97-AF65-F5344CB8AC3E}">
        <p14:creationId xmlns:p14="http://schemas.microsoft.com/office/powerpoint/2010/main" val="11702268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ea typeface="Calibri"/>
                <a:cs typeface="Calibri"/>
              </a:rPr>
              <a:t>Description of Image:</a:t>
            </a:r>
            <a:r>
              <a:rPr lang="en-US"/>
              <a:t> Radiation Patient Treatment Algorithm</a:t>
            </a:r>
            <a:endParaRPr lang="en-US" u="sng">
              <a:ea typeface="Calibri"/>
              <a:cs typeface="Calibri"/>
            </a:endParaRPr>
          </a:p>
          <a:p>
            <a:pPr>
              <a:defRPr/>
            </a:pPr>
            <a:endParaRPr lang="en-US"/>
          </a:p>
          <a:p>
            <a:pPr>
              <a:defRPr/>
            </a:pPr>
            <a:r>
              <a:rPr lang="en-US" u="sng">
                <a:hlinkClick r:id="rId3"/>
              </a:rPr>
              <a:t>https://orise.orau.gov/resources/reacts/documents/radiation-patient-treatment-algorithm.pdf</a:t>
            </a:r>
            <a:endParaRPr lang="en-US" u="sng">
              <a:ea typeface="Calibri"/>
              <a:cs typeface="Calibri"/>
            </a:endParaRP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68</a:t>
            </a:fld>
            <a:endParaRPr lang="en-US"/>
          </a:p>
        </p:txBody>
      </p:sp>
    </p:spTree>
    <p:extLst>
      <p:ext uri="{BB962C8B-B14F-4D97-AF65-F5344CB8AC3E}">
        <p14:creationId xmlns:p14="http://schemas.microsoft.com/office/powerpoint/2010/main" val="3515162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solidFill>
                  <a:srgbClr val="000000"/>
                </a:solidFill>
                <a:latin typeface="Calibri"/>
                <a:ea typeface="Calibri"/>
                <a:cs typeface="Calibri"/>
              </a:rPr>
              <a:t>Description of Image:</a:t>
            </a:r>
            <a:r>
              <a:rPr lang="en-US" sz="1800">
                <a:solidFill>
                  <a:srgbClr val="000000"/>
                </a:solidFill>
              </a:rPr>
              <a:t> </a:t>
            </a:r>
            <a:r>
              <a:rPr lang="en-US">
                <a:solidFill>
                  <a:srgbClr val="000000"/>
                </a:solidFill>
              </a:rPr>
              <a:t>Healthcare professional writing notes, shown on CDC clinician web page</a:t>
            </a:r>
            <a:endParaRPr lang="en-US" sz="1800">
              <a:solidFill>
                <a:srgbClr val="000000"/>
              </a:solidFill>
              <a:latin typeface="Calibri"/>
              <a:cs typeface="Calibri"/>
            </a:endParaRPr>
          </a:p>
          <a:p>
            <a:endParaRPr lang="en-US">
              <a:solidFill>
                <a:srgbClr val="000000"/>
              </a:solidFill>
              <a:latin typeface="Calibri"/>
              <a:cs typeface="Calibri"/>
            </a:endParaRPr>
          </a:p>
          <a:p>
            <a:r>
              <a:rPr lang="en-US" sz="1800" b="0" i="0" u="none" strike="noStrike">
                <a:solidFill>
                  <a:srgbClr val="000000"/>
                </a:solidFill>
                <a:effectLst/>
                <a:latin typeface="Calibri"/>
                <a:cs typeface="Calibri"/>
              </a:rPr>
              <a:t>This and many other resources for clinicians can be found at </a:t>
            </a:r>
            <a:r>
              <a:rPr lang="en-US" sz="1800" b="0" i="0" u="none" strike="noStrike">
                <a:solidFill>
                  <a:srgbClr val="000000"/>
                </a:solidFill>
                <a:effectLst/>
                <a:latin typeface="Calibri"/>
                <a:cs typeface="Calibri"/>
                <a:hlinkClick r:id="rId3"/>
              </a:rPr>
              <a:t>https://www.cdc.gov/nceh/radiation/emergencies/clinicians.htm</a:t>
            </a:r>
            <a:endParaRPr lang="en-US" b="0" i="0" u="none" strike="noStrike">
              <a:solidFill>
                <a:srgbClr val="000000"/>
              </a:solidFill>
              <a:effectLst/>
              <a:latin typeface="Calibri" panose="020F0502020204030204" pitchFamily="34" charset="0"/>
              <a:ea typeface="Calibri"/>
              <a:cs typeface="Calibri"/>
            </a:endParaRPr>
          </a:p>
          <a:p>
            <a:endParaRPr lang="en-US" sz="1800">
              <a:cs typeface="Calibri"/>
            </a:endParaRPr>
          </a:p>
          <a:p>
            <a:r>
              <a:rPr lang="en-US" sz="1800">
                <a:cs typeface="Calibri"/>
              </a:rPr>
              <a:t>That includes one particular resource on medical countermeasures:</a:t>
            </a:r>
            <a:endParaRPr lang="en-US" sz="1800">
              <a:ea typeface="Calibri"/>
              <a:cs typeface="Calibri"/>
            </a:endParaRPr>
          </a:p>
          <a:p>
            <a:endParaRPr lang="en-US" sz="1800">
              <a:cs typeface="Calibri"/>
            </a:endParaRPr>
          </a:p>
          <a:p>
            <a:r>
              <a:rPr lang="en-US">
                <a:hlinkClick r:id="rId4"/>
              </a:rPr>
              <a:t>https://www.cdc.gov/nceh/radiation/emergencies/countermeasures.htm</a:t>
            </a:r>
            <a:endParaRPr lang="en-US" sz="1800">
              <a:cs typeface="Calibri"/>
            </a:endParaRPr>
          </a:p>
          <a:p>
            <a:endParaRPr lang="en-US" sz="1800">
              <a:cs typeface="Calibri"/>
            </a:endParaRP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69</a:t>
            </a:fld>
            <a:endParaRPr lang="en-US"/>
          </a:p>
        </p:txBody>
      </p:sp>
    </p:spTree>
    <p:extLst>
      <p:ext uri="{BB962C8B-B14F-4D97-AF65-F5344CB8AC3E}">
        <p14:creationId xmlns:p14="http://schemas.microsoft.com/office/powerpoint/2010/main" val="16038524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1390">
              <a:defRPr/>
            </a:pPr>
            <a:r>
              <a:rPr lang="en-US"/>
              <a:t>Description of Image: Cover of The Medical Aspects of Radiation Incidents, 4th Edition document.</a:t>
            </a:r>
          </a:p>
          <a:p>
            <a:pPr defTabSz="881390">
              <a:defRPr/>
            </a:pPr>
            <a:endParaRPr lang="en-US"/>
          </a:p>
          <a:p>
            <a:pPr defTabSz="881390">
              <a:defRPr/>
            </a:pPr>
            <a:r>
              <a:rPr lang="en-US">
                <a:hlinkClick r:id="rId3"/>
              </a:rPr>
              <a:t>https://orise.orau.gov/resources/reacts/documents/medical-aspects-of-radiation-incidents.pdf</a:t>
            </a:r>
            <a:endParaRPr lang="en-US">
              <a:ea typeface="Calibri"/>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71</a:t>
            </a:fld>
            <a:endParaRPr lang="en-US"/>
          </a:p>
        </p:txBody>
      </p:sp>
    </p:spTree>
    <p:extLst>
      <p:ext uri="{BB962C8B-B14F-4D97-AF65-F5344CB8AC3E}">
        <p14:creationId xmlns:p14="http://schemas.microsoft.com/office/powerpoint/2010/main" val="606194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panose="020F0502020204030204" pitchFamily="34" charset="0"/>
                <a:cs typeface="Calibri" panose="020F0502020204030204" pitchFamily="34" charset="0"/>
              </a:rPr>
              <a:t>The learning objectives for this section are to identify factors that should be considered for:</a:t>
            </a:r>
          </a:p>
          <a:p>
            <a:pPr marL="275434" indent="-275434">
              <a:lnSpc>
                <a:spcPct val="107000"/>
              </a:lnSpc>
              <a:spcBef>
                <a:spcPts val="0"/>
              </a:spcBef>
              <a:spcAft>
                <a:spcPts val="0"/>
              </a:spcAft>
              <a:buSzPts val="1100"/>
              <a:buFontTx/>
              <a:buChar char="-"/>
            </a:pPr>
            <a:r>
              <a:rPr lang="en-US" sz="1700">
                <a:latin typeface="Calibri" panose="020F0502020204030204" pitchFamily="34" charset="0"/>
                <a:ea typeface="Noto Sans Symbols"/>
                <a:cs typeface="Calibri" panose="020F0502020204030204" pitchFamily="34" charset="0"/>
              </a:rPr>
              <a:t>Identify methods used to estimate dose received by members of the public.</a:t>
            </a:r>
          </a:p>
          <a:p>
            <a:pPr marL="275434" indent="-275434">
              <a:lnSpc>
                <a:spcPct val="107000"/>
              </a:lnSpc>
              <a:spcBef>
                <a:spcPts val="0"/>
              </a:spcBef>
              <a:spcAft>
                <a:spcPts val="0"/>
              </a:spcAft>
              <a:buSzPts val="1100"/>
              <a:buFontTx/>
              <a:buChar char="-"/>
            </a:pPr>
            <a:r>
              <a:rPr lang="en-US" sz="1700">
                <a:latin typeface="Calibri" panose="020F0502020204030204" pitchFamily="34" charset="0"/>
                <a:ea typeface="Noto Sans Symbols"/>
                <a:cs typeface="Calibri" panose="020F0502020204030204" pitchFamily="34" charset="0"/>
              </a:rPr>
              <a:t>Identify methods used to estimate dose received by responders.</a:t>
            </a:r>
          </a:p>
          <a:p>
            <a:pPr marL="275434" indent="-275434">
              <a:lnSpc>
                <a:spcPct val="107000"/>
              </a:lnSpc>
              <a:spcBef>
                <a:spcPts val="0"/>
              </a:spcBef>
              <a:spcAft>
                <a:spcPts val="0"/>
              </a:spcAft>
              <a:buSzPts val="1100"/>
              <a:buFontTx/>
              <a:buChar char="-"/>
            </a:pPr>
            <a:r>
              <a:rPr lang="en-US" sz="1700">
                <a:latin typeface="Calibri" panose="020F0502020204030204" pitchFamily="34" charset="0"/>
                <a:ea typeface="Calibri" panose="020F0502020204030204" pitchFamily="34" charset="0"/>
                <a:cs typeface="Calibri" panose="020F0502020204030204" pitchFamily="34" charset="0"/>
              </a:rPr>
              <a:t>Describe what dose levels need further evaluation and treatment</a:t>
            </a:r>
            <a:endParaRPr lang="en-US">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6</a:t>
            </a:fld>
            <a:endParaRPr lang="en-US"/>
          </a:p>
        </p:txBody>
      </p:sp>
    </p:spTree>
    <p:extLst>
      <p:ext uri="{BB962C8B-B14F-4D97-AF65-F5344CB8AC3E}">
        <p14:creationId xmlns:p14="http://schemas.microsoft.com/office/powerpoint/2010/main" val="34987722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Description of Images: Radiation Emergency Medical Management (REMM) Logo, </a:t>
            </a:r>
            <a:r>
              <a:rPr lang="en-US">
                <a:cs typeface="Calibri"/>
              </a:rPr>
              <a:t>radiation</a:t>
            </a:r>
            <a:r>
              <a:rPr lang="en-US">
                <a:ea typeface="Calibri"/>
                <a:cs typeface="Calibri"/>
              </a:rPr>
              <a:t> symbol</a:t>
            </a:r>
            <a:endParaRPr lang="en-US"/>
          </a:p>
          <a:p>
            <a:endParaRPr lang="en-US">
              <a:cs typeface="Calibri"/>
            </a:endParaRPr>
          </a:p>
          <a:p>
            <a:r>
              <a:rPr lang="en-US">
                <a:cs typeface="Calibri"/>
                <a:hlinkClick r:id="rId3"/>
              </a:rPr>
              <a:t>https://remm.hhs.gov/radtriage.htm</a:t>
            </a:r>
            <a:endParaRPr lang="en-US">
              <a:ea typeface="Calibri"/>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pPr defTabSz="881390">
              <a:defRPr/>
            </a:pPr>
            <a:fld id="{EB38CAEC-4554-485B-9189-C45C7447A404}" type="slidenum">
              <a:rPr lang="en-US">
                <a:solidFill>
                  <a:prstClr val="black"/>
                </a:solidFill>
                <a:latin typeface="Calibri"/>
              </a:rPr>
              <a:pPr defTabSz="881390">
                <a:defRPr/>
              </a:pPr>
              <a:t>72</a:t>
            </a:fld>
            <a:endParaRPr lang="en-US">
              <a:solidFill>
                <a:prstClr val="black"/>
              </a:solidFill>
              <a:latin typeface="Calibri"/>
            </a:endParaRPr>
          </a:p>
        </p:txBody>
      </p:sp>
    </p:spTree>
    <p:extLst>
      <p:ext uri="{BB962C8B-B14F-4D97-AF65-F5344CB8AC3E}">
        <p14:creationId xmlns:p14="http://schemas.microsoft.com/office/powerpoint/2010/main" val="39784647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Description of Image</a:t>
            </a:r>
            <a:r>
              <a:rPr lang="en-US" b="1">
                <a:ea typeface="Calibri"/>
                <a:cs typeface="Calibri"/>
              </a:rPr>
              <a:t>: </a:t>
            </a:r>
            <a:r>
              <a:rPr lang="en-US"/>
              <a:t>Conceptual Flow of Casualties to a RITN Center</a:t>
            </a:r>
            <a:endParaRPr lang="en-US" b="1"/>
          </a:p>
          <a:p>
            <a:endParaRPr lang="en-US"/>
          </a:p>
          <a:p>
            <a:r>
              <a:rPr lang="en-US" b="1"/>
              <a:t>RITN ARS Treatment Guidelines</a:t>
            </a:r>
            <a:endParaRPr lang="en-US"/>
          </a:p>
          <a:p>
            <a:endParaRPr lang="en-US" b="0"/>
          </a:p>
          <a:p>
            <a:r>
              <a:rPr lang="en-US" b="0"/>
              <a:t>The RITN ARS Treatment Guidelines cover:</a:t>
            </a:r>
            <a:endParaRPr lang="en-US" b="0">
              <a:cs typeface="Calibri"/>
            </a:endParaRPr>
          </a:p>
          <a:p>
            <a:pPr marL="171450" indent="-171450">
              <a:buFontTx/>
              <a:buChar char="-"/>
            </a:pPr>
            <a:r>
              <a:rPr lang="en-US" b="0"/>
              <a:t>Principles of ARS management</a:t>
            </a:r>
            <a:endParaRPr lang="en-US" b="0">
              <a:cs typeface="Calibri"/>
            </a:endParaRPr>
          </a:p>
          <a:p>
            <a:pPr marL="171450" indent="-171450">
              <a:buFontTx/>
              <a:buChar char="-"/>
            </a:pPr>
            <a:r>
              <a:rPr lang="en-US" b="0"/>
              <a:t>Crisis standards of care</a:t>
            </a:r>
            <a:endParaRPr lang="en-US" b="0">
              <a:cs typeface="Calibri"/>
            </a:endParaRPr>
          </a:p>
          <a:p>
            <a:pPr marL="171450" indent="-171450">
              <a:buFontTx/>
              <a:buChar char="-"/>
            </a:pPr>
            <a:r>
              <a:rPr lang="en-US" b="0"/>
              <a:t>Triage</a:t>
            </a:r>
            <a:r>
              <a:rPr lang="en-US"/>
              <a:t> </a:t>
            </a:r>
            <a:endParaRPr lang="en-US">
              <a:cs typeface="Calibri"/>
            </a:endParaRPr>
          </a:p>
          <a:p>
            <a:pPr marL="171450" indent="-171450">
              <a:buFontTx/>
              <a:buChar char="-"/>
            </a:pPr>
            <a:r>
              <a:rPr lang="en-US"/>
              <a:t>Stem</a:t>
            </a:r>
            <a:r>
              <a:rPr lang="en-US" b="0"/>
              <a:t> cell supportive care</a:t>
            </a:r>
            <a:endParaRPr lang="en-US">
              <a:cs typeface="Calibri"/>
            </a:endParaRPr>
          </a:p>
          <a:p>
            <a:endParaRPr lang="en-US" b="0"/>
          </a:p>
          <a:p>
            <a:endParaRPr lang="en-US" b="0"/>
          </a:p>
          <a:p>
            <a:r>
              <a:rPr lang="en-US" b="0">
                <a:hlinkClick r:id="rId3"/>
              </a:rPr>
              <a:t>https://remm.hhs.gov/RITN-ARS-Treatment-Guidelines-21Oct-FINAL.pdf</a:t>
            </a:r>
            <a:endParaRPr lang="en-US" b="0">
              <a:cs typeface="Calibri"/>
              <a:hlinkClick r:id="rId3"/>
            </a:endParaRPr>
          </a:p>
          <a:p>
            <a:endParaRPr lang="en-US">
              <a:cs typeface="Calibri"/>
            </a:endParaRP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73</a:t>
            </a:fld>
            <a:endParaRPr lang="en-US"/>
          </a:p>
        </p:txBody>
      </p:sp>
    </p:spTree>
    <p:extLst>
      <p:ext uri="{BB962C8B-B14F-4D97-AF65-F5344CB8AC3E}">
        <p14:creationId xmlns:p14="http://schemas.microsoft.com/office/powerpoint/2010/main" val="12765767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Description of Image: Exposure</a:t>
            </a:r>
            <a:r>
              <a:rPr lang="en-US"/>
              <a:t> and Symptom Triage (EAST) Tool to Assess Radiation Exposure After a Nuclear Detonation</a:t>
            </a:r>
            <a:endParaRPr lang="en-US" u="sng"/>
          </a:p>
          <a:p>
            <a:endParaRPr lang="en-US"/>
          </a:p>
          <a:p>
            <a:r>
              <a:rPr lang="en-US" u="sng">
                <a:hlinkClick r:id="rId3"/>
              </a:rPr>
              <a:t>https://remm.hhs.gov/EAST-tool-notes.htm</a:t>
            </a:r>
            <a:endParaRPr lang="en-US" u="sng">
              <a:ea typeface="Calibri"/>
              <a:cs typeface="Calibri" panose="020F0502020204030204"/>
              <a:hlinkClick r:id="" action="ppaction://noaction"/>
            </a:endParaRPr>
          </a:p>
        </p:txBody>
      </p:sp>
      <p:sp>
        <p:nvSpPr>
          <p:cNvPr id="4" name="Slide Number Placeholder 3"/>
          <p:cNvSpPr>
            <a:spLocks noGrp="1"/>
          </p:cNvSpPr>
          <p:nvPr>
            <p:ph type="sldNum" sz="quarter" idx="5"/>
          </p:nvPr>
        </p:nvSpPr>
        <p:spPr/>
        <p:txBody>
          <a:bodyPr/>
          <a:lstStyle/>
          <a:p>
            <a:pPr>
              <a:defRPr/>
            </a:pPr>
            <a:fld id="{EB38CAEC-4554-485B-9189-C45C7447A404}" type="slidenum">
              <a:rPr lang="en-US"/>
              <a:pPr>
                <a:defRPr/>
              </a:pPr>
              <a:t>74</a:t>
            </a:fld>
            <a:endParaRPr lang="en-US"/>
          </a:p>
        </p:txBody>
      </p:sp>
    </p:spTree>
    <p:extLst>
      <p:ext uri="{BB962C8B-B14F-4D97-AF65-F5344CB8AC3E}">
        <p14:creationId xmlns:p14="http://schemas.microsoft.com/office/powerpoint/2010/main" val="6425041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Description of Image:</a:t>
            </a:r>
            <a:r>
              <a:rPr lang="en-US"/>
              <a:t> Cover of NCRP No. 161: Management of Persons Contaminated With Radionuclides</a:t>
            </a:r>
          </a:p>
          <a:p>
            <a:endParaRPr lang="en-US" b="1">
              <a:ea typeface="Calibri"/>
              <a:cs typeface="Calibri"/>
            </a:endParaRPr>
          </a:p>
          <a:p>
            <a:r>
              <a:rPr lang="en-US">
                <a:ea typeface="Calibri"/>
                <a:cs typeface="Calibri"/>
              </a:rPr>
              <a:t>The first volume of this report is a handbook of guidance on dealing with contamination in the field, in transit to a hospital, and at a medical facility, followed by a section on post-treatment follow-up and handling of contaminated decedents.  The second volume contains the scientific and technical bases for the recommendations in the first volume.</a:t>
            </a:r>
            <a:endParaRPr lang="en-US"/>
          </a:p>
          <a:p>
            <a:endParaRPr lang="en-US"/>
          </a:p>
          <a:p>
            <a:r>
              <a:rPr lang="en-US">
                <a:hlinkClick r:id="rId3"/>
              </a:rPr>
              <a:t>https://ncrponline.org/shop/reports/report-no-161-i-management-of-persons-contaminated-with-radionuclides-handbook/</a:t>
            </a:r>
            <a:endParaRPr lang="en-US"/>
          </a:p>
          <a:p>
            <a:endParaRPr lang="en-US">
              <a:cs typeface="Calibri"/>
            </a:endParaRPr>
          </a:p>
        </p:txBody>
      </p:sp>
      <p:sp>
        <p:nvSpPr>
          <p:cNvPr id="4" name="Slide Number Placeholder 3"/>
          <p:cNvSpPr>
            <a:spLocks noGrp="1"/>
          </p:cNvSpPr>
          <p:nvPr>
            <p:ph type="sldNum" sz="quarter" idx="5"/>
          </p:nvPr>
        </p:nvSpPr>
        <p:spPr/>
        <p:txBody>
          <a:bodyPr/>
          <a:lstStyle/>
          <a:p>
            <a:pPr>
              <a:defRPr/>
            </a:pPr>
            <a:fld id="{EB38CAEC-4554-485B-9189-C45C7447A404}" type="slidenum">
              <a:rPr lang="en-US"/>
              <a:pPr>
                <a:defRPr/>
              </a:pPr>
              <a:t>75</a:t>
            </a:fld>
            <a:endParaRPr lang="en-US"/>
          </a:p>
        </p:txBody>
      </p:sp>
    </p:spTree>
    <p:extLst>
      <p:ext uri="{BB962C8B-B14F-4D97-AF65-F5344CB8AC3E}">
        <p14:creationId xmlns:p14="http://schemas.microsoft.com/office/powerpoint/2010/main" val="1616725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Description of Image:</a:t>
            </a:r>
            <a:r>
              <a:rPr lang="en-US"/>
              <a:t> ASPR TRACIE | Healthcare Emergency Preparedness Information Gateway Logo</a:t>
            </a:r>
          </a:p>
          <a:p>
            <a:endParaRPr lang="en-US"/>
          </a:p>
          <a:p>
            <a:r>
              <a:rPr lang="en-US">
                <a:hlinkClick r:id="rId3"/>
              </a:rPr>
              <a:t>https://files.asprtracie.hhs.gov/documents/aspr-aba-oem-mass-burn-event-overview.pdf</a:t>
            </a:r>
            <a:endParaRPr lang="en-US">
              <a:ea typeface="Calibri"/>
              <a:cs typeface="Calibri" panose="020F0502020204030204"/>
            </a:endParaRPr>
          </a:p>
          <a:p>
            <a:endParaRPr lang="en-US">
              <a:cs typeface="Calibri" panose="020F0502020204030204"/>
            </a:endParaRPr>
          </a:p>
        </p:txBody>
      </p:sp>
      <p:sp>
        <p:nvSpPr>
          <p:cNvPr id="4" name="Slide Number Placeholder 3"/>
          <p:cNvSpPr>
            <a:spLocks noGrp="1"/>
          </p:cNvSpPr>
          <p:nvPr>
            <p:ph type="sldNum" sz="quarter" idx="5"/>
          </p:nvPr>
        </p:nvSpPr>
        <p:spPr/>
        <p:txBody>
          <a:bodyPr/>
          <a:lstStyle/>
          <a:p>
            <a:pPr defTabSz="881390">
              <a:defRPr/>
            </a:pPr>
            <a:fld id="{EB38CAEC-4554-485B-9189-C45C7447A404}" type="slidenum">
              <a:rPr lang="en-US">
                <a:solidFill>
                  <a:prstClr val="black"/>
                </a:solidFill>
                <a:latin typeface="Calibri"/>
              </a:rPr>
              <a:pPr defTabSz="881390">
                <a:defRPr/>
              </a:pPr>
              <a:t>76</a:t>
            </a:fld>
            <a:endParaRPr lang="en-US">
              <a:solidFill>
                <a:prstClr val="black"/>
              </a:solidFill>
              <a:latin typeface="Calibri"/>
            </a:endParaRPr>
          </a:p>
        </p:txBody>
      </p:sp>
    </p:spTree>
    <p:extLst>
      <p:ext uri="{BB962C8B-B14F-4D97-AF65-F5344CB8AC3E}">
        <p14:creationId xmlns:p14="http://schemas.microsoft.com/office/powerpoint/2010/main" val="29669176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section explores </a:t>
            </a:r>
            <a:r>
              <a:rPr lang="en-US" b="1"/>
              <a:t>RE-ENTRY </a:t>
            </a:r>
            <a:r>
              <a:rPr lang="en-US"/>
              <a:t>as an </a:t>
            </a:r>
            <a:r>
              <a:rPr lang="en-US" b="1"/>
              <a:t>INTERMEDIATE</a:t>
            </a:r>
            <a:r>
              <a:rPr lang="en-US"/>
              <a:t> phase response activity. It falls under the </a:t>
            </a:r>
            <a:r>
              <a:rPr lang="en-US" b="1"/>
              <a:t>RECOVERY </a:t>
            </a:r>
            <a:r>
              <a:rPr lang="en-US"/>
              <a:t>response objective. The public health functional areas are </a:t>
            </a:r>
            <a:r>
              <a:rPr lang="en-US" b="1"/>
              <a:t>RISK COMMUNICATION / RADIATION HEALTH ASSESSMENT</a:t>
            </a:r>
            <a:r>
              <a:rPr lang="en-US" b="0"/>
              <a:t>.</a:t>
            </a:r>
            <a:endParaRPr lang="en-US"/>
          </a:p>
          <a:p>
            <a:endParaRPr lang="en-US" b="1"/>
          </a:p>
          <a:p>
            <a:endParaRPr lang="en-US" b="1"/>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78</a:t>
            </a:fld>
            <a:endParaRPr lang="en-US"/>
          </a:p>
        </p:txBody>
      </p:sp>
    </p:spTree>
    <p:extLst>
      <p:ext uri="{BB962C8B-B14F-4D97-AF65-F5344CB8AC3E}">
        <p14:creationId xmlns:p14="http://schemas.microsoft.com/office/powerpoint/2010/main" val="6950253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Description of image:  Response objectives and activities are organized roughly by time phase (early, intermediate, and late) and by objective (life safety, risk mitigation, and recovery).  Re-entry falls among the intermediate phase recovery activities.</a:t>
            </a:r>
          </a:p>
        </p:txBody>
      </p:sp>
      <p:sp>
        <p:nvSpPr>
          <p:cNvPr id="4" name="Slide Number Placeholder 3"/>
          <p:cNvSpPr>
            <a:spLocks noGrp="1"/>
          </p:cNvSpPr>
          <p:nvPr>
            <p:ph type="sldNum" sz="quarter" idx="5"/>
          </p:nvPr>
        </p:nvSpPr>
        <p:spPr/>
        <p:txBody>
          <a:bodyPr/>
          <a:lstStyle/>
          <a:p>
            <a:fld id="{819C2563-0565-4EE4-ACAC-B5E9DECFC17F}" type="slidenum">
              <a:rPr lang="en-US" smtClean="0"/>
              <a:t>79</a:t>
            </a:fld>
            <a:endParaRPr lang="en-US"/>
          </a:p>
        </p:txBody>
      </p:sp>
    </p:spTree>
    <p:extLst>
      <p:ext uri="{BB962C8B-B14F-4D97-AF65-F5344CB8AC3E}">
        <p14:creationId xmlns:p14="http://schemas.microsoft.com/office/powerpoint/2010/main" val="219604106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learning objectives for this section are to:</a:t>
            </a:r>
          </a:p>
          <a:p>
            <a:pPr marL="171450" indent="-171450">
              <a:buFont typeface="Arial" panose="020B0604020202020204" pitchFamily="34" charset="0"/>
              <a:buChar char="•"/>
            </a:pPr>
            <a:r>
              <a:rPr lang="en-US"/>
              <a:t>Distinguish the difference between re-entry, relocation, and return.</a:t>
            </a:r>
            <a:endParaRPr lang="en-US">
              <a:cs typeface="Calibri"/>
            </a:endParaRPr>
          </a:p>
          <a:p>
            <a:pPr marL="171450" indent="-171450">
              <a:buFont typeface="Arial" panose="020B0604020202020204" pitchFamily="34" charset="0"/>
              <a:buChar char="•"/>
            </a:pPr>
            <a:r>
              <a:rPr lang="en-US"/>
              <a:t>Describe circumstances in which re-entry may be appropriate.</a:t>
            </a:r>
            <a:endParaRPr lang="en-US">
              <a:cs typeface="Calibri"/>
            </a:endParaRPr>
          </a:p>
          <a:p>
            <a:pPr marL="171450" indent="-171450">
              <a:buFont typeface="Arial" panose="020B0604020202020204" pitchFamily="34" charset="0"/>
              <a:buChar char="•"/>
            </a:pPr>
            <a:r>
              <a:rPr lang="en-US"/>
              <a:t>Identify communications strategies that can be used to facilitate re-entry.</a:t>
            </a:r>
            <a:endParaRPr lang="en-US">
              <a:cs typeface="Calibri"/>
            </a:endParaRPr>
          </a:p>
          <a:p>
            <a:endParaRPr lang="en-US"/>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80</a:t>
            </a:fld>
            <a:endParaRPr lang="en-US"/>
          </a:p>
        </p:txBody>
      </p:sp>
    </p:spTree>
    <p:extLst>
      <p:ext uri="{BB962C8B-B14F-4D97-AF65-F5344CB8AC3E}">
        <p14:creationId xmlns:p14="http://schemas.microsoft.com/office/powerpoint/2010/main" val="29493734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81</a:t>
            </a:fld>
            <a:endParaRPr lang="en-US"/>
          </a:p>
        </p:txBody>
      </p:sp>
    </p:spTree>
    <p:extLst>
      <p:ext uri="{BB962C8B-B14F-4D97-AF65-F5344CB8AC3E}">
        <p14:creationId xmlns:p14="http://schemas.microsoft.com/office/powerpoint/2010/main" val="412854639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82</a:t>
            </a:fld>
            <a:endParaRPr lang="en-US"/>
          </a:p>
        </p:txBody>
      </p:sp>
    </p:spTree>
    <p:extLst>
      <p:ext uri="{BB962C8B-B14F-4D97-AF65-F5344CB8AC3E}">
        <p14:creationId xmlns:p14="http://schemas.microsoft.com/office/powerpoint/2010/main" val="3354681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7</a:t>
            </a:fld>
            <a:endParaRPr lang="en-US"/>
          </a:p>
        </p:txBody>
      </p:sp>
    </p:spTree>
    <p:extLst>
      <p:ext uri="{BB962C8B-B14F-4D97-AF65-F5344CB8AC3E}">
        <p14:creationId xmlns:p14="http://schemas.microsoft.com/office/powerpoint/2010/main" val="100880870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PROMPT AUDIENCE: </a:t>
            </a:r>
            <a:r>
              <a:rPr lang="en-US" b="0"/>
              <a:t>Share information for the first bullet, if they haven’t already done so.</a:t>
            </a:r>
            <a:endParaRPr lang="en-US"/>
          </a:p>
          <a:p>
            <a:endParaRPr lang="en-US"/>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85</a:t>
            </a:fld>
            <a:endParaRPr lang="en-US"/>
          </a:p>
        </p:txBody>
      </p:sp>
    </p:spTree>
    <p:extLst>
      <p:ext uri="{BB962C8B-B14F-4D97-AF65-F5344CB8AC3E}">
        <p14:creationId xmlns:p14="http://schemas.microsoft.com/office/powerpoint/2010/main" val="27250903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cs typeface="Calibri"/>
            </a:endParaRPr>
          </a:p>
          <a:p>
            <a:endParaRPr lang="en-US"/>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86</a:t>
            </a:fld>
            <a:endParaRPr lang="en-US"/>
          </a:p>
        </p:txBody>
      </p:sp>
    </p:spTree>
    <p:extLst>
      <p:ext uri="{BB962C8B-B14F-4D97-AF65-F5344CB8AC3E}">
        <p14:creationId xmlns:p14="http://schemas.microsoft.com/office/powerpoint/2010/main" val="32527297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0"/>
              <a:t>Table 4-2 in the EPA PAGs provides a good summary of dose and activity limits for </a:t>
            </a:r>
            <a:r>
              <a:rPr lang="en-US"/>
              <a:t>re-entry</a:t>
            </a:r>
            <a:r>
              <a:rPr lang="en-US" b="0"/>
              <a:t>. Limits are based on dose rate as well as airborne concentration of specific radionuclides. The stay times will take these factors into account.</a:t>
            </a:r>
            <a:endParaRPr lang="en-US" b="0">
              <a:cs typeface="Calibri"/>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0">
              <a:cs typeface="Calibri"/>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0"/>
              <a:t>Because cleanup is not an emergency function, </a:t>
            </a:r>
            <a:r>
              <a:rPr lang="en-US"/>
              <a:t>responder</a:t>
            </a:r>
            <a:r>
              <a:rPr lang="en-US" b="0"/>
              <a:t> exposures will be limited to 5 rem/yr.</a:t>
            </a:r>
            <a:endParaRPr lang="en-US" b="0">
              <a:cs typeface="Calibri"/>
            </a:endParaRPr>
          </a:p>
          <a:p>
            <a:endParaRPr lang="en-US"/>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87</a:t>
            </a:fld>
            <a:endParaRPr lang="en-US"/>
          </a:p>
        </p:txBody>
      </p:sp>
    </p:spTree>
    <p:extLst>
      <p:ext uri="{BB962C8B-B14F-4D97-AF65-F5344CB8AC3E}">
        <p14:creationId xmlns:p14="http://schemas.microsoft.com/office/powerpoint/2010/main" val="296928558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Description of images:  A summary of recommended dose levels warranting various protective actions.  The dose levels for re-entry, relocation, and return are the same.  A summary of recommended dose limits for emergency workers.</a:t>
            </a:r>
          </a:p>
          <a:p>
            <a:endParaRPr lang="en-US">
              <a:ea typeface="Calibri"/>
              <a:cs typeface="Calibri"/>
            </a:endParaRPr>
          </a:p>
          <a:p>
            <a:endParaRPr lang="en-US">
              <a:ea typeface="Calibri"/>
              <a:cs typeface="Calibri"/>
            </a:endParaRPr>
          </a:p>
          <a:p>
            <a:r>
              <a:rPr lang="en-US"/>
              <a:t>Table 4-2 in the EPA PAGs provides a good summary of dose and activity limits for re-entry</a:t>
            </a:r>
          </a:p>
        </p:txBody>
      </p:sp>
      <p:sp>
        <p:nvSpPr>
          <p:cNvPr id="4" name="Slide Number Placeholder 3"/>
          <p:cNvSpPr>
            <a:spLocks noGrp="1"/>
          </p:cNvSpPr>
          <p:nvPr>
            <p:ph type="sldNum" sz="quarter" idx="5"/>
          </p:nvPr>
        </p:nvSpPr>
        <p:spPr/>
        <p:txBody>
          <a:bodyPr/>
          <a:lstStyle/>
          <a:p>
            <a:fld id="{819C2563-0565-4EE4-ACAC-B5E9DECFC17F}" type="slidenum">
              <a:rPr lang="en-US" smtClean="0"/>
              <a:t>88</a:t>
            </a:fld>
            <a:endParaRPr lang="en-US"/>
          </a:p>
        </p:txBody>
      </p:sp>
    </p:spTree>
    <p:extLst>
      <p:ext uri="{BB962C8B-B14F-4D97-AF65-F5344CB8AC3E}">
        <p14:creationId xmlns:p14="http://schemas.microsoft.com/office/powerpoint/2010/main" val="22328838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Bef>
                <a:spcPts val="0"/>
              </a:spcBef>
              <a:spcAft>
                <a:spcPts val="0"/>
              </a:spcAft>
            </a:pPr>
            <a:r>
              <a:rPr lang="en-US" sz="1600" b="0" i="0" u="none" strike="noStrike">
                <a:solidFill>
                  <a:srgbClr val="5F5F5F"/>
                </a:solidFill>
                <a:effectLst/>
                <a:latin typeface="Calibri" panose="020F0502020204030204" pitchFamily="34" charset="0"/>
              </a:rPr>
              <a:t>For re-entry, people will want to know which areas they can access and how long they can stay there.</a:t>
            </a:r>
          </a:p>
          <a:p>
            <a:pPr marL="742950" lvl="1" indent="-285750">
              <a:spcBef>
                <a:spcPts val="0"/>
              </a:spcBef>
              <a:spcAft>
                <a:spcPts val="0"/>
              </a:spcAft>
              <a:buFont typeface="Arial" panose="020B0604020202020204" pitchFamily="34" charset="0"/>
              <a:buChar char="•"/>
            </a:pPr>
            <a:r>
              <a:rPr lang="en-US" sz="1600" b="0" i="0" u="none" strike="noStrike">
                <a:solidFill>
                  <a:srgbClr val="5F5F5F"/>
                </a:solidFill>
                <a:effectLst/>
                <a:latin typeface="Calibri" panose="020F0502020204030204" pitchFamily="34" charset="0"/>
              </a:rPr>
              <a:t>Each person will have slightly different needs when it comes to re-entry</a:t>
            </a:r>
          </a:p>
          <a:p>
            <a:pPr marL="742950" lvl="1" indent="-285750">
              <a:spcBef>
                <a:spcPts val="0"/>
              </a:spcBef>
              <a:spcAft>
                <a:spcPts val="0"/>
              </a:spcAft>
              <a:buFont typeface="Arial" panose="020B0604020202020204" pitchFamily="34" charset="0"/>
              <a:buChar char="•"/>
            </a:pPr>
            <a:r>
              <a:rPr lang="en-US" sz="1600" b="0" i="0" u="none" strike="noStrike">
                <a:solidFill>
                  <a:srgbClr val="5F5F5F"/>
                </a:solidFill>
                <a:effectLst/>
                <a:latin typeface="Calibri" panose="020F0502020204030204" pitchFamily="34" charset="0"/>
              </a:rPr>
              <a:t>Broad communications strategies, like producing zoned maps and corresponding stay time charts, may be useful.</a:t>
            </a:r>
          </a:p>
          <a:p>
            <a:pPr marL="742950" lvl="1" indent="-285750">
              <a:spcBef>
                <a:spcPts val="0"/>
              </a:spcBef>
              <a:spcAft>
                <a:spcPts val="0"/>
              </a:spcAft>
              <a:buFont typeface="Arial" panose="020B0604020202020204" pitchFamily="34" charset="0"/>
              <a:buChar char="•"/>
            </a:pPr>
            <a:r>
              <a:rPr lang="en-US" sz="1600" b="0" i="0" u="none" strike="noStrike">
                <a:solidFill>
                  <a:srgbClr val="5F5F5F"/>
                </a:solidFill>
                <a:effectLst/>
                <a:latin typeface="Calibri" panose="020F0502020204030204" pitchFamily="34" charset="0"/>
              </a:rPr>
              <a:t>Individual risk communication will take place between radiation safety personnel and the individuals at the access point.</a:t>
            </a:r>
          </a:p>
          <a:p>
            <a:pPr marL="457200" lvl="1" indent="0">
              <a:spcBef>
                <a:spcPts val="0"/>
              </a:spcBef>
              <a:spcAft>
                <a:spcPts val="0"/>
              </a:spcAft>
              <a:buFont typeface="Arial" panose="020B0604020202020204" pitchFamily="34" charset="0"/>
              <a:buNone/>
            </a:pPr>
            <a:endParaRPr lang="en-US" sz="1600" b="0" i="0" u="none" strike="noStrike">
              <a:solidFill>
                <a:srgbClr val="5F5F5F"/>
              </a:solidFill>
              <a:effectLst/>
              <a:latin typeface="Calibri" panose="020F0502020204030204" pitchFamily="34" charset="0"/>
            </a:endParaRPr>
          </a:p>
          <a:p>
            <a:pPr marL="0" lvl="0" indent="0">
              <a:spcBef>
                <a:spcPts val="0"/>
              </a:spcBef>
              <a:spcAft>
                <a:spcPts val="0"/>
              </a:spcAft>
              <a:buFont typeface="Arial" panose="020B0604020202020204" pitchFamily="34" charset="0"/>
              <a:buNone/>
            </a:pPr>
            <a:r>
              <a:rPr lang="en-US" sz="1600" b="0" i="0" u="none" strike="noStrike">
                <a:solidFill>
                  <a:srgbClr val="5F5F5F"/>
                </a:solidFill>
                <a:effectLst/>
                <a:latin typeface="Calibri" panose="020F0502020204030204" pitchFamily="34" charset="0"/>
              </a:rPr>
              <a:t>Risk communications may include information about:</a:t>
            </a:r>
          </a:p>
          <a:p>
            <a:pPr marL="742950" lvl="1" indent="-285750">
              <a:spcBef>
                <a:spcPts val="0"/>
              </a:spcBef>
              <a:spcAft>
                <a:spcPts val="0"/>
              </a:spcAft>
              <a:buFont typeface="Arial" panose="020B0604020202020204" pitchFamily="34" charset="0"/>
              <a:buChar char="•"/>
            </a:pPr>
            <a:r>
              <a:rPr lang="en-US" sz="1600" b="0" i="0" u="none" strike="noStrike">
                <a:solidFill>
                  <a:srgbClr val="5F5F5F"/>
                </a:solidFill>
                <a:effectLst/>
                <a:latin typeface="Calibri" panose="020F0502020204030204" pitchFamily="34" charset="0"/>
              </a:rPr>
              <a:t>Exposure vs. contamination</a:t>
            </a:r>
          </a:p>
          <a:p>
            <a:pPr marL="742950" lvl="1" indent="-285750">
              <a:spcBef>
                <a:spcPts val="0"/>
              </a:spcBef>
              <a:spcAft>
                <a:spcPts val="0"/>
              </a:spcAft>
              <a:buFont typeface="Arial" panose="020B0604020202020204" pitchFamily="34" charset="0"/>
              <a:buChar char="•"/>
            </a:pPr>
            <a:r>
              <a:rPr lang="en-US" sz="1600" b="0" i="0" u="none" strike="noStrike">
                <a:solidFill>
                  <a:srgbClr val="5F5F5F"/>
                </a:solidFill>
                <a:effectLst/>
                <a:latin typeface="Calibri" panose="020F0502020204030204" pitchFamily="34" charset="0"/>
              </a:rPr>
              <a:t>Dose rate and stay times</a:t>
            </a:r>
          </a:p>
          <a:p>
            <a:pPr marL="742950" lvl="1" indent="-285750">
              <a:spcBef>
                <a:spcPts val="0"/>
              </a:spcBef>
              <a:spcAft>
                <a:spcPts val="0"/>
              </a:spcAft>
              <a:buFont typeface="Arial" panose="020B0604020202020204" pitchFamily="34" charset="0"/>
              <a:buChar char="•"/>
            </a:pPr>
            <a:r>
              <a:rPr lang="en-US" sz="1600" b="0" i="0" u="none" strike="noStrike">
                <a:solidFill>
                  <a:srgbClr val="5F5F5F"/>
                </a:solidFill>
                <a:effectLst/>
                <a:latin typeface="Calibri" panose="020F0502020204030204" pitchFamily="34" charset="0"/>
              </a:rPr>
              <a:t>Proper wear and use of dosimeters</a:t>
            </a:r>
          </a:p>
          <a:p>
            <a:pPr marL="742950" lvl="1" indent="-285750">
              <a:spcBef>
                <a:spcPts val="0"/>
              </a:spcBef>
              <a:spcAft>
                <a:spcPts val="0"/>
              </a:spcAft>
              <a:buFont typeface="Arial" panose="020B0604020202020204" pitchFamily="34" charset="0"/>
              <a:buChar char="•"/>
            </a:pPr>
            <a:r>
              <a:rPr lang="en-US" sz="1600" b="0" i="0" u="none" strike="noStrike">
                <a:solidFill>
                  <a:srgbClr val="5F5F5F"/>
                </a:solidFill>
                <a:effectLst/>
                <a:latin typeface="Calibri" panose="020F0502020204030204" pitchFamily="34" charset="0"/>
              </a:rPr>
              <a:t>Proper wear and use of PPE</a:t>
            </a:r>
          </a:p>
          <a:p>
            <a:endParaRPr lang="en-US"/>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89</a:t>
            </a:fld>
            <a:endParaRPr lang="en-US"/>
          </a:p>
        </p:txBody>
      </p:sp>
    </p:spTree>
    <p:extLst>
      <p:ext uri="{BB962C8B-B14F-4D97-AF65-F5344CB8AC3E}">
        <p14:creationId xmlns:p14="http://schemas.microsoft.com/office/powerpoint/2010/main" val="10106033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Description of Image:</a:t>
            </a:r>
            <a:r>
              <a:rPr lang="en-US"/>
              <a:t> Communicating in Radiation Emergencies: “Myths” of Radiation – Myth 7</a:t>
            </a:r>
            <a:endParaRPr lang="en-US">
              <a:ea typeface="Calibri"/>
              <a:cs typeface="Calibri"/>
            </a:endParaRPr>
          </a:p>
          <a:p>
            <a:endParaRPr lang="en-US">
              <a:ea typeface="Calibri"/>
              <a:cs typeface="Calibri"/>
            </a:endParaRPr>
          </a:p>
          <a:p>
            <a:r>
              <a:rPr lang="en-US" u="sng">
                <a:hlinkClick r:id="rId3"/>
              </a:rPr>
              <a:t>https://www.cdc.gov/nceh/radiation/emergencies/radiationmyths.htm</a:t>
            </a:r>
            <a:endParaRPr lang="en-US" u="sng">
              <a:ea typeface="Calibri"/>
              <a:cs typeface="Calibri"/>
            </a:endParaRPr>
          </a:p>
        </p:txBody>
      </p:sp>
      <p:sp>
        <p:nvSpPr>
          <p:cNvPr id="4" name="Slide Number Placeholder 3"/>
          <p:cNvSpPr>
            <a:spLocks noGrp="1"/>
          </p:cNvSpPr>
          <p:nvPr>
            <p:ph type="sldNum" sz="quarter" idx="5"/>
          </p:nvPr>
        </p:nvSpPr>
        <p:spPr/>
        <p:txBody>
          <a:bodyPr/>
          <a:lstStyle/>
          <a:p>
            <a:fld id="{437D6C0B-8044-485C-9DEB-0A5EF1A8D7A3}" type="slidenum">
              <a:rPr lang="en-US" smtClean="0"/>
              <a:t>91</a:t>
            </a:fld>
            <a:endParaRPr lang="en-US"/>
          </a:p>
        </p:txBody>
      </p:sp>
    </p:spTree>
    <p:extLst>
      <p:ext uri="{BB962C8B-B14F-4D97-AF65-F5344CB8AC3E}">
        <p14:creationId xmlns:p14="http://schemas.microsoft.com/office/powerpoint/2010/main" val="275787606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Description of Image: Cover of PAG Manual: Protective Action Guides and Planning Guidance for Radiological Incidents</a:t>
            </a:r>
          </a:p>
          <a:p>
            <a:endParaRPr lang="en-US"/>
          </a:p>
          <a:p>
            <a:r>
              <a:rPr lang="en-US">
                <a:hlinkClick r:id="rId3"/>
              </a:rPr>
              <a:t>https://www.epa.gov/sites/default/files/2017-01/documents/epa_pag_manual_final_revisions_01-11-2017_cover_disclaimer_8.pdf</a:t>
            </a:r>
            <a:endParaRPr lang="en-US"/>
          </a:p>
          <a:p>
            <a:endParaRPr lang="en-US">
              <a:cs typeface="Calibri"/>
            </a:endParaRPr>
          </a:p>
          <a:p>
            <a:endParaRPr lang="en-US"/>
          </a:p>
          <a:p>
            <a:r>
              <a:rPr lang="en-US"/>
              <a:t>Look in Chapter 4, especially section 4.5 and Table 4-2, re-entry Matrix.</a:t>
            </a:r>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4868098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95</a:t>
            </a:fld>
            <a:endParaRPr lang="en-US"/>
          </a:p>
        </p:txBody>
      </p:sp>
    </p:spTree>
    <p:extLst>
      <p:ext uri="{BB962C8B-B14F-4D97-AF65-F5344CB8AC3E}">
        <p14:creationId xmlns:p14="http://schemas.microsoft.com/office/powerpoint/2010/main" val="39323265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96</a:t>
            </a:fld>
            <a:endParaRPr lang="en-US"/>
          </a:p>
        </p:txBody>
      </p:sp>
    </p:spTree>
    <p:extLst>
      <p:ext uri="{BB962C8B-B14F-4D97-AF65-F5344CB8AC3E}">
        <p14:creationId xmlns:p14="http://schemas.microsoft.com/office/powerpoint/2010/main" val="3521576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5261" indent="-165261">
              <a:spcBef>
                <a:spcPct val="20000"/>
              </a:spcBef>
              <a:buFont typeface="Arial"/>
              <a:buChar char="•"/>
            </a:pPr>
            <a:r>
              <a:rPr lang="en-US"/>
              <a:t>In the event of a terrorist-driven radiological event, emergency radiation dose assessment by first responders will be necessary to identify and focus the use of precious medical resources.</a:t>
            </a:r>
          </a:p>
          <a:p>
            <a:pPr marL="165261" indent="-165261">
              <a:spcBef>
                <a:spcPct val="20000"/>
              </a:spcBef>
              <a:buFont typeface="Arial"/>
              <a:buChar char="•"/>
            </a:pPr>
            <a:r>
              <a:rPr lang="en-US"/>
              <a:t>Incidents may result in external exposure (radiation dose, without the presence of radioisotope(s) in or on the body) and/or the uptake of radioactive materials by inhalation, ingestion, skin absorption, wound contamination or injection of radioisotope(s) as embedded material.</a:t>
            </a:r>
            <a:endParaRPr lang="en-US">
              <a:cs typeface="Calibri"/>
            </a:endParaRPr>
          </a:p>
          <a:p>
            <a:pPr marL="165261" indent="-165261">
              <a:spcBef>
                <a:spcPct val="20000"/>
              </a:spcBef>
              <a:buFont typeface="Arial"/>
              <a:buChar char="•"/>
            </a:pPr>
            <a:r>
              <a:rPr lang="en-US"/>
              <a:t>Radiation dose assessment is critically important because medical treatment depends on understanding the dose an individual receives. Treatment guidance will depend on the therapy type employed.</a:t>
            </a:r>
            <a:endParaRPr lang="en-US">
              <a:cs typeface="Calibri"/>
            </a:endParaRPr>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8</a:t>
            </a:fld>
            <a:endParaRPr lang="en-US"/>
          </a:p>
        </p:txBody>
      </p:sp>
    </p:spTree>
    <p:extLst>
      <p:ext uri="{BB962C8B-B14F-4D97-AF65-F5344CB8AC3E}">
        <p14:creationId xmlns:p14="http://schemas.microsoft.com/office/powerpoint/2010/main" val="1359495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ct val="0"/>
              </a:spcAft>
            </a:pPr>
            <a:r>
              <a:rPr lang="en-US">
                <a:ea typeface="Calibri"/>
                <a:cs typeface="Calibri"/>
              </a:rPr>
              <a:t>Description of image:  </a:t>
            </a:r>
            <a:r>
              <a:rPr lang="en-US"/>
              <a:t>Dose assessment methods vary by time phase.  Earlier on, assessment depends on modeling and estimates; as time advances, dosimetry, field data, and sample analysis give a more complete picture.</a:t>
            </a:r>
            <a:endParaRPr lang="en-US">
              <a:ea typeface="Calibri"/>
              <a:cs typeface="Calibri"/>
            </a:endParaRPr>
          </a:p>
        </p:txBody>
      </p:sp>
      <p:sp>
        <p:nvSpPr>
          <p:cNvPr id="4" name="Slide Number Placeholder 3"/>
          <p:cNvSpPr>
            <a:spLocks noGrp="1"/>
          </p:cNvSpPr>
          <p:nvPr>
            <p:ph type="sldNum" sz="quarter" idx="5"/>
          </p:nvPr>
        </p:nvSpPr>
        <p:spPr/>
        <p:txBody>
          <a:bodyPr/>
          <a:lstStyle/>
          <a:p>
            <a:fld id="{819C2563-0565-4EE4-ACAC-B5E9DECFC17F}" type="slidenum">
              <a:rPr lang="en-US" smtClean="0"/>
              <a:t>10</a:t>
            </a:fld>
            <a:endParaRPr lang="en-US"/>
          </a:p>
        </p:txBody>
      </p:sp>
    </p:spTree>
    <p:extLst>
      <p:ext uri="{BB962C8B-B14F-4D97-AF65-F5344CB8AC3E}">
        <p14:creationId xmlns:p14="http://schemas.microsoft.com/office/powerpoint/2010/main" val="135825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wmf"/><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wmf"/><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wmf"/><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w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w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wmf"/><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wmf"/><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w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F3E12-24AA-35CF-5931-851792FDE5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2238D14-611F-C0BE-7476-9C54343AF5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8AD785-6FD1-6E4D-899E-52C7422BA9C8}"/>
              </a:ext>
            </a:extLst>
          </p:cNvPr>
          <p:cNvSpPr>
            <a:spLocks noGrp="1"/>
          </p:cNvSpPr>
          <p:nvPr>
            <p:ph type="dt" sz="half" idx="10"/>
          </p:nvPr>
        </p:nvSpPr>
        <p:spPr/>
        <p:txBody>
          <a:bodyPr/>
          <a:lstStyle/>
          <a:p>
            <a:fld id="{342F8469-F106-4EA7-8C1A-4FE9286F0718}" type="datetimeFigureOut">
              <a:rPr lang="en-US" smtClean="0"/>
              <a:t>10/24/2023</a:t>
            </a:fld>
            <a:endParaRPr lang="en-US"/>
          </a:p>
        </p:txBody>
      </p:sp>
      <p:sp>
        <p:nvSpPr>
          <p:cNvPr id="5" name="Footer Placeholder 4">
            <a:extLst>
              <a:ext uri="{FF2B5EF4-FFF2-40B4-BE49-F238E27FC236}">
                <a16:creationId xmlns:a16="http://schemas.microsoft.com/office/drawing/2014/main" id="{B0768D08-C40C-78DC-5DAE-A1FD1896C8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A5EA63-531D-F450-96D7-DE3AC27117EB}"/>
              </a:ext>
            </a:extLst>
          </p:cNvPr>
          <p:cNvSpPr>
            <a:spLocks noGrp="1"/>
          </p:cNvSpPr>
          <p:nvPr>
            <p:ph type="sldNum" sz="quarter" idx="12"/>
          </p:nvPr>
        </p:nvSpPr>
        <p:spPr/>
        <p:txBody>
          <a:bodyPr/>
          <a:lstStyle/>
          <a:p>
            <a:fld id="{1509D9B4-B39D-4834-B21B-0E3ACA163451}" type="slidenum">
              <a:rPr lang="en-US" smtClean="0"/>
              <a:t>‹#›</a:t>
            </a:fld>
            <a:endParaRPr lang="en-US"/>
          </a:p>
        </p:txBody>
      </p:sp>
    </p:spTree>
    <p:extLst>
      <p:ext uri="{BB962C8B-B14F-4D97-AF65-F5344CB8AC3E}">
        <p14:creationId xmlns:p14="http://schemas.microsoft.com/office/powerpoint/2010/main" val="4268958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6E1C3-66AE-6864-C59F-6134258696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2488467-7CCC-2A8B-663F-3A1993C53D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89F7B3-7302-E556-59AA-7144FE0840D5}"/>
              </a:ext>
            </a:extLst>
          </p:cNvPr>
          <p:cNvSpPr>
            <a:spLocks noGrp="1"/>
          </p:cNvSpPr>
          <p:nvPr>
            <p:ph type="dt" sz="half" idx="10"/>
          </p:nvPr>
        </p:nvSpPr>
        <p:spPr/>
        <p:txBody>
          <a:bodyPr/>
          <a:lstStyle/>
          <a:p>
            <a:fld id="{342F8469-F106-4EA7-8C1A-4FE9286F0718}" type="datetimeFigureOut">
              <a:rPr lang="en-US" smtClean="0"/>
              <a:t>10/24/2023</a:t>
            </a:fld>
            <a:endParaRPr lang="en-US"/>
          </a:p>
        </p:txBody>
      </p:sp>
      <p:sp>
        <p:nvSpPr>
          <p:cNvPr id="5" name="Footer Placeholder 4">
            <a:extLst>
              <a:ext uri="{FF2B5EF4-FFF2-40B4-BE49-F238E27FC236}">
                <a16:creationId xmlns:a16="http://schemas.microsoft.com/office/drawing/2014/main" id="{ADBE4DCE-ABD8-15EA-87B4-A66B6F8069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490BC6-52EB-BCD8-F164-3628B3AC96DA}"/>
              </a:ext>
            </a:extLst>
          </p:cNvPr>
          <p:cNvSpPr>
            <a:spLocks noGrp="1"/>
          </p:cNvSpPr>
          <p:nvPr>
            <p:ph type="sldNum" sz="quarter" idx="12"/>
          </p:nvPr>
        </p:nvSpPr>
        <p:spPr/>
        <p:txBody>
          <a:bodyPr/>
          <a:lstStyle/>
          <a:p>
            <a:fld id="{1509D9B4-B39D-4834-B21B-0E3ACA163451}" type="slidenum">
              <a:rPr lang="en-US" smtClean="0"/>
              <a:t>‹#›</a:t>
            </a:fld>
            <a:endParaRPr lang="en-US"/>
          </a:p>
        </p:txBody>
      </p:sp>
    </p:spTree>
    <p:extLst>
      <p:ext uri="{BB962C8B-B14F-4D97-AF65-F5344CB8AC3E}">
        <p14:creationId xmlns:p14="http://schemas.microsoft.com/office/powerpoint/2010/main" val="345666836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ATA SLIDE">
    <p:spTree>
      <p:nvGrpSpPr>
        <p:cNvPr id="1" name=""/>
        <p:cNvGrpSpPr/>
        <p:nvPr/>
      </p:nvGrpSpPr>
      <p:grpSpPr>
        <a:xfrm>
          <a:off x="0" y="0"/>
          <a:ext cx="0" cy="0"/>
          <a:chOff x="0" y="0"/>
          <a:chExt cx="0" cy="0"/>
        </a:xfrm>
      </p:grpSpPr>
      <p:grpSp>
        <p:nvGrpSpPr>
          <p:cNvPr id="7" name="Group 6"/>
          <p:cNvGrpSpPr/>
          <p:nvPr userDrawn="1"/>
        </p:nvGrpSpPr>
        <p:grpSpPr>
          <a:xfrm>
            <a:off x="0" y="6737107"/>
            <a:ext cx="12192000" cy="121584"/>
            <a:chOff x="-4727795" y="10151256"/>
            <a:chExt cx="21930367" cy="545666"/>
          </a:xfrm>
        </p:grpSpPr>
        <p:sp>
          <p:nvSpPr>
            <p:cNvPr id="8" name="Rectangle 7"/>
            <p:cNvSpPr>
              <a:spLocks noChangeArrowheads="1"/>
            </p:cNvSpPr>
            <p:nvPr userDrawn="1"/>
          </p:nvSpPr>
          <p:spPr bwMode="auto">
            <a:xfrm>
              <a:off x="9860470" y="10151256"/>
              <a:ext cx="1446394" cy="545666"/>
            </a:xfrm>
            <a:prstGeom prst="rect">
              <a:avLst/>
            </a:prstGeom>
            <a:solidFill>
              <a:srgbClr val="993B25"/>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9" name="Rectangle 8"/>
            <p:cNvSpPr>
              <a:spLocks noChangeArrowheads="1"/>
            </p:cNvSpPr>
            <p:nvPr userDrawn="1"/>
          </p:nvSpPr>
          <p:spPr bwMode="auto">
            <a:xfrm>
              <a:off x="11288002" y="10151256"/>
              <a:ext cx="1446394" cy="545666"/>
            </a:xfrm>
            <a:prstGeom prst="rect">
              <a:avLst/>
            </a:prstGeom>
            <a:solidFill>
              <a:srgbClr val="7F8080"/>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0" name="Rectangle 9"/>
            <p:cNvSpPr>
              <a:spLocks noChangeArrowheads="1"/>
            </p:cNvSpPr>
            <p:nvPr userDrawn="1"/>
          </p:nvSpPr>
          <p:spPr bwMode="auto">
            <a:xfrm>
              <a:off x="12734393" y="10151256"/>
              <a:ext cx="1447572" cy="545666"/>
            </a:xfrm>
            <a:prstGeom prst="rect">
              <a:avLst/>
            </a:prstGeom>
            <a:solidFill>
              <a:srgbClr val="536DB3"/>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1" name="Rectangle 10"/>
            <p:cNvSpPr>
              <a:spLocks noChangeArrowheads="1"/>
            </p:cNvSpPr>
            <p:nvPr userDrawn="1"/>
          </p:nvSpPr>
          <p:spPr bwMode="auto">
            <a:xfrm>
              <a:off x="14148766" y="10151256"/>
              <a:ext cx="305380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2" name="Rectangle 20"/>
            <p:cNvSpPr>
              <a:spLocks noChangeArrowheads="1"/>
            </p:cNvSpPr>
            <p:nvPr userDrawn="1"/>
          </p:nvSpPr>
          <p:spPr bwMode="auto">
            <a:xfrm>
              <a:off x="-4727795" y="10151256"/>
              <a:ext cx="1362073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3" name="Rectangle 12"/>
            <p:cNvSpPr>
              <a:spLocks noChangeArrowheads="1"/>
            </p:cNvSpPr>
            <p:nvPr userDrawn="1"/>
          </p:nvSpPr>
          <p:spPr bwMode="auto">
            <a:xfrm>
              <a:off x="8417613" y="10151256"/>
              <a:ext cx="1446394" cy="545666"/>
            </a:xfrm>
            <a:prstGeom prst="rect">
              <a:avLst/>
            </a:prstGeom>
            <a:solidFill>
              <a:srgbClr val="007D57"/>
            </a:solidFill>
            <a:ln>
              <a:noFill/>
            </a:ln>
          </p:spPr>
          <p:txBody>
            <a:bodyPr vert="horz" wrap="square" lIns="60960" tIns="30480" rIns="60960" bIns="30480" numCol="1" anchor="t" anchorCtr="0" compatLnSpc="1">
              <a:prstTxWarp prst="textNoShape">
                <a:avLst/>
              </a:prstTxWarp>
            </a:bodyPr>
            <a:lstStyle/>
            <a:p>
              <a:endParaRPr lang="en-US" sz="2223"/>
            </a:p>
          </p:txBody>
        </p:sp>
      </p:grpSp>
      <p:sp>
        <p:nvSpPr>
          <p:cNvPr id="2" name="Title 1"/>
          <p:cNvSpPr>
            <a:spLocks noGrp="1"/>
          </p:cNvSpPr>
          <p:nvPr>
            <p:ph type="title" hasCustomPrompt="1"/>
          </p:nvPr>
        </p:nvSpPr>
        <p:spPr>
          <a:xfrm>
            <a:off x="609600" y="274639"/>
            <a:ext cx="10972800" cy="1143000"/>
          </a:xfrm>
          <a:prstGeom prst="rect">
            <a:avLst/>
          </a:prstGeom>
        </p:spPr>
        <p:txBody>
          <a:bodyPr anchor="b" anchorCtr="0"/>
          <a:lstStyle>
            <a:lvl1pPr algn="l">
              <a:lnSpc>
                <a:spcPts val="4000"/>
              </a:lnSpc>
              <a:defRPr sz="3733" b="1" baseline="0">
                <a:solidFill>
                  <a:srgbClr val="0039A6"/>
                </a:solidFill>
                <a:effectLst/>
                <a:latin typeface="Calibri" pitchFamily="34" charset="0"/>
              </a:defRPr>
            </a:lvl1pPr>
          </a:lstStyle>
          <a:p>
            <a:r>
              <a:rPr lang="en-US"/>
              <a:t>Bottom band: OD</a:t>
            </a:r>
          </a:p>
        </p:txBody>
      </p:sp>
      <p:sp>
        <p:nvSpPr>
          <p:cNvPr id="5" name="Text Placeholder 7"/>
          <p:cNvSpPr>
            <a:spLocks noGrp="1"/>
          </p:cNvSpPr>
          <p:nvPr>
            <p:ph type="body" sz="quarter" idx="10"/>
          </p:nvPr>
        </p:nvSpPr>
        <p:spPr>
          <a:xfrm>
            <a:off x="609600" y="1545167"/>
            <a:ext cx="10972800" cy="4455584"/>
          </a:xfrm>
        </p:spPr>
        <p:txBody>
          <a:bodyPr/>
          <a:lstStyle>
            <a:lvl1pPr marL="457178" indent="-457178">
              <a:buClr>
                <a:srgbClr val="005DAA"/>
              </a:buClr>
              <a:buFont typeface="Wingdings" panose="05000000000000000000" pitchFamily="2" charset="2"/>
              <a:buChar char="§"/>
              <a:defRPr sz="2667">
                <a:solidFill>
                  <a:schemeClr val="accent4">
                    <a:lumMod val="75000"/>
                  </a:schemeClr>
                </a:solidFill>
              </a:defRPr>
            </a:lvl1pPr>
            <a:lvl2pPr>
              <a:buClr>
                <a:srgbClr val="532E63"/>
              </a:buClr>
              <a:defRPr sz="2667">
                <a:solidFill>
                  <a:schemeClr val="accent4">
                    <a:lumMod val="75000"/>
                  </a:schemeClr>
                </a:solidFill>
              </a:defRPr>
            </a:lvl2pPr>
            <a:lvl3pPr>
              <a:buClr>
                <a:srgbClr val="9A3B26"/>
              </a:buClr>
              <a:defRPr sz="2667">
                <a:solidFill>
                  <a:schemeClr val="accent4">
                    <a:lumMod val="75000"/>
                  </a:schemeClr>
                </a:solidFill>
              </a:defRPr>
            </a:lvl3pPr>
            <a:lvl4pPr>
              <a:defRPr sz="2667">
                <a:solidFill>
                  <a:schemeClr val="accent4">
                    <a:lumMod val="75000"/>
                  </a:schemeClr>
                </a:solidFill>
              </a:defRPr>
            </a:lvl4pPr>
            <a:lvl5pPr>
              <a:defRPr sz="2667">
                <a:solidFill>
                  <a:schemeClr val="accent4">
                    <a:lumMod val="75000"/>
                  </a:schemeClr>
                </a:solidFill>
              </a:defRPr>
            </a:lvl5pPr>
          </a:lstStyle>
          <a:p>
            <a:pPr lvl="0"/>
            <a:r>
              <a:rPr lang="en-US"/>
              <a:t>Click to edit Master text styles</a:t>
            </a:r>
          </a:p>
          <a:p>
            <a:pPr lvl="1"/>
            <a:r>
              <a:rPr lang="en-US"/>
              <a:t>Second level</a:t>
            </a:r>
          </a:p>
          <a:p>
            <a:pPr lvl="2"/>
            <a:r>
              <a:rPr lang="en-US"/>
              <a:t>Third level</a:t>
            </a:r>
          </a:p>
        </p:txBody>
      </p:sp>
      <p:sp>
        <p:nvSpPr>
          <p:cNvPr id="3" name="Slide Number Placeholder 3">
            <a:extLst>
              <a:ext uri="{FF2B5EF4-FFF2-40B4-BE49-F238E27FC236}">
                <a16:creationId xmlns:a16="http://schemas.microsoft.com/office/drawing/2014/main" id="{FE96C9DA-4245-ED2D-88D9-F2FF37828317}"/>
              </a:ext>
            </a:extLst>
          </p:cNvPr>
          <p:cNvSpPr txBox="1">
            <a:spLocks/>
          </p:cNvSpPr>
          <p:nvPr userDrawn="1"/>
        </p:nvSpPr>
        <p:spPr>
          <a:xfrm>
            <a:off x="9305900" y="621823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B38C8D-4465-457C-9714-7FFAF4550ACB}" type="slidenum">
              <a:rPr lang="en-US" smtClean="0">
                <a:solidFill>
                  <a:schemeClr val="tx1">
                    <a:lumMod val="50000"/>
                  </a:schemeClr>
                </a:solidFill>
                <a:latin typeface="Calibri" panose="020F0502020204030204" pitchFamily="34" charset="0"/>
                <a:cs typeface="Calibri" panose="020F0502020204030204" pitchFamily="34" charset="0"/>
              </a:rPr>
              <a:pPr/>
              <a:t>‹#›</a:t>
            </a:fld>
            <a:endParaRPr lang="en-US">
              <a:solidFill>
                <a:schemeClr val="tx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7315336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ATA SLIDE 2 colum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nchor="b" anchorCtr="0"/>
          <a:lstStyle>
            <a:lvl1pPr algn="l">
              <a:lnSpc>
                <a:spcPts val="4000"/>
              </a:lnSpc>
              <a:defRPr sz="3733" b="1" baseline="0">
                <a:solidFill>
                  <a:srgbClr val="0039A6"/>
                </a:solidFill>
                <a:effectLst/>
                <a:latin typeface="Calibri" pitchFamily="34" charset="0"/>
              </a:defRPr>
            </a:lvl1pPr>
          </a:lstStyle>
          <a:p>
            <a:endParaRPr lang="en-US"/>
          </a:p>
        </p:txBody>
      </p:sp>
      <p:sp>
        <p:nvSpPr>
          <p:cNvPr id="3" name="Content Placeholder 2"/>
          <p:cNvSpPr>
            <a:spLocks noGrp="1"/>
          </p:cNvSpPr>
          <p:nvPr>
            <p:ph idx="1"/>
          </p:nvPr>
        </p:nvSpPr>
        <p:spPr>
          <a:xfrm>
            <a:off x="609602" y="1600201"/>
            <a:ext cx="5172892" cy="4191000"/>
          </a:xfrm>
          <a:prstGeom prst="rect">
            <a:avLst/>
          </a:prstGeom>
        </p:spPr>
        <p:txBody>
          <a:bodyPr/>
          <a:lstStyle>
            <a:lvl1pPr marL="457178" indent="-457178">
              <a:buClr>
                <a:srgbClr val="541900"/>
              </a:buClr>
              <a:buSzPct val="70000"/>
              <a:buFont typeface="Wingdings" panose="05000000000000000000" pitchFamily="2" charset="2"/>
              <a:buChar char="§"/>
              <a:defRPr sz="3200" b="1" baseline="0">
                <a:solidFill>
                  <a:srgbClr val="000000"/>
                </a:solidFill>
                <a:latin typeface="Calibri" pitchFamily="34" charset="0"/>
              </a:defRPr>
            </a:lvl1pPr>
            <a:lvl2pPr marL="990550" indent="-380981">
              <a:buClr>
                <a:srgbClr val="005984"/>
              </a:buClr>
              <a:buSzPct val="100000"/>
              <a:buFont typeface="Arial" panose="020B0604020202020204" pitchFamily="34" charset="0"/>
              <a:buChar char="•"/>
              <a:defRPr sz="2667">
                <a:solidFill>
                  <a:schemeClr val="accent4">
                    <a:lumMod val="75000"/>
                  </a:schemeClr>
                </a:solidFill>
              </a:defRPr>
            </a:lvl2pPr>
            <a:lvl3pPr>
              <a:buClrTx/>
              <a:buSzPct val="100000"/>
              <a:buFont typeface="Arial" pitchFamily="34" charset="0"/>
              <a:buChar char="•"/>
              <a:defRPr sz="2400">
                <a:solidFill>
                  <a:schemeClr val="accent4">
                    <a:lumMod val="75000"/>
                  </a:schemeClr>
                </a:solidFill>
              </a:defRPr>
            </a:lvl3pPr>
            <a:lvl4pPr>
              <a:buClr>
                <a:schemeClr val="bg1"/>
              </a:buClr>
              <a:buSzPct val="70000"/>
              <a:buFont typeface="Courier New" pitchFamily="49" charset="0"/>
              <a:buChar char="o"/>
              <a:defRPr sz="2400" baseline="0">
                <a:solidFill>
                  <a:schemeClr val="bg2"/>
                </a:solidFill>
              </a:defRPr>
            </a:lvl4pPr>
            <a:lvl5pPr>
              <a:buClr>
                <a:schemeClr val="bg1"/>
              </a:buClr>
              <a:buSzPct val="70000"/>
              <a:buFont typeface="Arial" pitchFamily="34" charset="0"/>
              <a:buChar char="•"/>
              <a:defRPr sz="24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sp>
        <p:nvSpPr>
          <p:cNvPr id="13" name="Content Placeholder 2"/>
          <p:cNvSpPr>
            <a:spLocks noGrp="1"/>
          </p:cNvSpPr>
          <p:nvPr userDrawn="1">
            <p:ph idx="10"/>
          </p:nvPr>
        </p:nvSpPr>
        <p:spPr>
          <a:xfrm>
            <a:off x="6409510" y="1600201"/>
            <a:ext cx="5172892" cy="4191000"/>
          </a:xfrm>
          <a:prstGeom prst="rect">
            <a:avLst/>
          </a:prstGeom>
        </p:spPr>
        <p:txBody>
          <a:bodyPr/>
          <a:lstStyle>
            <a:lvl1pPr marL="457178" indent="-457178">
              <a:buClr>
                <a:srgbClr val="541900"/>
              </a:buClr>
              <a:buSzPct val="70000"/>
              <a:buFont typeface="Wingdings" panose="05000000000000000000" pitchFamily="2" charset="2"/>
              <a:buChar char="§"/>
              <a:defRPr sz="3200" b="1" baseline="0">
                <a:solidFill>
                  <a:srgbClr val="000000"/>
                </a:solidFill>
                <a:latin typeface="Calibri" pitchFamily="34" charset="0"/>
              </a:defRPr>
            </a:lvl1pPr>
            <a:lvl2pPr marL="990550" indent="-380981">
              <a:buClr>
                <a:srgbClr val="005984"/>
              </a:buClr>
              <a:buSzPct val="100000"/>
              <a:buFont typeface="Arial" panose="020B0604020202020204" pitchFamily="34" charset="0"/>
              <a:buChar char="•"/>
              <a:defRPr sz="2667">
                <a:solidFill>
                  <a:schemeClr val="accent4">
                    <a:lumMod val="75000"/>
                  </a:schemeClr>
                </a:solidFill>
              </a:defRPr>
            </a:lvl2pPr>
            <a:lvl3pPr>
              <a:buClrTx/>
              <a:buSzPct val="100000"/>
              <a:buFont typeface="Arial" pitchFamily="34" charset="0"/>
              <a:buChar char="•"/>
              <a:defRPr sz="2400">
                <a:solidFill>
                  <a:schemeClr val="accent4">
                    <a:lumMod val="75000"/>
                  </a:schemeClr>
                </a:solidFill>
              </a:defRPr>
            </a:lvl3pPr>
            <a:lvl4pPr>
              <a:buClr>
                <a:schemeClr val="bg1"/>
              </a:buClr>
              <a:buSzPct val="70000"/>
              <a:buFont typeface="Courier New" pitchFamily="49" charset="0"/>
              <a:buChar char="o"/>
              <a:defRPr sz="2400" baseline="0">
                <a:solidFill>
                  <a:schemeClr val="bg2"/>
                </a:solidFill>
              </a:defRPr>
            </a:lvl4pPr>
            <a:lvl5pPr>
              <a:buClr>
                <a:schemeClr val="bg1"/>
              </a:buClr>
              <a:buSzPct val="70000"/>
              <a:buFont typeface="Arial" pitchFamily="34" charset="0"/>
              <a:buChar char="•"/>
              <a:defRPr sz="24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t="89544"/>
          <a:stretch/>
        </p:blipFill>
        <p:spPr>
          <a:xfrm>
            <a:off x="0" y="6719804"/>
            <a:ext cx="12192000" cy="150413"/>
          </a:xfrm>
          <a:prstGeom prst="rect">
            <a:avLst/>
          </a:prstGeom>
        </p:spPr>
      </p:pic>
      <p:grpSp>
        <p:nvGrpSpPr>
          <p:cNvPr id="7" name="Group 6"/>
          <p:cNvGrpSpPr/>
          <p:nvPr userDrawn="1"/>
        </p:nvGrpSpPr>
        <p:grpSpPr>
          <a:xfrm>
            <a:off x="0" y="6727353"/>
            <a:ext cx="12192000" cy="121584"/>
            <a:chOff x="-4727795" y="10151256"/>
            <a:chExt cx="21930367" cy="545666"/>
          </a:xfrm>
        </p:grpSpPr>
        <p:sp>
          <p:nvSpPr>
            <p:cNvPr id="8" name="Rectangle 7"/>
            <p:cNvSpPr>
              <a:spLocks noChangeArrowheads="1"/>
            </p:cNvSpPr>
            <p:nvPr userDrawn="1"/>
          </p:nvSpPr>
          <p:spPr bwMode="auto">
            <a:xfrm>
              <a:off x="9860470" y="10151256"/>
              <a:ext cx="1446394" cy="545666"/>
            </a:xfrm>
            <a:prstGeom prst="rect">
              <a:avLst/>
            </a:prstGeom>
            <a:solidFill>
              <a:srgbClr val="993B25"/>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9" name="Rectangle 8"/>
            <p:cNvSpPr>
              <a:spLocks noChangeArrowheads="1"/>
            </p:cNvSpPr>
            <p:nvPr userDrawn="1"/>
          </p:nvSpPr>
          <p:spPr bwMode="auto">
            <a:xfrm>
              <a:off x="11288002" y="10151256"/>
              <a:ext cx="1446394" cy="545666"/>
            </a:xfrm>
            <a:prstGeom prst="rect">
              <a:avLst/>
            </a:prstGeom>
            <a:solidFill>
              <a:srgbClr val="7F8080"/>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0" name="Rectangle 9"/>
            <p:cNvSpPr>
              <a:spLocks noChangeArrowheads="1"/>
            </p:cNvSpPr>
            <p:nvPr userDrawn="1"/>
          </p:nvSpPr>
          <p:spPr bwMode="auto">
            <a:xfrm>
              <a:off x="12734393" y="10151256"/>
              <a:ext cx="1447572" cy="545666"/>
            </a:xfrm>
            <a:prstGeom prst="rect">
              <a:avLst/>
            </a:prstGeom>
            <a:solidFill>
              <a:srgbClr val="536DB3"/>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1" name="Rectangle 10"/>
            <p:cNvSpPr>
              <a:spLocks noChangeArrowheads="1"/>
            </p:cNvSpPr>
            <p:nvPr userDrawn="1"/>
          </p:nvSpPr>
          <p:spPr bwMode="auto">
            <a:xfrm>
              <a:off x="14148766" y="10151256"/>
              <a:ext cx="305380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2" name="Rectangle 20"/>
            <p:cNvSpPr>
              <a:spLocks noChangeArrowheads="1"/>
            </p:cNvSpPr>
            <p:nvPr userDrawn="1"/>
          </p:nvSpPr>
          <p:spPr bwMode="auto">
            <a:xfrm>
              <a:off x="-4727795" y="10151256"/>
              <a:ext cx="1362073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4" name="Rectangle 13"/>
            <p:cNvSpPr>
              <a:spLocks noChangeArrowheads="1"/>
            </p:cNvSpPr>
            <p:nvPr userDrawn="1"/>
          </p:nvSpPr>
          <p:spPr bwMode="auto">
            <a:xfrm>
              <a:off x="8417613" y="10151256"/>
              <a:ext cx="1446394" cy="545666"/>
            </a:xfrm>
            <a:prstGeom prst="rect">
              <a:avLst/>
            </a:prstGeom>
            <a:solidFill>
              <a:srgbClr val="007D57"/>
            </a:solidFill>
            <a:ln>
              <a:noFill/>
            </a:ln>
          </p:spPr>
          <p:txBody>
            <a:bodyPr vert="horz" wrap="square" lIns="60960" tIns="30480" rIns="60960" bIns="30480" numCol="1" anchor="t" anchorCtr="0" compatLnSpc="1">
              <a:prstTxWarp prst="textNoShape">
                <a:avLst/>
              </a:prstTxWarp>
            </a:bodyPr>
            <a:lstStyle/>
            <a:p>
              <a:endParaRPr lang="en-US" sz="2223"/>
            </a:p>
          </p:txBody>
        </p:sp>
      </p:grpSp>
      <p:sp>
        <p:nvSpPr>
          <p:cNvPr id="5" name="Slide Number Placeholder 3">
            <a:extLst>
              <a:ext uri="{FF2B5EF4-FFF2-40B4-BE49-F238E27FC236}">
                <a16:creationId xmlns:a16="http://schemas.microsoft.com/office/drawing/2014/main" id="{B5632F84-02AC-6B61-1574-2D4E8E6425EE}"/>
              </a:ext>
            </a:extLst>
          </p:cNvPr>
          <p:cNvSpPr txBox="1">
            <a:spLocks/>
          </p:cNvSpPr>
          <p:nvPr userDrawn="1"/>
        </p:nvSpPr>
        <p:spPr>
          <a:xfrm>
            <a:off x="9305900" y="621823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B38C8D-4465-457C-9714-7FFAF4550ACB}" type="slidenum">
              <a:rPr lang="en-US" smtClean="0">
                <a:solidFill>
                  <a:schemeClr val="tx1">
                    <a:lumMod val="50000"/>
                  </a:schemeClr>
                </a:solidFill>
                <a:latin typeface="Calibri" panose="020F0502020204030204" pitchFamily="34" charset="0"/>
                <a:cs typeface="Calibri" panose="020F0502020204030204" pitchFamily="34" charset="0"/>
              </a:rPr>
              <a:pPr/>
              <a:t>‹#›</a:t>
            </a:fld>
            <a:endParaRPr lang="en-US">
              <a:solidFill>
                <a:schemeClr val="tx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8004100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ATA SLIDE">
    <p:spTree>
      <p:nvGrpSpPr>
        <p:cNvPr id="1" name=""/>
        <p:cNvGrpSpPr/>
        <p:nvPr/>
      </p:nvGrpSpPr>
      <p:grpSpPr>
        <a:xfrm>
          <a:off x="0" y="0"/>
          <a:ext cx="0" cy="0"/>
          <a:chOff x="0" y="0"/>
          <a:chExt cx="0" cy="0"/>
        </a:xfrm>
      </p:grpSpPr>
      <p:grpSp>
        <p:nvGrpSpPr>
          <p:cNvPr id="7" name="Group 6"/>
          <p:cNvGrpSpPr/>
          <p:nvPr userDrawn="1"/>
        </p:nvGrpSpPr>
        <p:grpSpPr>
          <a:xfrm>
            <a:off x="0" y="6737107"/>
            <a:ext cx="12192000" cy="121584"/>
            <a:chOff x="-4727795" y="10151256"/>
            <a:chExt cx="21930367" cy="545666"/>
          </a:xfrm>
        </p:grpSpPr>
        <p:sp>
          <p:nvSpPr>
            <p:cNvPr id="8" name="Rectangle 7"/>
            <p:cNvSpPr>
              <a:spLocks noChangeArrowheads="1"/>
            </p:cNvSpPr>
            <p:nvPr userDrawn="1"/>
          </p:nvSpPr>
          <p:spPr bwMode="auto">
            <a:xfrm>
              <a:off x="9860470" y="10151256"/>
              <a:ext cx="1446394" cy="545666"/>
            </a:xfrm>
            <a:prstGeom prst="rect">
              <a:avLst/>
            </a:prstGeom>
            <a:solidFill>
              <a:srgbClr val="993B25"/>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9" name="Rectangle 8"/>
            <p:cNvSpPr>
              <a:spLocks noChangeArrowheads="1"/>
            </p:cNvSpPr>
            <p:nvPr userDrawn="1"/>
          </p:nvSpPr>
          <p:spPr bwMode="auto">
            <a:xfrm>
              <a:off x="11288002" y="10151256"/>
              <a:ext cx="1446394" cy="545666"/>
            </a:xfrm>
            <a:prstGeom prst="rect">
              <a:avLst/>
            </a:prstGeom>
            <a:solidFill>
              <a:srgbClr val="7F8080"/>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0" name="Rectangle 9"/>
            <p:cNvSpPr>
              <a:spLocks noChangeArrowheads="1"/>
            </p:cNvSpPr>
            <p:nvPr userDrawn="1"/>
          </p:nvSpPr>
          <p:spPr bwMode="auto">
            <a:xfrm>
              <a:off x="12734393" y="10151256"/>
              <a:ext cx="1447572" cy="545666"/>
            </a:xfrm>
            <a:prstGeom prst="rect">
              <a:avLst/>
            </a:prstGeom>
            <a:solidFill>
              <a:srgbClr val="536DB3"/>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1" name="Rectangle 10"/>
            <p:cNvSpPr>
              <a:spLocks noChangeArrowheads="1"/>
            </p:cNvSpPr>
            <p:nvPr userDrawn="1"/>
          </p:nvSpPr>
          <p:spPr bwMode="auto">
            <a:xfrm>
              <a:off x="14148766" y="10151256"/>
              <a:ext cx="305380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2" name="Rectangle 20"/>
            <p:cNvSpPr>
              <a:spLocks noChangeArrowheads="1"/>
            </p:cNvSpPr>
            <p:nvPr userDrawn="1"/>
          </p:nvSpPr>
          <p:spPr bwMode="auto">
            <a:xfrm>
              <a:off x="-4727795" y="10151256"/>
              <a:ext cx="1362073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3" name="Rectangle 12"/>
            <p:cNvSpPr>
              <a:spLocks noChangeArrowheads="1"/>
            </p:cNvSpPr>
            <p:nvPr userDrawn="1"/>
          </p:nvSpPr>
          <p:spPr bwMode="auto">
            <a:xfrm>
              <a:off x="8417613" y="10151256"/>
              <a:ext cx="1446394" cy="545666"/>
            </a:xfrm>
            <a:prstGeom prst="rect">
              <a:avLst/>
            </a:prstGeom>
            <a:solidFill>
              <a:srgbClr val="007D57"/>
            </a:solidFill>
            <a:ln>
              <a:noFill/>
            </a:ln>
          </p:spPr>
          <p:txBody>
            <a:bodyPr vert="horz" wrap="square" lIns="60960" tIns="30480" rIns="60960" bIns="30480" numCol="1" anchor="t" anchorCtr="0" compatLnSpc="1">
              <a:prstTxWarp prst="textNoShape">
                <a:avLst/>
              </a:prstTxWarp>
            </a:bodyPr>
            <a:lstStyle/>
            <a:p>
              <a:endParaRPr lang="en-US" sz="2223"/>
            </a:p>
          </p:txBody>
        </p:sp>
      </p:grpSp>
      <p:sp>
        <p:nvSpPr>
          <p:cNvPr id="2" name="Title 1"/>
          <p:cNvSpPr>
            <a:spLocks noGrp="1"/>
          </p:cNvSpPr>
          <p:nvPr>
            <p:ph type="title" hasCustomPrompt="1"/>
          </p:nvPr>
        </p:nvSpPr>
        <p:spPr>
          <a:xfrm>
            <a:off x="609600" y="274639"/>
            <a:ext cx="10972800" cy="1143000"/>
          </a:xfrm>
          <a:prstGeom prst="rect">
            <a:avLst/>
          </a:prstGeom>
        </p:spPr>
        <p:txBody>
          <a:bodyPr anchor="b" anchorCtr="0"/>
          <a:lstStyle>
            <a:lvl1pPr algn="l">
              <a:lnSpc>
                <a:spcPts val="4000"/>
              </a:lnSpc>
              <a:defRPr sz="3733" b="1" baseline="0">
                <a:solidFill>
                  <a:srgbClr val="0039A6"/>
                </a:solidFill>
                <a:effectLst/>
                <a:latin typeface="Calibri" pitchFamily="34" charset="0"/>
              </a:defRPr>
            </a:lvl1pPr>
          </a:lstStyle>
          <a:p>
            <a:r>
              <a:rPr lang="en-US"/>
              <a:t>Bottom band: OD</a:t>
            </a:r>
          </a:p>
        </p:txBody>
      </p:sp>
      <p:sp>
        <p:nvSpPr>
          <p:cNvPr id="5" name="Text Placeholder 7"/>
          <p:cNvSpPr>
            <a:spLocks noGrp="1"/>
          </p:cNvSpPr>
          <p:nvPr>
            <p:ph type="body" sz="quarter" idx="10"/>
          </p:nvPr>
        </p:nvSpPr>
        <p:spPr>
          <a:xfrm>
            <a:off x="609600" y="1545167"/>
            <a:ext cx="10972800" cy="4455584"/>
          </a:xfrm>
        </p:spPr>
        <p:txBody>
          <a:bodyPr/>
          <a:lstStyle>
            <a:lvl1pPr marL="457178" indent="-457178">
              <a:buClr>
                <a:srgbClr val="005DAA"/>
              </a:buClr>
              <a:buFont typeface="Wingdings" panose="05000000000000000000" pitchFamily="2" charset="2"/>
              <a:buChar char="§"/>
              <a:defRPr sz="2667">
                <a:solidFill>
                  <a:schemeClr val="accent4">
                    <a:lumMod val="75000"/>
                  </a:schemeClr>
                </a:solidFill>
              </a:defRPr>
            </a:lvl1pPr>
            <a:lvl2pPr>
              <a:buClr>
                <a:srgbClr val="532E63"/>
              </a:buClr>
              <a:defRPr sz="2667">
                <a:solidFill>
                  <a:schemeClr val="accent4">
                    <a:lumMod val="75000"/>
                  </a:schemeClr>
                </a:solidFill>
              </a:defRPr>
            </a:lvl2pPr>
            <a:lvl3pPr>
              <a:buClr>
                <a:srgbClr val="9A3B26"/>
              </a:buClr>
              <a:defRPr sz="2667">
                <a:solidFill>
                  <a:schemeClr val="accent4">
                    <a:lumMod val="75000"/>
                  </a:schemeClr>
                </a:solidFill>
              </a:defRPr>
            </a:lvl3pPr>
            <a:lvl4pPr>
              <a:defRPr sz="2667">
                <a:solidFill>
                  <a:schemeClr val="accent4">
                    <a:lumMod val="75000"/>
                  </a:schemeClr>
                </a:solidFill>
              </a:defRPr>
            </a:lvl4pPr>
            <a:lvl5pPr>
              <a:defRPr sz="2667">
                <a:solidFill>
                  <a:schemeClr val="accent4">
                    <a:lumMod val="75000"/>
                  </a:schemeClr>
                </a:solidFill>
              </a:defRPr>
            </a:lvl5pPr>
          </a:lstStyle>
          <a:p>
            <a:pPr lvl="0"/>
            <a:r>
              <a:rPr lang="en-US"/>
              <a:t>Click to edit Master text styles</a:t>
            </a:r>
          </a:p>
          <a:p>
            <a:pPr lvl="1"/>
            <a:r>
              <a:rPr lang="en-US"/>
              <a:t>Second level</a:t>
            </a:r>
          </a:p>
          <a:p>
            <a:pPr lvl="2"/>
            <a:r>
              <a:rPr lang="en-US"/>
              <a:t>Third level</a:t>
            </a:r>
          </a:p>
        </p:txBody>
      </p:sp>
      <p:sp>
        <p:nvSpPr>
          <p:cNvPr id="4" name="Slide Number Placeholder 4">
            <a:extLst>
              <a:ext uri="{FF2B5EF4-FFF2-40B4-BE49-F238E27FC236}">
                <a16:creationId xmlns:a16="http://schemas.microsoft.com/office/drawing/2014/main" id="{17E6D397-8D6D-C190-5FB7-900BBDAE6472}"/>
              </a:ext>
            </a:extLst>
          </p:cNvPr>
          <p:cNvSpPr>
            <a:spLocks noGrp="1"/>
          </p:cNvSpPr>
          <p:nvPr>
            <p:ph type="sldNum" sz="quarter" idx="12"/>
          </p:nvPr>
        </p:nvSpPr>
        <p:spPr>
          <a:xfrm>
            <a:off x="9305899" y="6197600"/>
            <a:ext cx="2747555" cy="385761"/>
          </a:xfrm>
          <a:prstGeom prst="rect">
            <a:avLst/>
          </a:prstGeom>
        </p:spPr>
        <p:txBody>
          <a:bodyPr/>
          <a:lstStyle>
            <a:lvl1pPr algn="r">
              <a:defRPr sz="1200">
                <a:solidFill>
                  <a:schemeClr val="tx1">
                    <a:lumMod val="75000"/>
                  </a:schemeClr>
                </a:solidFill>
                <a:latin typeface="Calibri" panose="020F0502020204030204" pitchFamily="34" charset="0"/>
                <a:cs typeface="Calibri" panose="020F0502020204030204" pitchFamily="34" charset="0"/>
              </a:defRPr>
            </a:lvl1pPr>
          </a:lstStyle>
          <a:p>
            <a:fld id="{2EB38C8D-4465-457C-9714-7FFAF4550ACB}" type="slidenum">
              <a:rPr lang="en-US" smtClean="0"/>
              <a:pPr/>
              <a:t>‹#›</a:t>
            </a:fld>
            <a:endParaRPr lang="en-US"/>
          </a:p>
        </p:txBody>
      </p:sp>
    </p:spTree>
    <p:extLst>
      <p:ext uri="{BB962C8B-B14F-4D97-AF65-F5344CB8AC3E}">
        <p14:creationId xmlns:p14="http://schemas.microsoft.com/office/powerpoint/2010/main" val="2973153368"/>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ATA SLIDE 2 colum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nchor="b" anchorCtr="0"/>
          <a:lstStyle>
            <a:lvl1pPr algn="l">
              <a:lnSpc>
                <a:spcPts val="4000"/>
              </a:lnSpc>
              <a:defRPr sz="3733" b="1" baseline="0">
                <a:solidFill>
                  <a:srgbClr val="0039A6"/>
                </a:solidFill>
                <a:effectLst/>
                <a:latin typeface="Calibri" pitchFamily="34" charset="0"/>
              </a:defRPr>
            </a:lvl1pPr>
          </a:lstStyle>
          <a:p>
            <a:endParaRPr lang="en-US"/>
          </a:p>
        </p:txBody>
      </p:sp>
      <p:sp>
        <p:nvSpPr>
          <p:cNvPr id="3" name="Content Placeholder 2"/>
          <p:cNvSpPr>
            <a:spLocks noGrp="1"/>
          </p:cNvSpPr>
          <p:nvPr>
            <p:ph idx="1"/>
          </p:nvPr>
        </p:nvSpPr>
        <p:spPr>
          <a:xfrm>
            <a:off x="609602" y="1600201"/>
            <a:ext cx="5172892" cy="4191000"/>
          </a:xfrm>
          <a:prstGeom prst="rect">
            <a:avLst/>
          </a:prstGeom>
        </p:spPr>
        <p:txBody>
          <a:bodyPr/>
          <a:lstStyle>
            <a:lvl1pPr marL="457178" indent="-457178">
              <a:buClr>
                <a:srgbClr val="541900"/>
              </a:buClr>
              <a:buSzPct val="70000"/>
              <a:buFont typeface="Wingdings" panose="05000000000000000000" pitchFamily="2" charset="2"/>
              <a:buChar char="§"/>
              <a:defRPr sz="3200" b="1" baseline="0">
                <a:solidFill>
                  <a:srgbClr val="000000"/>
                </a:solidFill>
                <a:latin typeface="Calibri" pitchFamily="34" charset="0"/>
              </a:defRPr>
            </a:lvl1pPr>
            <a:lvl2pPr marL="990550" indent="-380981">
              <a:buClr>
                <a:srgbClr val="005984"/>
              </a:buClr>
              <a:buSzPct val="100000"/>
              <a:buFont typeface="Arial" panose="020B0604020202020204" pitchFamily="34" charset="0"/>
              <a:buChar char="•"/>
              <a:defRPr sz="2667">
                <a:solidFill>
                  <a:schemeClr val="accent4">
                    <a:lumMod val="75000"/>
                  </a:schemeClr>
                </a:solidFill>
              </a:defRPr>
            </a:lvl2pPr>
            <a:lvl3pPr>
              <a:buClrTx/>
              <a:buSzPct val="100000"/>
              <a:buFont typeface="Arial" pitchFamily="34" charset="0"/>
              <a:buChar char="•"/>
              <a:defRPr sz="2400">
                <a:solidFill>
                  <a:schemeClr val="accent4">
                    <a:lumMod val="75000"/>
                  </a:schemeClr>
                </a:solidFill>
              </a:defRPr>
            </a:lvl3pPr>
            <a:lvl4pPr>
              <a:buClr>
                <a:schemeClr val="bg1"/>
              </a:buClr>
              <a:buSzPct val="70000"/>
              <a:buFont typeface="Courier New" pitchFamily="49" charset="0"/>
              <a:buChar char="o"/>
              <a:defRPr sz="2400" baseline="0">
                <a:solidFill>
                  <a:schemeClr val="bg2"/>
                </a:solidFill>
              </a:defRPr>
            </a:lvl4pPr>
            <a:lvl5pPr>
              <a:buClr>
                <a:schemeClr val="bg1"/>
              </a:buClr>
              <a:buSzPct val="70000"/>
              <a:buFont typeface="Arial" pitchFamily="34" charset="0"/>
              <a:buChar char="•"/>
              <a:defRPr sz="24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sp>
        <p:nvSpPr>
          <p:cNvPr id="13" name="Content Placeholder 2"/>
          <p:cNvSpPr>
            <a:spLocks noGrp="1"/>
          </p:cNvSpPr>
          <p:nvPr userDrawn="1">
            <p:ph idx="10"/>
          </p:nvPr>
        </p:nvSpPr>
        <p:spPr>
          <a:xfrm>
            <a:off x="6409510" y="1600201"/>
            <a:ext cx="5172892" cy="4191000"/>
          </a:xfrm>
          <a:prstGeom prst="rect">
            <a:avLst/>
          </a:prstGeom>
        </p:spPr>
        <p:txBody>
          <a:bodyPr/>
          <a:lstStyle>
            <a:lvl1pPr marL="457178" indent="-457178">
              <a:buClr>
                <a:srgbClr val="541900"/>
              </a:buClr>
              <a:buSzPct val="70000"/>
              <a:buFont typeface="Wingdings" panose="05000000000000000000" pitchFamily="2" charset="2"/>
              <a:buChar char="§"/>
              <a:defRPr sz="3200" b="1" baseline="0">
                <a:solidFill>
                  <a:srgbClr val="000000"/>
                </a:solidFill>
                <a:latin typeface="Calibri" pitchFamily="34" charset="0"/>
              </a:defRPr>
            </a:lvl1pPr>
            <a:lvl2pPr marL="990550" indent="-380981">
              <a:buClr>
                <a:srgbClr val="005984"/>
              </a:buClr>
              <a:buSzPct val="100000"/>
              <a:buFont typeface="Arial" panose="020B0604020202020204" pitchFamily="34" charset="0"/>
              <a:buChar char="•"/>
              <a:defRPr sz="2667">
                <a:solidFill>
                  <a:schemeClr val="accent4">
                    <a:lumMod val="75000"/>
                  </a:schemeClr>
                </a:solidFill>
              </a:defRPr>
            </a:lvl2pPr>
            <a:lvl3pPr>
              <a:buClrTx/>
              <a:buSzPct val="100000"/>
              <a:buFont typeface="Arial" pitchFamily="34" charset="0"/>
              <a:buChar char="•"/>
              <a:defRPr sz="2400">
                <a:solidFill>
                  <a:schemeClr val="accent4">
                    <a:lumMod val="75000"/>
                  </a:schemeClr>
                </a:solidFill>
              </a:defRPr>
            </a:lvl3pPr>
            <a:lvl4pPr>
              <a:buClr>
                <a:schemeClr val="bg1"/>
              </a:buClr>
              <a:buSzPct val="70000"/>
              <a:buFont typeface="Courier New" pitchFamily="49" charset="0"/>
              <a:buChar char="o"/>
              <a:defRPr sz="2400" baseline="0">
                <a:solidFill>
                  <a:schemeClr val="bg2"/>
                </a:solidFill>
              </a:defRPr>
            </a:lvl4pPr>
            <a:lvl5pPr>
              <a:buClr>
                <a:schemeClr val="bg1"/>
              </a:buClr>
              <a:buSzPct val="70000"/>
              <a:buFont typeface="Arial" pitchFamily="34" charset="0"/>
              <a:buChar char="•"/>
              <a:defRPr sz="24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t="89544"/>
          <a:stretch/>
        </p:blipFill>
        <p:spPr>
          <a:xfrm>
            <a:off x="0" y="6719804"/>
            <a:ext cx="12192000" cy="150413"/>
          </a:xfrm>
          <a:prstGeom prst="rect">
            <a:avLst/>
          </a:prstGeom>
        </p:spPr>
      </p:pic>
      <p:grpSp>
        <p:nvGrpSpPr>
          <p:cNvPr id="7" name="Group 6"/>
          <p:cNvGrpSpPr/>
          <p:nvPr userDrawn="1"/>
        </p:nvGrpSpPr>
        <p:grpSpPr>
          <a:xfrm>
            <a:off x="0" y="6727353"/>
            <a:ext cx="12192000" cy="121584"/>
            <a:chOff x="-4727795" y="10151256"/>
            <a:chExt cx="21930367" cy="545666"/>
          </a:xfrm>
        </p:grpSpPr>
        <p:sp>
          <p:nvSpPr>
            <p:cNvPr id="8" name="Rectangle 7"/>
            <p:cNvSpPr>
              <a:spLocks noChangeArrowheads="1"/>
            </p:cNvSpPr>
            <p:nvPr userDrawn="1"/>
          </p:nvSpPr>
          <p:spPr bwMode="auto">
            <a:xfrm>
              <a:off x="9860470" y="10151256"/>
              <a:ext cx="1446394" cy="545666"/>
            </a:xfrm>
            <a:prstGeom prst="rect">
              <a:avLst/>
            </a:prstGeom>
            <a:solidFill>
              <a:srgbClr val="993B25"/>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9" name="Rectangle 8"/>
            <p:cNvSpPr>
              <a:spLocks noChangeArrowheads="1"/>
            </p:cNvSpPr>
            <p:nvPr userDrawn="1"/>
          </p:nvSpPr>
          <p:spPr bwMode="auto">
            <a:xfrm>
              <a:off x="11288002" y="10151256"/>
              <a:ext cx="1446394" cy="545666"/>
            </a:xfrm>
            <a:prstGeom prst="rect">
              <a:avLst/>
            </a:prstGeom>
            <a:solidFill>
              <a:srgbClr val="7F8080"/>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0" name="Rectangle 9"/>
            <p:cNvSpPr>
              <a:spLocks noChangeArrowheads="1"/>
            </p:cNvSpPr>
            <p:nvPr userDrawn="1"/>
          </p:nvSpPr>
          <p:spPr bwMode="auto">
            <a:xfrm>
              <a:off x="12734393" y="10151256"/>
              <a:ext cx="1447572" cy="545666"/>
            </a:xfrm>
            <a:prstGeom prst="rect">
              <a:avLst/>
            </a:prstGeom>
            <a:solidFill>
              <a:srgbClr val="536DB3"/>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1" name="Rectangle 10"/>
            <p:cNvSpPr>
              <a:spLocks noChangeArrowheads="1"/>
            </p:cNvSpPr>
            <p:nvPr userDrawn="1"/>
          </p:nvSpPr>
          <p:spPr bwMode="auto">
            <a:xfrm>
              <a:off x="14148766" y="10151256"/>
              <a:ext cx="305380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2" name="Rectangle 20"/>
            <p:cNvSpPr>
              <a:spLocks noChangeArrowheads="1"/>
            </p:cNvSpPr>
            <p:nvPr userDrawn="1"/>
          </p:nvSpPr>
          <p:spPr bwMode="auto">
            <a:xfrm>
              <a:off x="-4727795" y="10151256"/>
              <a:ext cx="1362073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4" name="Rectangle 13"/>
            <p:cNvSpPr>
              <a:spLocks noChangeArrowheads="1"/>
            </p:cNvSpPr>
            <p:nvPr userDrawn="1"/>
          </p:nvSpPr>
          <p:spPr bwMode="auto">
            <a:xfrm>
              <a:off x="8417613" y="10151256"/>
              <a:ext cx="1446394" cy="545666"/>
            </a:xfrm>
            <a:prstGeom prst="rect">
              <a:avLst/>
            </a:prstGeom>
            <a:solidFill>
              <a:srgbClr val="007D57"/>
            </a:solidFill>
            <a:ln>
              <a:noFill/>
            </a:ln>
          </p:spPr>
          <p:txBody>
            <a:bodyPr vert="horz" wrap="square" lIns="60960" tIns="30480" rIns="60960" bIns="30480" numCol="1" anchor="t" anchorCtr="0" compatLnSpc="1">
              <a:prstTxWarp prst="textNoShape">
                <a:avLst/>
              </a:prstTxWarp>
            </a:bodyPr>
            <a:lstStyle/>
            <a:p>
              <a:endParaRPr lang="en-US" sz="2223"/>
            </a:p>
          </p:txBody>
        </p:sp>
      </p:grpSp>
      <p:sp>
        <p:nvSpPr>
          <p:cNvPr id="5" name="Slide Number Placeholder 4">
            <a:extLst>
              <a:ext uri="{FF2B5EF4-FFF2-40B4-BE49-F238E27FC236}">
                <a16:creationId xmlns:a16="http://schemas.microsoft.com/office/drawing/2014/main" id="{FA3A74C4-00C4-46AA-D610-744B33BD4EAA}"/>
              </a:ext>
            </a:extLst>
          </p:cNvPr>
          <p:cNvSpPr>
            <a:spLocks noGrp="1"/>
          </p:cNvSpPr>
          <p:nvPr>
            <p:ph type="sldNum" sz="quarter" idx="12"/>
          </p:nvPr>
        </p:nvSpPr>
        <p:spPr>
          <a:xfrm>
            <a:off x="9305899" y="6197600"/>
            <a:ext cx="2747555" cy="385761"/>
          </a:xfrm>
          <a:prstGeom prst="rect">
            <a:avLst/>
          </a:prstGeom>
        </p:spPr>
        <p:txBody>
          <a:bodyPr/>
          <a:lstStyle>
            <a:lvl1pPr algn="r">
              <a:defRPr sz="1200">
                <a:solidFill>
                  <a:schemeClr val="tx1">
                    <a:lumMod val="75000"/>
                  </a:schemeClr>
                </a:solidFill>
                <a:latin typeface="Calibri" panose="020F0502020204030204" pitchFamily="34" charset="0"/>
                <a:cs typeface="Calibri" panose="020F0502020204030204" pitchFamily="34" charset="0"/>
              </a:defRPr>
            </a:lvl1pPr>
          </a:lstStyle>
          <a:p>
            <a:fld id="{2EB38C8D-4465-457C-9714-7FFAF4550ACB}" type="slidenum">
              <a:rPr lang="en-US" smtClean="0"/>
              <a:pPr/>
              <a:t>‹#›</a:t>
            </a:fld>
            <a:endParaRPr lang="en-US"/>
          </a:p>
        </p:txBody>
      </p:sp>
    </p:spTree>
    <p:extLst>
      <p:ext uri="{BB962C8B-B14F-4D97-AF65-F5344CB8AC3E}">
        <p14:creationId xmlns:p14="http://schemas.microsoft.com/office/powerpoint/2010/main" val="128004100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210923"/>
            <a:ext cx="12192000" cy="957133"/>
          </a:xfrm>
          <a:prstGeom prst="rect">
            <a:avLst/>
          </a:prstGeom>
          <a:solidFill>
            <a:srgbClr val="17468F"/>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20" name="bk object 25"/>
          <p:cNvSpPr/>
          <p:nvPr userDrawn="1"/>
        </p:nvSpPr>
        <p:spPr>
          <a:xfrm>
            <a:off x="2" y="-15770"/>
            <a:ext cx="696487" cy="226691"/>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sz="2400"/>
          </a:p>
        </p:txBody>
      </p:sp>
      <p:sp>
        <p:nvSpPr>
          <p:cNvPr id="21" name="bk object 26"/>
          <p:cNvSpPr/>
          <p:nvPr userDrawn="1"/>
        </p:nvSpPr>
        <p:spPr>
          <a:xfrm>
            <a:off x="453403" y="-15770"/>
            <a:ext cx="1151380" cy="226691"/>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sz="2400"/>
          </a:p>
        </p:txBody>
      </p:sp>
      <p:sp>
        <p:nvSpPr>
          <p:cNvPr id="22" name="bk object 27"/>
          <p:cNvSpPr/>
          <p:nvPr userDrawn="1"/>
        </p:nvSpPr>
        <p:spPr>
          <a:xfrm>
            <a:off x="1171032" y="-15770"/>
            <a:ext cx="1791269" cy="226691"/>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sz="2400"/>
          </a:p>
        </p:txBody>
      </p:sp>
      <p:sp>
        <p:nvSpPr>
          <p:cNvPr id="23" name="bk object 28"/>
          <p:cNvSpPr/>
          <p:nvPr userDrawn="1"/>
        </p:nvSpPr>
        <p:spPr>
          <a:xfrm>
            <a:off x="2206132" y="-15770"/>
            <a:ext cx="1816611" cy="226691"/>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sz="2400"/>
          </a:p>
        </p:txBody>
      </p:sp>
      <p:sp>
        <p:nvSpPr>
          <p:cNvPr id="24" name="bk object 29"/>
          <p:cNvSpPr/>
          <p:nvPr userDrawn="1"/>
        </p:nvSpPr>
        <p:spPr>
          <a:xfrm>
            <a:off x="3073075" y="-15770"/>
            <a:ext cx="1250212" cy="226691"/>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sz="2400"/>
          </a:p>
        </p:txBody>
      </p:sp>
      <p:sp>
        <p:nvSpPr>
          <p:cNvPr id="25" name="bk object 30"/>
          <p:cNvSpPr/>
          <p:nvPr userDrawn="1"/>
        </p:nvSpPr>
        <p:spPr>
          <a:xfrm>
            <a:off x="3406414" y="-15770"/>
            <a:ext cx="3311799" cy="226691"/>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sz="2400"/>
          </a:p>
        </p:txBody>
      </p:sp>
      <p:sp>
        <p:nvSpPr>
          <p:cNvPr id="26" name="bk object 31"/>
          <p:cNvSpPr/>
          <p:nvPr userDrawn="1"/>
        </p:nvSpPr>
        <p:spPr>
          <a:xfrm>
            <a:off x="5114460" y="-15770"/>
            <a:ext cx="2553645" cy="226691"/>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sz="2400"/>
          </a:p>
        </p:txBody>
      </p:sp>
      <p:sp>
        <p:nvSpPr>
          <p:cNvPr id="27" name="bk object 32"/>
          <p:cNvSpPr/>
          <p:nvPr userDrawn="1"/>
        </p:nvSpPr>
        <p:spPr>
          <a:xfrm>
            <a:off x="5945157" y="-15770"/>
            <a:ext cx="6246843" cy="226691"/>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sz="2400"/>
          </a:p>
        </p:txBody>
      </p:sp>
      <p:cxnSp>
        <p:nvCxnSpPr>
          <p:cNvPr id="28" name="Straight Connector 27"/>
          <p:cNvCxnSpPr/>
          <p:nvPr userDrawn="1"/>
        </p:nvCxnSpPr>
        <p:spPr>
          <a:xfrm>
            <a:off x="0" y="210921"/>
            <a:ext cx="12192000" cy="0"/>
          </a:xfrm>
          <a:prstGeom prst="line">
            <a:avLst/>
          </a:prstGeom>
          <a:ln w="9525">
            <a:solidFill>
              <a:srgbClr val="536DB3"/>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userDrawn="1">
            <p:ph type="title"/>
          </p:nvPr>
        </p:nvSpPr>
        <p:spPr>
          <a:xfrm>
            <a:off x="609600" y="1275656"/>
            <a:ext cx="10972800" cy="1155779"/>
          </a:xfrm>
          <a:prstGeom prst="rect">
            <a:avLst/>
          </a:prstGeom>
        </p:spPr>
        <p:txBody>
          <a:bodyPr/>
          <a:lstStyle>
            <a:lvl1pPr algn="l">
              <a:lnSpc>
                <a:spcPts val="4000"/>
              </a:lnSpc>
              <a:defRPr sz="3733" b="1" baseline="0">
                <a:solidFill>
                  <a:srgbClr val="0039A6"/>
                </a:solidFill>
                <a:effectLst/>
                <a:latin typeface="Calibri" pitchFamily="34" charset="0"/>
              </a:defRPr>
            </a:lvl1pPr>
          </a:lstStyle>
          <a:p>
            <a:endParaRPr lang="en-US"/>
          </a:p>
        </p:txBody>
      </p:sp>
      <p:sp>
        <p:nvSpPr>
          <p:cNvPr id="5" name="Subtitle 2"/>
          <p:cNvSpPr>
            <a:spLocks noGrp="1"/>
          </p:cNvSpPr>
          <p:nvPr userDrawn="1">
            <p:ph type="subTitle" idx="1"/>
          </p:nvPr>
        </p:nvSpPr>
        <p:spPr>
          <a:xfrm>
            <a:off x="609600" y="2748933"/>
            <a:ext cx="8534400" cy="457200"/>
          </a:xfrm>
          <a:prstGeom prst="rect">
            <a:avLst/>
          </a:prstGeom>
        </p:spPr>
        <p:txBody>
          <a:bodyPr/>
          <a:lstStyle>
            <a:lvl1pPr marL="0" indent="0" algn="l">
              <a:buNone/>
              <a:defRPr sz="2667" b="1" baseline="0">
                <a:solidFill>
                  <a:srgbClr val="0039A6"/>
                </a:solidFill>
                <a:effectLst/>
                <a:latin typeface="Calibri" pitchFamily="34" charset="0"/>
              </a:defRPr>
            </a:lvl1pPr>
            <a:lvl2pPr marL="609570" indent="0" algn="ctr">
              <a:buNone/>
              <a:defRPr>
                <a:solidFill>
                  <a:schemeClr val="tx1">
                    <a:tint val="75000"/>
                  </a:schemeClr>
                </a:solidFill>
              </a:defRPr>
            </a:lvl2pPr>
            <a:lvl3pPr marL="1219140" indent="0" algn="ctr">
              <a:buNone/>
              <a:defRPr>
                <a:solidFill>
                  <a:schemeClr val="tx1">
                    <a:tint val="75000"/>
                  </a:schemeClr>
                </a:solidFill>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endParaRPr lang="en-US"/>
          </a:p>
        </p:txBody>
      </p:sp>
      <p:sp>
        <p:nvSpPr>
          <p:cNvPr id="9" name="Text Placeholder 8"/>
          <p:cNvSpPr>
            <a:spLocks noGrp="1"/>
          </p:cNvSpPr>
          <p:nvPr userDrawn="1">
            <p:ph type="body" sz="quarter" idx="10"/>
          </p:nvPr>
        </p:nvSpPr>
        <p:spPr>
          <a:xfrm>
            <a:off x="609600" y="3835603"/>
            <a:ext cx="8534400" cy="1295400"/>
          </a:xfrm>
          <a:prstGeom prst="rect">
            <a:avLst/>
          </a:prstGeom>
        </p:spPr>
        <p:txBody>
          <a:bodyPr/>
          <a:lstStyle>
            <a:lvl1pPr marL="0" indent="0" algn="l">
              <a:lnSpc>
                <a:spcPts val="2667"/>
              </a:lnSpc>
              <a:buNone/>
              <a:defRPr sz="2400" baseline="0">
                <a:solidFill>
                  <a:srgbClr val="0039A6"/>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a:p>
        </p:txBody>
      </p:sp>
      <p:sp>
        <p:nvSpPr>
          <p:cNvPr id="10" name="TextBox 9"/>
          <p:cNvSpPr txBox="1"/>
          <p:nvPr userDrawn="1"/>
        </p:nvSpPr>
        <p:spPr>
          <a:xfrm>
            <a:off x="609600" y="216725"/>
            <a:ext cx="9204101" cy="461665"/>
          </a:xfrm>
          <a:prstGeom prst="rect">
            <a:avLst/>
          </a:prstGeom>
          <a:noFill/>
        </p:spPr>
        <p:txBody>
          <a:bodyPr wrap="square" rtlCol="0">
            <a:spAutoFit/>
          </a:bodyPr>
          <a:lstStyle/>
          <a:p>
            <a:r>
              <a:rPr lang="en-US" sz="2400" b="1">
                <a:solidFill>
                  <a:schemeClr val="tx2">
                    <a:lumMod val="95000"/>
                  </a:schemeClr>
                </a:solidFill>
                <a:latin typeface="Calibri" panose="020F0502020204030204" pitchFamily="34" charset="0"/>
              </a:rPr>
              <a:t>Centers for Disease Control and Prevention</a:t>
            </a:r>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288249" y="84686"/>
            <a:ext cx="1633689" cy="936183"/>
          </a:xfrm>
          <a:prstGeom prst="rect">
            <a:avLst/>
          </a:prstGeom>
        </p:spPr>
      </p:pic>
      <p:sp>
        <p:nvSpPr>
          <p:cNvPr id="3" name="Slide Number Placeholder 3">
            <a:extLst>
              <a:ext uri="{FF2B5EF4-FFF2-40B4-BE49-F238E27FC236}">
                <a16:creationId xmlns:a16="http://schemas.microsoft.com/office/drawing/2014/main" id="{A8903B36-9446-5AD7-E35E-43D1FAC5BBE4}"/>
              </a:ext>
            </a:extLst>
          </p:cNvPr>
          <p:cNvSpPr>
            <a:spLocks noGrp="1"/>
          </p:cNvSpPr>
          <p:nvPr>
            <p:ph type="sldNum" sz="quarter" idx="12"/>
          </p:nvPr>
        </p:nvSpPr>
        <p:spPr>
          <a:xfrm>
            <a:off x="9305900" y="6218236"/>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B38C8D-4465-457C-9714-7FFAF4550ACB}" type="slidenum">
              <a:rPr kumimoji="0" lang="en-US" sz="1200" b="0" i="0" u="none" strike="noStrike" kern="1200" cap="none" spc="0" normalizeH="0" baseline="0" noProof="0" smtClean="0">
                <a:ln>
                  <a:noFill/>
                </a:ln>
                <a:solidFill>
                  <a:prstClr val="black">
                    <a:lumMod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lumMod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988423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ATA SLIDE">
    <p:spTree>
      <p:nvGrpSpPr>
        <p:cNvPr id="1" name=""/>
        <p:cNvGrpSpPr/>
        <p:nvPr/>
      </p:nvGrpSpPr>
      <p:grpSpPr>
        <a:xfrm>
          <a:off x="0" y="0"/>
          <a:ext cx="0" cy="0"/>
          <a:chOff x="0" y="0"/>
          <a:chExt cx="0" cy="0"/>
        </a:xfrm>
      </p:grpSpPr>
      <p:grpSp>
        <p:nvGrpSpPr>
          <p:cNvPr id="7" name="Group 6"/>
          <p:cNvGrpSpPr/>
          <p:nvPr userDrawn="1"/>
        </p:nvGrpSpPr>
        <p:grpSpPr>
          <a:xfrm>
            <a:off x="0" y="6737107"/>
            <a:ext cx="12192000" cy="121584"/>
            <a:chOff x="-4727795" y="10151256"/>
            <a:chExt cx="21930367" cy="545666"/>
          </a:xfrm>
        </p:grpSpPr>
        <p:sp>
          <p:nvSpPr>
            <p:cNvPr id="8" name="Rectangle 7"/>
            <p:cNvSpPr>
              <a:spLocks noChangeArrowheads="1"/>
            </p:cNvSpPr>
            <p:nvPr userDrawn="1"/>
          </p:nvSpPr>
          <p:spPr bwMode="auto">
            <a:xfrm>
              <a:off x="9860470" y="10151256"/>
              <a:ext cx="1446394" cy="545666"/>
            </a:xfrm>
            <a:prstGeom prst="rect">
              <a:avLst/>
            </a:prstGeom>
            <a:solidFill>
              <a:srgbClr val="993B25"/>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9" name="Rectangle 8"/>
            <p:cNvSpPr>
              <a:spLocks noChangeArrowheads="1"/>
            </p:cNvSpPr>
            <p:nvPr userDrawn="1"/>
          </p:nvSpPr>
          <p:spPr bwMode="auto">
            <a:xfrm>
              <a:off x="11288002" y="10151256"/>
              <a:ext cx="1446394" cy="545666"/>
            </a:xfrm>
            <a:prstGeom prst="rect">
              <a:avLst/>
            </a:prstGeom>
            <a:solidFill>
              <a:srgbClr val="7F8080"/>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0" name="Rectangle 9"/>
            <p:cNvSpPr>
              <a:spLocks noChangeArrowheads="1"/>
            </p:cNvSpPr>
            <p:nvPr userDrawn="1"/>
          </p:nvSpPr>
          <p:spPr bwMode="auto">
            <a:xfrm>
              <a:off x="12734393" y="10151256"/>
              <a:ext cx="1447572" cy="545666"/>
            </a:xfrm>
            <a:prstGeom prst="rect">
              <a:avLst/>
            </a:prstGeom>
            <a:solidFill>
              <a:srgbClr val="536DB3"/>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1" name="Rectangle 10"/>
            <p:cNvSpPr>
              <a:spLocks noChangeArrowheads="1"/>
            </p:cNvSpPr>
            <p:nvPr userDrawn="1"/>
          </p:nvSpPr>
          <p:spPr bwMode="auto">
            <a:xfrm>
              <a:off x="14148766" y="10151256"/>
              <a:ext cx="305380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2" name="Rectangle 20"/>
            <p:cNvSpPr>
              <a:spLocks noChangeArrowheads="1"/>
            </p:cNvSpPr>
            <p:nvPr userDrawn="1"/>
          </p:nvSpPr>
          <p:spPr bwMode="auto">
            <a:xfrm>
              <a:off x="-4727795" y="10151256"/>
              <a:ext cx="1362073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3" name="Rectangle 12"/>
            <p:cNvSpPr>
              <a:spLocks noChangeArrowheads="1"/>
            </p:cNvSpPr>
            <p:nvPr userDrawn="1"/>
          </p:nvSpPr>
          <p:spPr bwMode="auto">
            <a:xfrm>
              <a:off x="8417613" y="10151256"/>
              <a:ext cx="1446394" cy="545666"/>
            </a:xfrm>
            <a:prstGeom prst="rect">
              <a:avLst/>
            </a:prstGeom>
            <a:solidFill>
              <a:srgbClr val="007D57"/>
            </a:solidFill>
            <a:ln>
              <a:noFill/>
            </a:ln>
          </p:spPr>
          <p:txBody>
            <a:bodyPr vert="horz" wrap="square" lIns="60960" tIns="30480" rIns="60960" bIns="30480" numCol="1" anchor="t" anchorCtr="0" compatLnSpc="1">
              <a:prstTxWarp prst="textNoShape">
                <a:avLst/>
              </a:prstTxWarp>
            </a:bodyPr>
            <a:lstStyle/>
            <a:p>
              <a:endParaRPr lang="en-US" sz="2223"/>
            </a:p>
          </p:txBody>
        </p:sp>
      </p:grpSp>
      <p:sp>
        <p:nvSpPr>
          <p:cNvPr id="2" name="Title 1"/>
          <p:cNvSpPr>
            <a:spLocks noGrp="1"/>
          </p:cNvSpPr>
          <p:nvPr>
            <p:ph type="title" hasCustomPrompt="1"/>
          </p:nvPr>
        </p:nvSpPr>
        <p:spPr>
          <a:xfrm>
            <a:off x="609600" y="274639"/>
            <a:ext cx="10972800" cy="1143000"/>
          </a:xfrm>
          <a:prstGeom prst="rect">
            <a:avLst/>
          </a:prstGeom>
        </p:spPr>
        <p:txBody>
          <a:bodyPr anchor="b" anchorCtr="0"/>
          <a:lstStyle>
            <a:lvl1pPr algn="l">
              <a:lnSpc>
                <a:spcPts val="4000"/>
              </a:lnSpc>
              <a:defRPr sz="3733" b="1" baseline="0">
                <a:solidFill>
                  <a:srgbClr val="0039A6"/>
                </a:solidFill>
                <a:effectLst/>
                <a:latin typeface="Calibri" pitchFamily="34" charset="0"/>
              </a:defRPr>
            </a:lvl1pPr>
          </a:lstStyle>
          <a:p>
            <a:r>
              <a:rPr lang="en-US"/>
              <a:t>Bottom band: OD</a:t>
            </a:r>
          </a:p>
        </p:txBody>
      </p:sp>
      <p:sp>
        <p:nvSpPr>
          <p:cNvPr id="5" name="Text Placeholder 7"/>
          <p:cNvSpPr>
            <a:spLocks noGrp="1"/>
          </p:cNvSpPr>
          <p:nvPr>
            <p:ph type="body" sz="quarter" idx="10"/>
          </p:nvPr>
        </p:nvSpPr>
        <p:spPr>
          <a:xfrm>
            <a:off x="609600" y="1545167"/>
            <a:ext cx="10972800" cy="4455584"/>
          </a:xfrm>
        </p:spPr>
        <p:txBody>
          <a:bodyPr/>
          <a:lstStyle>
            <a:lvl1pPr marL="457178" indent="-457178">
              <a:buClr>
                <a:srgbClr val="005DAA"/>
              </a:buClr>
              <a:buFont typeface="Wingdings" panose="05000000000000000000" pitchFamily="2" charset="2"/>
              <a:buChar char="§"/>
              <a:defRPr sz="2667">
                <a:solidFill>
                  <a:schemeClr val="accent4">
                    <a:lumMod val="75000"/>
                  </a:schemeClr>
                </a:solidFill>
              </a:defRPr>
            </a:lvl1pPr>
            <a:lvl2pPr>
              <a:buClr>
                <a:srgbClr val="532E63"/>
              </a:buClr>
              <a:defRPr sz="2667">
                <a:solidFill>
                  <a:schemeClr val="accent4">
                    <a:lumMod val="75000"/>
                  </a:schemeClr>
                </a:solidFill>
              </a:defRPr>
            </a:lvl2pPr>
            <a:lvl3pPr>
              <a:buClr>
                <a:srgbClr val="9A3B26"/>
              </a:buClr>
              <a:defRPr sz="2667">
                <a:solidFill>
                  <a:schemeClr val="accent4">
                    <a:lumMod val="75000"/>
                  </a:schemeClr>
                </a:solidFill>
              </a:defRPr>
            </a:lvl3pPr>
            <a:lvl4pPr>
              <a:defRPr sz="2667">
                <a:solidFill>
                  <a:schemeClr val="accent4">
                    <a:lumMod val="75000"/>
                  </a:schemeClr>
                </a:solidFill>
              </a:defRPr>
            </a:lvl4pPr>
            <a:lvl5pPr>
              <a:defRPr sz="2667">
                <a:solidFill>
                  <a:schemeClr val="accent4">
                    <a:lumMod val="75000"/>
                  </a:schemeClr>
                </a:solidFill>
              </a:defRPr>
            </a:lvl5pPr>
          </a:lstStyle>
          <a:p>
            <a:pPr lvl="0"/>
            <a:r>
              <a:rPr lang="en-US"/>
              <a:t>Click to edit Master text styles</a:t>
            </a:r>
          </a:p>
          <a:p>
            <a:pPr lvl="1"/>
            <a:r>
              <a:rPr lang="en-US"/>
              <a:t>Second level</a:t>
            </a:r>
          </a:p>
          <a:p>
            <a:pPr lvl="2"/>
            <a:r>
              <a:rPr lang="en-US"/>
              <a:t>Third level</a:t>
            </a:r>
          </a:p>
        </p:txBody>
      </p:sp>
      <p:sp>
        <p:nvSpPr>
          <p:cNvPr id="3" name="Slide Number Placeholder 3">
            <a:extLst>
              <a:ext uri="{FF2B5EF4-FFF2-40B4-BE49-F238E27FC236}">
                <a16:creationId xmlns:a16="http://schemas.microsoft.com/office/drawing/2014/main" id="{38EB2C89-64FD-B97D-358B-DAE25E61FCC1}"/>
              </a:ext>
            </a:extLst>
          </p:cNvPr>
          <p:cNvSpPr>
            <a:spLocks noGrp="1"/>
          </p:cNvSpPr>
          <p:nvPr>
            <p:ph type="sldNum" sz="quarter" idx="12"/>
          </p:nvPr>
        </p:nvSpPr>
        <p:spPr>
          <a:xfrm>
            <a:off x="9305900" y="6218236"/>
            <a:ext cx="2743200" cy="365125"/>
          </a:xfrm>
          <a:prstGeom prst="rect">
            <a:avLst/>
          </a:prstGeom>
        </p:spPr>
        <p:txBody>
          <a:bodyPr/>
          <a:lstStyle>
            <a:lvl1pPr algn="r">
              <a:defRPr sz="1200">
                <a:solidFill>
                  <a:schemeClr val="tx1">
                    <a:lumMod val="50000"/>
                  </a:schemeClr>
                </a:solidFill>
                <a:latin typeface="Calibri" panose="020F0502020204030204" pitchFamily="34" charset="0"/>
                <a:cs typeface="Calibri" panose="020F0502020204030204" pitchFamily="34" charset="0"/>
              </a:defRPr>
            </a:lvl1pPr>
          </a:lstStyle>
          <a:p>
            <a:pPr>
              <a:defRPr/>
            </a:pPr>
            <a:fld id="{2EB38C8D-4465-457C-9714-7FFAF4550ACB}" type="slidenum">
              <a:rPr lang="en-US" smtClean="0"/>
              <a:pPr>
                <a:defRPr/>
              </a:pPr>
              <a:t>‹#›</a:t>
            </a:fld>
            <a:endParaRPr lang="en-US"/>
          </a:p>
        </p:txBody>
      </p:sp>
    </p:spTree>
    <p:extLst>
      <p:ext uri="{BB962C8B-B14F-4D97-AF65-F5344CB8AC3E}">
        <p14:creationId xmlns:p14="http://schemas.microsoft.com/office/powerpoint/2010/main" val="297315336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ATA SLIDE 2 colum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nchor="b" anchorCtr="0"/>
          <a:lstStyle>
            <a:lvl1pPr algn="l">
              <a:lnSpc>
                <a:spcPts val="4000"/>
              </a:lnSpc>
              <a:defRPr sz="3733" b="1" baseline="0">
                <a:solidFill>
                  <a:srgbClr val="0039A6"/>
                </a:solidFill>
                <a:effectLst/>
                <a:latin typeface="Calibri" pitchFamily="34" charset="0"/>
              </a:defRPr>
            </a:lvl1pPr>
          </a:lstStyle>
          <a:p>
            <a:endParaRPr lang="en-US"/>
          </a:p>
        </p:txBody>
      </p:sp>
      <p:sp>
        <p:nvSpPr>
          <p:cNvPr id="3" name="Content Placeholder 2"/>
          <p:cNvSpPr>
            <a:spLocks noGrp="1"/>
          </p:cNvSpPr>
          <p:nvPr>
            <p:ph idx="1"/>
          </p:nvPr>
        </p:nvSpPr>
        <p:spPr>
          <a:xfrm>
            <a:off x="609602" y="1600201"/>
            <a:ext cx="5172892" cy="4191000"/>
          </a:xfrm>
          <a:prstGeom prst="rect">
            <a:avLst/>
          </a:prstGeom>
        </p:spPr>
        <p:txBody>
          <a:bodyPr/>
          <a:lstStyle>
            <a:lvl1pPr marL="457178" indent="-457178">
              <a:buClr>
                <a:srgbClr val="541900"/>
              </a:buClr>
              <a:buSzPct val="70000"/>
              <a:buFont typeface="Wingdings" panose="05000000000000000000" pitchFamily="2" charset="2"/>
              <a:buChar char="§"/>
              <a:defRPr sz="3200" b="1" baseline="0">
                <a:solidFill>
                  <a:srgbClr val="000000"/>
                </a:solidFill>
                <a:latin typeface="Calibri" pitchFamily="34" charset="0"/>
              </a:defRPr>
            </a:lvl1pPr>
            <a:lvl2pPr marL="990550" indent="-380981">
              <a:buClr>
                <a:srgbClr val="005984"/>
              </a:buClr>
              <a:buSzPct val="100000"/>
              <a:buFont typeface="Arial" panose="020B0604020202020204" pitchFamily="34" charset="0"/>
              <a:buChar char="•"/>
              <a:defRPr sz="2667">
                <a:solidFill>
                  <a:schemeClr val="accent4">
                    <a:lumMod val="75000"/>
                  </a:schemeClr>
                </a:solidFill>
              </a:defRPr>
            </a:lvl2pPr>
            <a:lvl3pPr>
              <a:buClrTx/>
              <a:buSzPct val="100000"/>
              <a:buFont typeface="Arial" pitchFamily="34" charset="0"/>
              <a:buChar char="•"/>
              <a:defRPr sz="2400">
                <a:solidFill>
                  <a:schemeClr val="accent4">
                    <a:lumMod val="75000"/>
                  </a:schemeClr>
                </a:solidFill>
              </a:defRPr>
            </a:lvl3pPr>
            <a:lvl4pPr>
              <a:buClr>
                <a:schemeClr val="bg1"/>
              </a:buClr>
              <a:buSzPct val="70000"/>
              <a:buFont typeface="Courier New" pitchFamily="49" charset="0"/>
              <a:buChar char="o"/>
              <a:defRPr sz="2400" baseline="0">
                <a:solidFill>
                  <a:schemeClr val="bg2"/>
                </a:solidFill>
              </a:defRPr>
            </a:lvl4pPr>
            <a:lvl5pPr>
              <a:buClr>
                <a:schemeClr val="bg1"/>
              </a:buClr>
              <a:buSzPct val="70000"/>
              <a:buFont typeface="Arial" pitchFamily="34" charset="0"/>
              <a:buChar char="•"/>
              <a:defRPr sz="24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sp>
        <p:nvSpPr>
          <p:cNvPr id="13" name="Content Placeholder 2"/>
          <p:cNvSpPr>
            <a:spLocks noGrp="1"/>
          </p:cNvSpPr>
          <p:nvPr userDrawn="1">
            <p:ph idx="10"/>
          </p:nvPr>
        </p:nvSpPr>
        <p:spPr>
          <a:xfrm>
            <a:off x="6409510" y="1600201"/>
            <a:ext cx="5172892" cy="4191000"/>
          </a:xfrm>
          <a:prstGeom prst="rect">
            <a:avLst/>
          </a:prstGeom>
        </p:spPr>
        <p:txBody>
          <a:bodyPr/>
          <a:lstStyle>
            <a:lvl1pPr marL="457178" indent="-457178">
              <a:buClr>
                <a:srgbClr val="541900"/>
              </a:buClr>
              <a:buSzPct val="70000"/>
              <a:buFont typeface="Wingdings" panose="05000000000000000000" pitchFamily="2" charset="2"/>
              <a:buChar char="§"/>
              <a:defRPr sz="3200" b="1" baseline="0">
                <a:solidFill>
                  <a:srgbClr val="000000"/>
                </a:solidFill>
                <a:latin typeface="Calibri" pitchFamily="34" charset="0"/>
              </a:defRPr>
            </a:lvl1pPr>
            <a:lvl2pPr marL="990550" indent="-380981">
              <a:buClr>
                <a:srgbClr val="005984"/>
              </a:buClr>
              <a:buSzPct val="100000"/>
              <a:buFont typeface="Arial" panose="020B0604020202020204" pitchFamily="34" charset="0"/>
              <a:buChar char="•"/>
              <a:defRPr sz="2667">
                <a:solidFill>
                  <a:schemeClr val="accent4">
                    <a:lumMod val="75000"/>
                  </a:schemeClr>
                </a:solidFill>
              </a:defRPr>
            </a:lvl2pPr>
            <a:lvl3pPr>
              <a:buClrTx/>
              <a:buSzPct val="100000"/>
              <a:buFont typeface="Arial" pitchFamily="34" charset="0"/>
              <a:buChar char="•"/>
              <a:defRPr sz="2400">
                <a:solidFill>
                  <a:schemeClr val="accent4">
                    <a:lumMod val="75000"/>
                  </a:schemeClr>
                </a:solidFill>
              </a:defRPr>
            </a:lvl3pPr>
            <a:lvl4pPr>
              <a:buClr>
                <a:schemeClr val="bg1"/>
              </a:buClr>
              <a:buSzPct val="70000"/>
              <a:buFont typeface="Courier New" pitchFamily="49" charset="0"/>
              <a:buChar char="o"/>
              <a:defRPr sz="2400" baseline="0">
                <a:solidFill>
                  <a:schemeClr val="bg2"/>
                </a:solidFill>
              </a:defRPr>
            </a:lvl4pPr>
            <a:lvl5pPr>
              <a:buClr>
                <a:schemeClr val="bg1"/>
              </a:buClr>
              <a:buSzPct val="70000"/>
              <a:buFont typeface="Arial" pitchFamily="34" charset="0"/>
              <a:buChar char="•"/>
              <a:defRPr sz="24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t="89544"/>
          <a:stretch/>
        </p:blipFill>
        <p:spPr>
          <a:xfrm>
            <a:off x="0" y="6719804"/>
            <a:ext cx="12192000" cy="150413"/>
          </a:xfrm>
          <a:prstGeom prst="rect">
            <a:avLst/>
          </a:prstGeom>
        </p:spPr>
      </p:pic>
      <p:grpSp>
        <p:nvGrpSpPr>
          <p:cNvPr id="7" name="Group 6"/>
          <p:cNvGrpSpPr/>
          <p:nvPr userDrawn="1"/>
        </p:nvGrpSpPr>
        <p:grpSpPr>
          <a:xfrm>
            <a:off x="0" y="6727353"/>
            <a:ext cx="12192000" cy="121584"/>
            <a:chOff x="-4727795" y="10151256"/>
            <a:chExt cx="21930367" cy="545666"/>
          </a:xfrm>
        </p:grpSpPr>
        <p:sp>
          <p:nvSpPr>
            <p:cNvPr id="8" name="Rectangle 7"/>
            <p:cNvSpPr>
              <a:spLocks noChangeArrowheads="1"/>
            </p:cNvSpPr>
            <p:nvPr userDrawn="1"/>
          </p:nvSpPr>
          <p:spPr bwMode="auto">
            <a:xfrm>
              <a:off x="9860470" y="10151256"/>
              <a:ext cx="1446394" cy="545666"/>
            </a:xfrm>
            <a:prstGeom prst="rect">
              <a:avLst/>
            </a:prstGeom>
            <a:solidFill>
              <a:srgbClr val="993B25"/>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9" name="Rectangle 8"/>
            <p:cNvSpPr>
              <a:spLocks noChangeArrowheads="1"/>
            </p:cNvSpPr>
            <p:nvPr userDrawn="1"/>
          </p:nvSpPr>
          <p:spPr bwMode="auto">
            <a:xfrm>
              <a:off x="11288002" y="10151256"/>
              <a:ext cx="1446394" cy="545666"/>
            </a:xfrm>
            <a:prstGeom prst="rect">
              <a:avLst/>
            </a:prstGeom>
            <a:solidFill>
              <a:srgbClr val="7F8080"/>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0" name="Rectangle 9"/>
            <p:cNvSpPr>
              <a:spLocks noChangeArrowheads="1"/>
            </p:cNvSpPr>
            <p:nvPr userDrawn="1"/>
          </p:nvSpPr>
          <p:spPr bwMode="auto">
            <a:xfrm>
              <a:off x="12734393" y="10151256"/>
              <a:ext cx="1447572" cy="545666"/>
            </a:xfrm>
            <a:prstGeom prst="rect">
              <a:avLst/>
            </a:prstGeom>
            <a:solidFill>
              <a:srgbClr val="536DB3"/>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1" name="Rectangle 10"/>
            <p:cNvSpPr>
              <a:spLocks noChangeArrowheads="1"/>
            </p:cNvSpPr>
            <p:nvPr userDrawn="1"/>
          </p:nvSpPr>
          <p:spPr bwMode="auto">
            <a:xfrm>
              <a:off x="14148766" y="10151256"/>
              <a:ext cx="305380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2" name="Rectangle 20"/>
            <p:cNvSpPr>
              <a:spLocks noChangeArrowheads="1"/>
            </p:cNvSpPr>
            <p:nvPr userDrawn="1"/>
          </p:nvSpPr>
          <p:spPr bwMode="auto">
            <a:xfrm>
              <a:off x="-4727795" y="10151256"/>
              <a:ext cx="1362073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4" name="Rectangle 13"/>
            <p:cNvSpPr>
              <a:spLocks noChangeArrowheads="1"/>
            </p:cNvSpPr>
            <p:nvPr userDrawn="1"/>
          </p:nvSpPr>
          <p:spPr bwMode="auto">
            <a:xfrm>
              <a:off x="8417613" y="10151256"/>
              <a:ext cx="1446394" cy="545666"/>
            </a:xfrm>
            <a:prstGeom prst="rect">
              <a:avLst/>
            </a:prstGeom>
            <a:solidFill>
              <a:srgbClr val="007D57"/>
            </a:solidFill>
            <a:ln>
              <a:noFill/>
            </a:ln>
          </p:spPr>
          <p:txBody>
            <a:bodyPr vert="horz" wrap="square" lIns="60960" tIns="30480" rIns="60960" bIns="30480" numCol="1" anchor="t" anchorCtr="0" compatLnSpc="1">
              <a:prstTxWarp prst="textNoShape">
                <a:avLst/>
              </a:prstTxWarp>
            </a:bodyPr>
            <a:lstStyle/>
            <a:p>
              <a:endParaRPr lang="en-US" sz="2223"/>
            </a:p>
          </p:txBody>
        </p:sp>
      </p:grpSp>
      <p:sp>
        <p:nvSpPr>
          <p:cNvPr id="5" name="Slide Number Placeholder 3">
            <a:extLst>
              <a:ext uri="{FF2B5EF4-FFF2-40B4-BE49-F238E27FC236}">
                <a16:creationId xmlns:a16="http://schemas.microsoft.com/office/drawing/2014/main" id="{C395F655-624A-58EF-4C80-BF873D4ABD4B}"/>
              </a:ext>
            </a:extLst>
          </p:cNvPr>
          <p:cNvSpPr>
            <a:spLocks noGrp="1"/>
          </p:cNvSpPr>
          <p:nvPr>
            <p:ph type="sldNum" sz="quarter" idx="12"/>
          </p:nvPr>
        </p:nvSpPr>
        <p:spPr>
          <a:xfrm>
            <a:off x="9305900" y="6218236"/>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B38C8D-4465-457C-9714-7FFAF4550ACB}" type="slidenum">
              <a:rPr kumimoji="0" lang="en-US" sz="1200" b="0" i="0" u="none" strike="noStrike" kern="1200" cap="none" spc="0" normalizeH="0" baseline="0" noProof="0" smtClean="0">
                <a:ln>
                  <a:noFill/>
                </a:ln>
                <a:solidFill>
                  <a:prstClr val="black">
                    <a:lumMod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lumMod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004100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ATA SLIDE">
    <p:spTree>
      <p:nvGrpSpPr>
        <p:cNvPr id="1" name=""/>
        <p:cNvGrpSpPr/>
        <p:nvPr/>
      </p:nvGrpSpPr>
      <p:grpSpPr>
        <a:xfrm>
          <a:off x="0" y="0"/>
          <a:ext cx="0" cy="0"/>
          <a:chOff x="0" y="0"/>
          <a:chExt cx="0" cy="0"/>
        </a:xfrm>
      </p:grpSpPr>
      <p:grpSp>
        <p:nvGrpSpPr>
          <p:cNvPr id="7" name="Group 6"/>
          <p:cNvGrpSpPr/>
          <p:nvPr userDrawn="1"/>
        </p:nvGrpSpPr>
        <p:grpSpPr>
          <a:xfrm>
            <a:off x="0" y="6737107"/>
            <a:ext cx="12192000" cy="121584"/>
            <a:chOff x="-4727795" y="10151256"/>
            <a:chExt cx="21930367" cy="545666"/>
          </a:xfrm>
        </p:grpSpPr>
        <p:sp>
          <p:nvSpPr>
            <p:cNvPr id="8" name="Rectangle 7"/>
            <p:cNvSpPr>
              <a:spLocks noChangeArrowheads="1"/>
            </p:cNvSpPr>
            <p:nvPr userDrawn="1"/>
          </p:nvSpPr>
          <p:spPr bwMode="auto">
            <a:xfrm>
              <a:off x="9860470" y="10151256"/>
              <a:ext cx="1446394" cy="545666"/>
            </a:xfrm>
            <a:prstGeom prst="rect">
              <a:avLst/>
            </a:prstGeom>
            <a:solidFill>
              <a:srgbClr val="993B25"/>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9" name="Rectangle 8"/>
            <p:cNvSpPr>
              <a:spLocks noChangeArrowheads="1"/>
            </p:cNvSpPr>
            <p:nvPr userDrawn="1"/>
          </p:nvSpPr>
          <p:spPr bwMode="auto">
            <a:xfrm>
              <a:off x="11288002" y="10151256"/>
              <a:ext cx="1446394" cy="545666"/>
            </a:xfrm>
            <a:prstGeom prst="rect">
              <a:avLst/>
            </a:prstGeom>
            <a:solidFill>
              <a:srgbClr val="7F8080"/>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0" name="Rectangle 9"/>
            <p:cNvSpPr>
              <a:spLocks noChangeArrowheads="1"/>
            </p:cNvSpPr>
            <p:nvPr userDrawn="1"/>
          </p:nvSpPr>
          <p:spPr bwMode="auto">
            <a:xfrm>
              <a:off x="12734393" y="10151256"/>
              <a:ext cx="1447572" cy="545666"/>
            </a:xfrm>
            <a:prstGeom prst="rect">
              <a:avLst/>
            </a:prstGeom>
            <a:solidFill>
              <a:srgbClr val="536DB3"/>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1" name="Rectangle 10"/>
            <p:cNvSpPr>
              <a:spLocks noChangeArrowheads="1"/>
            </p:cNvSpPr>
            <p:nvPr userDrawn="1"/>
          </p:nvSpPr>
          <p:spPr bwMode="auto">
            <a:xfrm>
              <a:off x="14148766" y="10151256"/>
              <a:ext cx="305380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2" name="Rectangle 20"/>
            <p:cNvSpPr>
              <a:spLocks noChangeArrowheads="1"/>
            </p:cNvSpPr>
            <p:nvPr userDrawn="1"/>
          </p:nvSpPr>
          <p:spPr bwMode="auto">
            <a:xfrm>
              <a:off x="-4727795" y="10151256"/>
              <a:ext cx="1362073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3" name="Rectangle 12"/>
            <p:cNvSpPr>
              <a:spLocks noChangeArrowheads="1"/>
            </p:cNvSpPr>
            <p:nvPr userDrawn="1"/>
          </p:nvSpPr>
          <p:spPr bwMode="auto">
            <a:xfrm>
              <a:off x="8417613" y="10151256"/>
              <a:ext cx="1446394" cy="545666"/>
            </a:xfrm>
            <a:prstGeom prst="rect">
              <a:avLst/>
            </a:prstGeom>
            <a:solidFill>
              <a:srgbClr val="007D57"/>
            </a:solidFill>
            <a:ln>
              <a:noFill/>
            </a:ln>
          </p:spPr>
          <p:txBody>
            <a:bodyPr vert="horz" wrap="square" lIns="60960" tIns="30480" rIns="60960" bIns="30480" numCol="1" anchor="t" anchorCtr="0" compatLnSpc="1">
              <a:prstTxWarp prst="textNoShape">
                <a:avLst/>
              </a:prstTxWarp>
            </a:bodyPr>
            <a:lstStyle/>
            <a:p>
              <a:endParaRPr lang="en-US" sz="2223"/>
            </a:p>
          </p:txBody>
        </p:sp>
      </p:grpSp>
      <p:sp>
        <p:nvSpPr>
          <p:cNvPr id="2" name="Title 1"/>
          <p:cNvSpPr>
            <a:spLocks noGrp="1"/>
          </p:cNvSpPr>
          <p:nvPr>
            <p:ph type="title" hasCustomPrompt="1"/>
          </p:nvPr>
        </p:nvSpPr>
        <p:spPr>
          <a:xfrm>
            <a:off x="609600" y="274639"/>
            <a:ext cx="10972800" cy="1143000"/>
          </a:xfrm>
          <a:prstGeom prst="rect">
            <a:avLst/>
          </a:prstGeom>
        </p:spPr>
        <p:txBody>
          <a:bodyPr anchor="b" anchorCtr="0"/>
          <a:lstStyle>
            <a:lvl1pPr algn="l">
              <a:lnSpc>
                <a:spcPts val="4000"/>
              </a:lnSpc>
              <a:defRPr sz="3733" b="1" baseline="0">
                <a:solidFill>
                  <a:srgbClr val="0039A6"/>
                </a:solidFill>
                <a:effectLst/>
                <a:latin typeface="Calibri" pitchFamily="34" charset="0"/>
              </a:defRPr>
            </a:lvl1pPr>
          </a:lstStyle>
          <a:p>
            <a:r>
              <a:rPr lang="en-US"/>
              <a:t>Bottom band: OD</a:t>
            </a:r>
          </a:p>
        </p:txBody>
      </p:sp>
      <p:sp>
        <p:nvSpPr>
          <p:cNvPr id="5" name="Text Placeholder 7"/>
          <p:cNvSpPr>
            <a:spLocks noGrp="1"/>
          </p:cNvSpPr>
          <p:nvPr>
            <p:ph type="body" sz="quarter" idx="10"/>
          </p:nvPr>
        </p:nvSpPr>
        <p:spPr>
          <a:xfrm>
            <a:off x="609600" y="1545167"/>
            <a:ext cx="10972800" cy="4455584"/>
          </a:xfrm>
        </p:spPr>
        <p:txBody>
          <a:bodyPr/>
          <a:lstStyle>
            <a:lvl1pPr marL="457178" indent="-457178">
              <a:buClr>
                <a:srgbClr val="005DAA"/>
              </a:buClr>
              <a:buFont typeface="Wingdings" panose="05000000000000000000" pitchFamily="2" charset="2"/>
              <a:buChar char="§"/>
              <a:defRPr sz="2667">
                <a:solidFill>
                  <a:schemeClr val="accent4">
                    <a:lumMod val="75000"/>
                  </a:schemeClr>
                </a:solidFill>
              </a:defRPr>
            </a:lvl1pPr>
            <a:lvl2pPr>
              <a:buClr>
                <a:srgbClr val="532E63"/>
              </a:buClr>
              <a:defRPr sz="2667">
                <a:solidFill>
                  <a:schemeClr val="accent4">
                    <a:lumMod val="75000"/>
                  </a:schemeClr>
                </a:solidFill>
              </a:defRPr>
            </a:lvl2pPr>
            <a:lvl3pPr>
              <a:buClr>
                <a:srgbClr val="9A3B26"/>
              </a:buClr>
              <a:defRPr sz="2667">
                <a:solidFill>
                  <a:schemeClr val="accent4">
                    <a:lumMod val="75000"/>
                  </a:schemeClr>
                </a:solidFill>
              </a:defRPr>
            </a:lvl3pPr>
            <a:lvl4pPr>
              <a:defRPr sz="2667">
                <a:solidFill>
                  <a:schemeClr val="accent4">
                    <a:lumMod val="75000"/>
                  </a:schemeClr>
                </a:solidFill>
              </a:defRPr>
            </a:lvl4pPr>
            <a:lvl5pPr>
              <a:defRPr sz="2667">
                <a:solidFill>
                  <a:schemeClr val="accent4">
                    <a:lumMod val="75000"/>
                  </a:schemeClr>
                </a:solidFill>
              </a:defRPr>
            </a:lvl5pPr>
          </a:lstStyle>
          <a:p>
            <a:pPr lvl="0"/>
            <a:r>
              <a:rPr lang="en-US"/>
              <a:t>Click to edit Master text styles</a:t>
            </a:r>
          </a:p>
          <a:p>
            <a:pPr lvl="1"/>
            <a:r>
              <a:rPr lang="en-US"/>
              <a:t>Second level</a:t>
            </a:r>
          </a:p>
          <a:p>
            <a:pPr lvl="2"/>
            <a:r>
              <a:rPr lang="en-US"/>
              <a:t>Third level</a:t>
            </a:r>
          </a:p>
        </p:txBody>
      </p:sp>
      <p:sp>
        <p:nvSpPr>
          <p:cNvPr id="3" name="Slide Number Placeholder 3">
            <a:extLst>
              <a:ext uri="{FF2B5EF4-FFF2-40B4-BE49-F238E27FC236}">
                <a16:creationId xmlns:a16="http://schemas.microsoft.com/office/drawing/2014/main" id="{567DF920-1EDC-E06D-5674-A93BCCC6DDD2}"/>
              </a:ext>
            </a:extLst>
          </p:cNvPr>
          <p:cNvSpPr>
            <a:spLocks noGrp="1"/>
          </p:cNvSpPr>
          <p:nvPr>
            <p:ph type="sldNum" sz="quarter" idx="12"/>
          </p:nvPr>
        </p:nvSpPr>
        <p:spPr>
          <a:xfrm>
            <a:off x="9305900" y="6218236"/>
            <a:ext cx="2743200" cy="365125"/>
          </a:xfrm>
          <a:prstGeom prst="rect">
            <a:avLst/>
          </a:prstGeom>
        </p:spPr>
        <p:txBody>
          <a:bodyPr/>
          <a:lstStyle>
            <a:lvl1pPr algn="r">
              <a:defRPr sz="1200">
                <a:solidFill>
                  <a:schemeClr val="tx1">
                    <a:lumMod val="50000"/>
                  </a:schemeClr>
                </a:solidFill>
                <a:latin typeface="Calibri" panose="020F0502020204030204" pitchFamily="34" charset="0"/>
                <a:cs typeface="Calibri" panose="020F0502020204030204" pitchFamily="34" charset="0"/>
              </a:defRPr>
            </a:lvl1pPr>
          </a:lstStyle>
          <a:p>
            <a:pPr>
              <a:defRPr/>
            </a:pPr>
            <a:fld id="{2EB38C8D-4465-457C-9714-7FFAF4550ACB}" type="slidenum">
              <a:rPr lang="en-US" smtClean="0"/>
              <a:pPr>
                <a:defRPr/>
              </a:pPr>
              <a:t>‹#›</a:t>
            </a:fld>
            <a:endParaRPr lang="en-US"/>
          </a:p>
        </p:txBody>
      </p:sp>
    </p:spTree>
    <p:extLst>
      <p:ext uri="{BB962C8B-B14F-4D97-AF65-F5344CB8AC3E}">
        <p14:creationId xmlns:p14="http://schemas.microsoft.com/office/powerpoint/2010/main" val="297315336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ATA SLIDE 2 colum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nchor="b" anchorCtr="0"/>
          <a:lstStyle>
            <a:lvl1pPr algn="l">
              <a:lnSpc>
                <a:spcPts val="4000"/>
              </a:lnSpc>
              <a:defRPr sz="3733" b="1" baseline="0">
                <a:solidFill>
                  <a:srgbClr val="0039A6"/>
                </a:solidFill>
                <a:effectLst/>
                <a:latin typeface="Calibri" pitchFamily="34" charset="0"/>
              </a:defRPr>
            </a:lvl1pPr>
          </a:lstStyle>
          <a:p>
            <a:endParaRPr lang="en-US"/>
          </a:p>
        </p:txBody>
      </p:sp>
      <p:sp>
        <p:nvSpPr>
          <p:cNvPr id="3" name="Content Placeholder 2"/>
          <p:cNvSpPr>
            <a:spLocks noGrp="1"/>
          </p:cNvSpPr>
          <p:nvPr>
            <p:ph idx="1"/>
          </p:nvPr>
        </p:nvSpPr>
        <p:spPr>
          <a:xfrm>
            <a:off x="609602" y="1600201"/>
            <a:ext cx="5172892" cy="4191000"/>
          </a:xfrm>
          <a:prstGeom prst="rect">
            <a:avLst/>
          </a:prstGeom>
        </p:spPr>
        <p:txBody>
          <a:bodyPr/>
          <a:lstStyle>
            <a:lvl1pPr marL="457178" indent="-457178">
              <a:buClr>
                <a:srgbClr val="541900"/>
              </a:buClr>
              <a:buSzPct val="70000"/>
              <a:buFont typeface="Wingdings" panose="05000000000000000000" pitchFamily="2" charset="2"/>
              <a:buChar char="§"/>
              <a:defRPr sz="3200" b="1" baseline="0">
                <a:solidFill>
                  <a:srgbClr val="000000"/>
                </a:solidFill>
                <a:latin typeface="Calibri" pitchFamily="34" charset="0"/>
              </a:defRPr>
            </a:lvl1pPr>
            <a:lvl2pPr marL="990550" indent="-380981">
              <a:buClr>
                <a:srgbClr val="005984"/>
              </a:buClr>
              <a:buSzPct val="100000"/>
              <a:buFont typeface="Arial" panose="020B0604020202020204" pitchFamily="34" charset="0"/>
              <a:buChar char="•"/>
              <a:defRPr sz="2667">
                <a:solidFill>
                  <a:schemeClr val="accent4">
                    <a:lumMod val="75000"/>
                  </a:schemeClr>
                </a:solidFill>
              </a:defRPr>
            </a:lvl2pPr>
            <a:lvl3pPr>
              <a:buClrTx/>
              <a:buSzPct val="100000"/>
              <a:buFont typeface="Arial" pitchFamily="34" charset="0"/>
              <a:buChar char="•"/>
              <a:defRPr sz="2400">
                <a:solidFill>
                  <a:schemeClr val="accent4">
                    <a:lumMod val="75000"/>
                  </a:schemeClr>
                </a:solidFill>
              </a:defRPr>
            </a:lvl3pPr>
            <a:lvl4pPr>
              <a:buClr>
                <a:schemeClr val="bg1"/>
              </a:buClr>
              <a:buSzPct val="70000"/>
              <a:buFont typeface="Courier New" pitchFamily="49" charset="0"/>
              <a:buChar char="o"/>
              <a:defRPr sz="2400" baseline="0">
                <a:solidFill>
                  <a:schemeClr val="bg2"/>
                </a:solidFill>
              </a:defRPr>
            </a:lvl4pPr>
            <a:lvl5pPr>
              <a:buClr>
                <a:schemeClr val="bg1"/>
              </a:buClr>
              <a:buSzPct val="70000"/>
              <a:buFont typeface="Arial" pitchFamily="34" charset="0"/>
              <a:buChar char="•"/>
              <a:defRPr sz="24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sp>
        <p:nvSpPr>
          <p:cNvPr id="13" name="Content Placeholder 2"/>
          <p:cNvSpPr>
            <a:spLocks noGrp="1"/>
          </p:cNvSpPr>
          <p:nvPr userDrawn="1">
            <p:ph idx="10"/>
          </p:nvPr>
        </p:nvSpPr>
        <p:spPr>
          <a:xfrm>
            <a:off x="6409510" y="1600201"/>
            <a:ext cx="5172892" cy="4191000"/>
          </a:xfrm>
          <a:prstGeom prst="rect">
            <a:avLst/>
          </a:prstGeom>
        </p:spPr>
        <p:txBody>
          <a:bodyPr/>
          <a:lstStyle>
            <a:lvl1pPr marL="457178" indent="-457178">
              <a:buClr>
                <a:srgbClr val="541900"/>
              </a:buClr>
              <a:buSzPct val="70000"/>
              <a:buFont typeface="Wingdings" panose="05000000000000000000" pitchFamily="2" charset="2"/>
              <a:buChar char="§"/>
              <a:defRPr sz="3200" b="1" baseline="0">
                <a:solidFill>
                  <a:srgbClr val="000000"/>
                </a:solidFill>
                <a:latin typeface="Calibri" pitchFamily="34" charset="0"/>
              </a:defRPr>
            </a:lvl1pPr>
            <a:lvl2pPr marL="990550" indent="-380981">
              <a:buClr>
                <a:srgbClr val="005984"/>
              </a:buClr>
              <a:buSzPct val="100000"/>
              <a:buFont typeface="Arial" panose="020B0604020202020204" pitchFamily="34" charset="0"/>
              <a:buChar char="•"/>
              <a:defRPr sz="2667">
                <a:solidFill>
                  <a:schemeClr val="accent4">
                    <a:lumMod val="75000"/>
                  </a:schemeClr>
                </a:solidFill>
              </a:defRPr>
            </a:lvl2pPr>
            <a:lvl3pPr>
              <a:buClrTx/>
              <a:buSzPct val="100000"/>
              <a:buFont typeface="Arial" pitchFamily="34" charset="0"/>
              <a:buChar char="•"/>
              <a:defRPr sz="2400">
                <a:solidFill>
                  <a:schemeClr val="accent4">
                    <a:lumMod val="75000"/>
                  </a:schemeClr>
                </a:solidFill>
              </a:defRPr>
            </a:lvl3pPr>
            <a:lvl4pPr>
              <a:buClr>
                <a:schemeClr val="bg1"/>
              </a:buClr>
              <a:buSzPct val="70000"/>
              <a:buFont typeface="Courier New" pitchFamily="49" charset="0"/>
              <a:buChar char="o"/>
              <a:defRPr sz="2400" baseline="0">
                <a:solidFill>
                  <a:schemeClr val="bg2"/>
                </a:solidFill>
              </a:defRPr>
            </a:lvl4pPr>
            <a:lvl5pPr>
              <a:buClr>
                <a:schemeClr val="bg1"/>
              </a:buClr>
              <a:buSzPct val="70000"/>
              <a:buFont typeface="Arial" pitchFamily="34" charset="0"/>
              <a:buChar char="•"/>
              <a:defRPr sz="24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t="89544"/>
          <a:stretch/>
        </p:blipFill>
        <p:spPr>
          <a:xfrm>
            <a:off x="0" y="6719804"/>
            <a:ext cx="12192000" cy="150413"/>
          </a:xfrm>
          <a:prstGeom prst="rect">
            <a:avLst/>
          </a:prstGeom>
        </p:spPr>
      </p:pic>
      <p:grpSp>
        <p:nvGrpSpPr>
          <p:cNvPr id="7" name="Group 6"/>
          <p:cNvGrpSpPr/>
          <p:nvPr userDrawn="1"/>
        </p:nvGrpSpPr>
        <p:grpSpPr>
          <a:xfrm>
            <a:off x="0" y="6727353"/>
            <a:ext cx="12192000" cy="121584"/>
            <a:chOff x="-4727795" y="10151256"/>
            <a:chExt cx="21930367" cy="545666"/>
          </a:xfrm>
        </p:grpSpPr>
        <p:sp>
          <p:nvSpPr>
            <p:cNvPr id="8" name="Rectangle 7"/>
            <p:cNvSpPr>
              <a:spLocks noChangeArrowheads="1"/>
            </p:cNvSpPr>
            <p:nvPr userDrawn="1"/>
          </p:nvSpPr>
          <p:spPr bwMode="auto">
            <a:xfrm>
              <a:off x="9860470" y="10151256"/>
              <a:ext cx="1446394" cy="545666"/>
            </a:xfrm>
            <a:prstGeom prst="rect">
              <a:avLst/>
            </a:prstGeom>
            <a:solidFill>
              <a:srgbClr val="993B25"/>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9" name="Rectangle 8"/>
            <p:cNvSpPr>
              <a:spLocks noChangeArrowheads="1"/>
            </p:cNvSpPr>
            <p:nvPr userDrawn="1"/>
          </p:nvSpPr>
          <p:spPr bwMode="auto">
            <a:xfrm>
              <a:off x="11288002" y="10151256"/>
              <a:ext cx="1446394" cy="545666"/>
            </a:xfrm>
            <a:prstGeom prst="rect">
              <a:avLst/>
            </a:prstGeom>
            <a:solidFill>
              <a:srgbClr val="7F8080"/>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0" name="Rectangle 9"/>
            <p:cNvSpPr>
              <a:spLocks noChangeArrowheads="1"/>
            </p:cNvSpPr>
            <p:nvPr userDrawn="1"/>
          </p:nvSpPr>
          <p:spPr bwMode="auto">
            <a:xfrm>
              <a:off x="12734393" y="10151256"/>
              <a:ext cx="1447572" cy="545666"/>
            </a:xfrm>
            <a:prstGeom prst="rect">
              <a:avLst/>
            </a:prstGeom>
            <a:solidFill>
              <a:srgbClr val="536DB3"/>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1" name="Rectangle 10"/>
            <p:cNvSpPr>
              <a:spLocks noChangeArrowheads="1"/>
            </p:cNvSpPr>
            <p:nvPr userDrawn="1"/>
          </p:nvSpPr>
          <p:spPr bwMode="auto">
            <a:xfrm>
              <a:off x="14148766" y="10151256"/>
              <a:ext cx="305380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2" name="Rectangle 20"/>
            <p:cNvSpPr>
              <a:spLocks noChangeArrowheads="1"/>
            </p:cNvSpPr>
            <p:nvPr userDrawn="1"/>
          </p:nvSpPr>
          <p:spPr bwMode="auto">
            <a:xfrm>
              <a:off x="-4727795" y="10151256"/>
              <a:ext cx="1362073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4" name="Rectangle 13"/>
            <p:cNvSpPr>
              <a:spLocks noChangeArrowheads="1"/>
            </p:cNvSpPr>
            <p:nvPr userDrawn="1"/>
          </p:nvSpPr>
          <p:spPr bwMode="auto">
            <a:xfrm>
              <a:off x="8417613" y="10151256"/>
              <a:ext cx="1446394" cy="545666"/>
            </a:xfrm>
            <a:prstGeom prst="rect">
              <a:avLst/>
            </a:prstGeom>
            <a:solidFill>
              <a:srgbClr val="007D57"/>
            </a:solidFill>
            <a:ln>
              <a:noFill/>
            </a:ln>
          </p:spPr>
          <p:txBody>
            <a:bodyPr vert="horz" wrap="square" lIns="60960" tIns="30480" rIns="60960" bIns="30480" numCol="1" anchor="t" anchorCtr="0" compatLnSpc="1">
              <a:prstTxWarp prst="textNoShape">
                <a:avLst/>
              </a:prstTxWarp>
            </a:bodyPr>
            <a:lstStyle/>
            <a:p>
              <a:endParaRPr lang="en-US" sz="2223"/>
            </a:p>
          </p:txBody>
        </p:sp>
      </p:grpSp>
      <p:sp>
        <p:nvSpPr>
          <p:cNvPr id="5" name="Slide Number Placeholder 3">
            <a:extLst>
              <a:ext uri="{FF2B5EF4-FFF2-40B4-BE49-F238E27FC236}">
                <a16:creationId xmlns:a16="http://schemas.microsoft.com/office/drawing/2014/main" id="{3D1CD2D2-3E7D-A245-C88A-C9DF8FDF7AD2}"/>
              </a:ext>
            </a:extLst>
          </p:cNvPr>
          <p:cNvSpPr>
            <a:spLocks noGrp="1"/>
          </p:cNvSpPr>
          <p:nvPr>
            <p:ph type="sldNum" sz="quarter" idx="12"/>
          </p:nvPr>
        </p:nvSpPr>
        <p:spPr>
          <a:xfrm>
            <a:off x="9305900" y="6218236"/>
            <a:ext cx="2743200" cy="365125"/>
          </a:xfrm>
          <a:prstGeom prst="rect">
            <a:avLst/>
          </a:prstGeom>
        </p:spPr>
        <p:txBody>
          <a:bodyPr/>
          <a:lstStyle>
            <a:lvl1pPr algn="r">
              <a:defRPr sz="1200">
                <a:solidFill>
                  <a:schemeClr val="tx1">
                    <a:lumMod val="50000"/>
                  </a:schemeClr>
                </a:solidFill>
                <a:latin typeface="Calibri" panose="020F0502020204030204" pitchFamily="34" charset="0"/>
                <a:cs typeface="Calibri" panose="020F0502020204030204" pitchFamily="34" charset="0"/>
              </a:defRPr>
            </a:lvl1pPr>
          </a:lstStyle>
          <a:p>
            <a:pPr>
              <a:defRPr/>
            </a:pPr>
            <a:fld id="{2EB38C8D-4465-457C-9714-7FFAF4550ACB}" type="slidenum">
              <a:rPr lang="en-US" smtClean="0"/>
              <a:pPr>
                <a:defRPr/>
              </a:pPr>
              <a:t>‹#›</a:t>
            </a:fld>
            <a:endParaRPr lang="en-US"/>
          </a:p>
        </p:txBody>
      </p:sp>
    </p:spTree>
    <p:extLst>
      <p:ext uri="{BB962C8B-B14F-4D97-AF65-F5344CB8AC3E}">
        <p14:creationId xmlns:p14="http://schemas.microsoft.com/office/powerpoint/2010/main" val="128004100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color_backgroun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3" y="4467097"/>
            <a:ext cx="11059884" cy="1162051"/>
          </a:xfrm>
          <a:prstGeom prst="rect">
            <a:avLst/>
          </a:prstGeom>
        </p:spPr>
        <p:txBody>
          <a:bodyPr anchor="b"/>
          <a:lstStyle>
            <a:lvl1pPr algn="l">
              <a:defRPr sz="4800" b="1" baseline="0">
                <a:solidFill>
                  <a:schemeClr val="bg2"/>
                </a:solidFill>
                <a:effectLst/>
                <a:latin typeface="Calibri" pitchFamily="34" charset="0"/>
              </a:defRPr>
            </a:lvl1pPr>
          </a:lstStyle>
          <a:p>
            <a:endParaRPr lang="en-US"/>
          </a:p>
        </p:txBody>
      </p:sp>
      <p:sp>
        <p:nvSpPr>
          <p:cNvPr id="5" name="Text Placeholder 2"/>
          <p:cNvSpPr>
            <a:spLocks noGrp="1"/>
          </p:cNvSpPr>
          <p:nvPr>
            <p:ph type="body" idx="1"/>
          </p:nvPr>
        </p:nvSpPr>
        <p:spPr>
          <a:xfrm>
            <a:off x="609601" y="5900928"/>
            <a:ext cx="10363200" cy="568325"/>
          </a:xfrm>
          <a:prstGeom prst="rect">
            <a:avLst/>
          </a:prstGeom>
        </p:spPr>
        <p:txBody>
          <a:bodyPr anchor="b"/>
          <a:lstStyle>
            <a:lvl1pPr marL="0" indent="0" algn="l">
              <a:lnSpc>
                <a:spcPts val="2933"/>
              </a:lnSpc>
              <a:buNone/>
              <a:defRPr sz="2667" baseline="0">
                <a:solidFill>
                  <a:schemeClr val="bg2"/>
                </a:solidFill>
                <a:latin typeface="Calibri" pitchFamily="34" charset="0"/>
              </a:defRPr>
            </a:lvl1pPr>
            <a:lvl2pPr marL="609570" indent="0">
              <a:buNone/>
              <a:defRPr sz="2400">
                <a:solidFill>
                  <a:schemeClr val="tx1">
                    <a:tint val="75000"/>
                  </a:schemeClr>
                </a:solidFill>
              </a:defRPr>
            </a:lvl2pPr>
            <a:lvl3pPr marL="1219140" indent="0">
              <a:buNone/>
              <a:defRPr sz="2133">
                <a:solidFill>
                  <a:schemeClr val="tx1">
                    <a:tint val="75000"/>
                  </a:schemeClr>
                </a:solidFill>
              </a:defRPr>
            </a:lvl3pPr>
            <a:lvl4pPr marL="1828709" indent="0">
              <a:buNone/>
              <a:defRPr sz="1867">
                <a:solidFill>
                  <a:schemeClr val="tx1">
                    <a:tint val="75000"/>
                  </a:schemeClr>
                </a:solidFill>
              </a:defRPr>
            </a:lvl4pPr>
            <a:lvl5pPr marL="2438278" indent="0">
              <a:buNone/>
              <a:defRPr sz="1867">
                <a:solidFill>
                  <a:schemeClr val="tx1">
                    <a:tint val="75000"/>
                  </a:schemeClr>
                </a:solidFill>
              </a:defRPr>
            </a:lvl5pPr>
            <a:lvl6pPr marL="3047848" indent="0">
              <a:buNone/>
              <a:defRPr sz="1867">
                <a:solidFill>
                  <a:schemeClr val="tx1">
                    <a:tint val="75000"/>
                  </a:schemeClr>
                </a:solidFill>
              </a:defRPr>
            </a:lvl6pPr>
            <a:lvl7pPr marL="3657418" indent="0">
              <a:buNone/>
              <a:defRPr sz="1867">
                <a:solidFill>
                  <a:schemeClr val="tx1">
                    <a:tint val="75000"/>
                  </a:schemeClr>
                </a:solidFill>
              </a:defRPr>
            </a:lvl7pPr>
            <a:lvl8pPr marL="4266987" indent="0">
              <a:buNone/>
              <a:defRPr sz="1867">
                <a:solidFill>
                  <a:schemeClr val="tx1">
                    <a:tint val="75000"/>
                  </a:schemeClr>
                </a:solidFill>
              </a:defRPr>
            </a:lvl8pPr>
            <a:lvl9pPr marL="4876557" indent="0">
              <a:buNone/>
              <a:defRPr sz="1867">
                <a:solidFill>
                  <a:schemeClr val="tx1">
                    <a:tint val="75000"/>
                  </a:schemeClr>
                </a:solidFill>
              </a:defRPr>
            </a:lvl9pPr>
          </a:lstStyle>
          <a:p>
            <a:pPr lvl="0"/>
            <a:endParaRPr lang="en-US"/>
          </a:p>
        </p:txBody>
      </p:sp>
    </p:spTree>
    <p:extLst>
      <p:ext uri="{BB962C8B-B14F-4D97-AF65-F5344CB8AC3E}">
        <p14:creationId xmlns:p14="http://schemas.microsoft.com/office/powerpoint/2010/main" val="390138823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3753CE-5557-6250-01F9-1FD343840B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589CBB9-2C1D-43D1-9B65-50CB25986A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C32D2F-5851-41FC-CBF7-168CF0270624}"/>
              </a:ext>
            </a:extLst>
          </p:cNvPr>
          <p:cNvSpPr>
            <a:spLocks noGrp="1"/>
          </p:cNvSpPr>
          <p:nvPr>
            <p:ph type="dt" sz="half" idx="10"/>
          </p:nvPr>
        </p:nvSpPr>
        <p:spPr/>
        <p:txBody>
          <a:bodyPr/>
          <a:lstStyle/>
          <a:p>
            <a:fld id="{342F8469-F106-4EA7-8C1A-4FE9286F0718}" type="datetimeFigureOut">
              <a:rPr lang="en-US" smtClean="0"/>
              <a:t>10/24/2023</a:t>
            </a:fld>
            <a:endParaRPr lang="en-US"/>
          </a:p>
        </p:txBody>
      </p:sp>
      <p:sp>
        <p:nvSpPr>
          <p:cNvPr id="5" name="Footer Placeholder 4">
            <a:extLst>
              <a:ext uri="{FF2B5EF4-FFF2-40B4-BE49-F238E27FC236}">
                <a16:creationId xmlns:a16="http://schemas.microsoft.com/office/drawing/2014/main" id="{C7996D66-A19E-DFD2-3926-B88FE0089B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D30212-24E6-27F1-9E38-1A511C5F27FC}"/>
              </a:ext>
            </a:extLst>
          </p:cNvPr>
          <p:cNvSpPr>
            <a:spLocks noGrp="1"/>
          </p:cNvSpPr>
          <p:nvPr>
            <p:ph type="sldNum" sz="quarter" idx="12"/>
          </p:nvPr>
        </p:nvSpPr>
        <p:spPr/>
        <p:txBody>
          <a:bodyPr/>
          <a:lstStyle/>
          <a:p>
            <a:fld id="{1509D9B4-B39D-4834-B21B-0E3ACA163451}" type="slidenum">
              <a:rPr lang="en-US" smtClean="0"/>
              <a:t>‹#›</a:t>
            </a:fld>
            <a:endParaRPr lang="en-US"/>
          </a:p>
        </p:txBody>
      </p:sp>
    </p:spTree>
    <p:extLst>
      <p:ext uri="{BB962C8B-B14F-4D97-AF65-F5344CB8AC3E}">
        <p14:creationId xmlns:p14="http://schemas.microsoft.com/office/powerpoint/2010/main" val="241882774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pSp>
        <p:nvGrpSpPr>
          <p:cNvPr id="14" name="Group 13"/>
          <p:cNvGrpSpPr/>
          <p:nvPr userDrawn="1"/>
        </p:nvGrpSpPr>
        <p:grpSpPr>
          <a:xfrm>
            <a:off x="0" y="5662473"/>
            <a:ext cx="12192000" cy="1183824"/>
            <a:chOff x="0" y="317163"/>
            <a:chExt cx="9144000" cy="170018"/>
          </a:xfrm>
        </p:grpSpPr>
        <p:sp>
          <p:nvSpPr>
            <p:cNvPr id="17" name="bk object 25"/>
            <p:cNvSpPr/>
            <p:nvPr userDrawn="1"/>
          </p:nvSpPr>
          <p:spPr>
            <a:xfrm>
              <a:off x="0" y="317163"/>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sz="2400"/>
            </a:p>
          </p:txBody>
        </p:sp>
        <p:sp>
          <p:nvSpPr>
            <p:cNvPr id="18" name="bk object 26"/>
            <p:cNvSpPr/>
            <p:nvPr userDrawn="1"/>
          </p:nvSpPr>
          <p:spPr>
            <a:xfrm>
              <a:off x="340051" y="317163"/>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sz="2400"/>
            </a:p>
          </p:txBody>
        </p:sp>
        <p:sp>
          <p:nvSpPr>
            <p:cNvPr id="19" name="bk object 27"/>
            <p:cNvSpPr/>
            <p:nvPr userDrawn="1"/>
          </p:nvSpPr>
          <p:spPr>
            <a:xfrm>
              <a:off x="878274" y="317163"/>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sz="2400"/>
            </a:p>
          </p:txBody>
        </p:sp>
        <p:sp>
          <p:nvSpPr>
            <p:cNvPr id="20" name="bk object 28"/>
            <p:cNvSpPr/>
            <p:nvPr userDrawn="1"/>
          </p:nvSpPr>
          <p:spPr>
            <a:xfrm>
              <a:off x="1654598" y="317163"/>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sz="2400"/>
            </a:p>
          </p:txBody>
        </p:sp>
        <p:sp>
          <p:nvSpPr>
            <p:cNvPr id="21" name="bk object 29"/>
            <p:cNvSpPr/>
            <p:nvPr userDrawn="1"/>
          </p:nvSpPr>
          <p:spPr>
            <a:xfrm>
              <a:off x="2304805" y="317163"/>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sz="2400"/>
            </a:p>
          </p:txBody>
        </p:sp>
        <p:sp>
          <p:nvSpPr>
            <p:cNvPr id="22" name="bk object 30"/>
            <p:cNvSpPr/>
            <p:nvPr userDrawn="1"/>
          </p:nvSpPr>
          <p:spPr>
            <a:xfrm>
              <a:off x="2554809" y="317163"/>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sz="2400"/>
            </a:p>
          </p:txBody>
        </p:sp>
        <p:sp>
          <p:nvSpPr>
            <p:cNvPr id="23" name="bk object 31"/>
            <p:cNvSpPr/>
            <p:nvPr userDrawn="1"/>
          </p:nvSpPr>
          <p:spPr>
            <a:xfrm>
              <a:off x="3835845" y="317163"/>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sz="2400"/>
            </a:p>
          </p:txBody>
        </p:sp>
        <p:sp>
          <p:nvSpPr>
            <p:cNvPr id="24" name="bk object 32"/>
            <p:cNvSpPr/>
            <p:nvPr userDrawn="1"/>
          </p:nvSpPr>
          <p:spPr>
            <a:xfrm>
              <a:off x="4458868" y="317163"/>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sz="2400"/>
            </a:p>
          </p:txBody>
        </p:sp>
      </p:gr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8140"/>
          <a:stretch/>
        </p:blipFill>
        <p:spPr>
          <a:xfrm>
            <a:off x="2608" y="5668741"/>
            <a:ext cx="12192000" cy="1177559"/>
          </a:xfrm>
          <a:prstGeom prst="rect">
            <a:avLst/>
          </a:prstGeom>
        </p:spPr>
      </p:pic>
      <p:sp>
        <p:nvSpPr>
          <p:cNvPr id="3" name="TextBox 2"/>
          <p:cNvSpPr txBox="1"/>
          <p:nvPr userDrawn="1"/>
        </p:nvSpPr>
        <p:spPr>
          <a:xfrm>
            <a:off x="169626" y="3662434"/>
            <a:ext cx="8852455" cy="1815882"/>
          </a:xfrm>
          <a:prstGeom prst="rect">
            <a:avLst/>
          </a:prstGeom>
          <a:noFill/>
        </p:spPr>
        <p:txBody>
          <a:bodyPr wrap="square" rtlCol="0">
            <a:spAutoFit/>
          </a:bodyPr>
          <a:lstStyle/>
          <a:p>
            <a:r>
              <a:rPr lang="en-US" sz="1600">
                <a:solidFill>
                  <a:srgbClr val="695E4A"/>
                </a:solidFill>
                <a:latin typeface="Calibri" panose="020F0502020204030204" pitchFamily="34" charset="0"/>
              </a:rPr>
              <a:t>For more information, contact CDC</a:t>
            </a: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1-800-CDC-INFO (232-4636)</a:t>
            </a: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TTY:  1-888-232-6348    www.cdc.gov</a:t>
            </a:r>
            <a:br>
              <a:rPr lang="en-US" sz="1600">
                <a:solidFill>
                  <a:srgbClr val="695E4A"/>
                </a:solidFill>
                <a:latin typeface="Calibri" panose="020F0502020204030204" pitchFamily="34" charset="0"/>
              </a:rPr>
            </a:br>
            <a:br>
              <a:rPr lang="en-US" sz="1600">
                <a:solidFill>
                  <a:srgbClr val="695E4A"/>
                </a:solidFill>
                <a:latin typeface="Calibri" panose="020F0502020204030204" pitchFamily="34" charset="0"/>
              </a:rPr>
            </a:b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The findings and conclusions in this report are those of the authors and do not necessarily represent the official position of the Centers for Disease Control and Prevention.</a:t>
            </a:r>
          </a:p>
        </p:txBody>
      </p:sp>
      <p:grpSp>
        <p:nvGrpSpPr>
          <p:cNvPr id="2" name="Group 1"/>
          <p:cNvGrpSpPr/>
          <p:nvPr userDrawn="1"/>
        </p:nvGrpSpPr>
        <p:grpSpPr>
          <a:xfrm>
            <a:off x="0" y="5662473"/>
            <a:ext cx="12192000" cy="1183824"/>
            <a:chOff x="0" y="-11827"/>
            <a:chExt cx="9144000" cy="170018"/>
          </a:xfrm>
        </p:grpSpPr>
        <p:sp>
          <p:nvSpPr>
            <p:cNvPr id="6" name="bk object 25"/>
            <p:cNvSpPr/>
            <p:nvPr userDrawn="1"/>
          </p:nvSpPr>
          <p:spPr>
            <a:xfrm>
              <a:off x="0" y="-11827"/>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sz="2400"/>
            </a:p>
          </p:txBody>
        </p:sp>
        <p:sp>
          <p:nvSpPr>
            <p:cNvPr id="7" name="bk object 26"/>
            <p:cNvSpPr/>
            <p:nvPr userDrawn="1"/>
          </p:nvSpPr>
          <p:spPr>
            <a:xfrm>
              <a:off x="340051" y="-11827"/>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sz="2400"/>
            </a:p>
          </p:txBody>
        </p:sp>
        <p:sp>
          <p:nvSpPr>
            <p:cNvPr id="8" name="bk object 27"/>
            <p:cNvSpPr/>
            <p:nvPr userDrawn="1"/>
          </p:nvSpPr>
          <p:spPr>
            <a:xfrm>
              <a:off x="878274" y="-11827"/>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sz="2400"/>
            </a:p>
          </p:txBody>
        </p:sp>
        <p:sp>
          <p:nvSpPr>
            <p:cNvPr id="9" name="bk object 28"/>
            <p:cNvSpPr/>
            <p:nvPr userDrawn="1"/>
          </p:nvSpPr>
          <p:spPr>
            <a:xfrm>
              <a:off x="1654598" y="-11827"/>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sz="2400"/>
            </a:p>
          </p:txBody>
        </p:sp>
        <p:sp>
          <p:nvSpPr>
            <p:cNvPr id="10" name="bk object 29"/>
            <p:cNvSpPr/>
            <p:nvPr userDrawn="1"/>
          </p:nvSpPr>
          <p:spPr>
            <a:xfrm>
              <a:off x="2304805" y="-11827"/>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sz="2400"/>
            </a:p>
          </p:txBody>
        </p:sp>
        <p:sp>
          <p:nvSpPr>
            <p:cNvPr id="11" name="bk object 30"/>
            <p:cNvSpPr/>
            <p:nvPr userDrawn="1"/>
          </p:nvSpPr>
          <p:spPr>
            <a:xfrm>
              <a:off x="2554809" y="-11827"/>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sz="2400"/>
            </a:p>
          </p:txBody>
        </p:sp>
        <p:sp>
          <p:nvSpPr>
            <p:cNvPr id="12" name="bk object 31"/>
            <p:cNvSpPr/>
            <p:nvPr userDrawn="1"/>
          </p:nvSpPr>
          <p:spPr>
            <a:xfrm>
              <a:off x="3835845" y="-11827"/>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sz="2400"/>
            </a:p>
          </p:txBody>
        </p:sp>
        <p:sp>
          <p:nvSpPr>
            <p:cNvPr id="13" name="bk object 32"/>
            <p:cNvSpPr/>
            <p:nvPr userDrawn="1"/>
          </p:nvSpPr>
          <p:spPr>
            <a:xfrm>
              <a:off x="4458868" y="-11827"/>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sz="2400"/>
            </a:p>
          </p:txBody>
        </p:sp>
      </p:grpSp>
      <p:pic>
        <p:nvPicPr>
          <p:cNvPr id="36" name="Picture 3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546840" y="5770087"/>
            <a:ext cx="2527397" cy="968596"/>
          </a:xfrm>
          <a:prstGeom prst="rect">
            <a:avLst/>
          </a:prstGeom>
        </p:spPr>
      </p:pic>
    </p:spTree>
    <p:extLst>
      <p:ext uri="{BB962C8B-B14F-4D97-AF65-F5344CB8AC3E}">
        <p14:creationId xmlns:p14="http://schemas.microsoft.com/office/powerpoint/2010/main" val="1182999445"/>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CLOSING">
    <p:spTree>
      <p:nvGrpSpPr>
        <p:cNvPr id="1" name=""/>
        <p:cNvGrpSpPr/>
        <p:nvPr/>
      </p:nvGrpSpPr>
      <p:grpSpPr>
        <a:xfrm>
          <a:off x="0" y="0"/>
          <a:ext cx="0" cy="0"/>
          <a:chOff x="0" y="0"/>
          <a:chExt cx="0" cy="0"/>
        </a:xfrm>
      </p:grpSpPr>
      <p:grpSp>
        <p:nvGrpSpPr>
          <p:cNvPr id="14" name="Group 13"/>
          <p:cNvGrpSpPr/>
          <p:nvPr userDrawn="1"/>
        </p:nvGrpSpPr>
        <p:grpSpPr>
          <a:xfrm>
            <a:off x="0" y="5662473"/>
            <a:ext cx="12192000" cy="1183824"/>
            <a:chOff x="0" y="317163"/>
            <a:chExt cx="9144000" cy="170018"/>
          </a:xfrm>
        </p:grpSpPr>
        <p:sp>
          <p:nvSpPr>
            <p:cNvPr id="17" name="bk object 25"/>
            <p:cNvSpPr/>
            <p:nvPr userDrawn="1"/>
          </p:nvSpPr>
          <p:spPr>
            <a:xfrm>
              <a:off x="0" y="317163"/>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sz="2400"/>
            </a:p>
          </p:txBody>
        </p:sp>
        <p:sp>
          <p:nvSpPr>
            <p:cNvPr id="18" name="bk object 26"/>
            <p:cNvSpPr/>
            <p:nvPr userDrawn="1"/>
          </p:nvSpPr>
          <p:spPr>
            <a:xfrm>
              <a:off x="340051" y="317163"/>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sz="2400"/>
            </a:p>
          </p:txBody>
        </p:sp>
        <p:sp>
          <p:nvSpPr>
            <p:cNvPr id="19" name="bk object 27"/>
            <p:cNvSpPr/>
            <p:nvPr userDrawn="1"/>
          </p:nvSpPr>
          <p:spPr>
            <a:xfrm>
              <a:off x="878274" y="317163"/>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sz="2400"/>
            </a:p>
          </p:txBody>
        </p:sp>
        <p:sp>
          <p:nvSpPr>
            <p:cNvPr id="20" name="bk object 28"/>
            <p:cNvSpPr/>
            <p:nvPr userDrawn="1"/>
          </p:nvSpPr>
          <p:spPr>
            <a:xfrm>
              <a:off x="1654598" y="317163"/>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sz="2400"/>
            </a:p>
          </p:txBody>
        </p:sp>
        <p:sp>
          <p:nvSpPr>
            <p:cNvPr id="21" name="bk object 29"/>
            <p:cNvSpPr/>
            <p:nvPr userDrawn="1"/>
          </p:nvSpPr>
          <p:spPr>
            <a:xfrm>
              <a:off x="2304805" y="317163"/>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sz="2400"/>
            </a:p>
          </p:txBody>
        </p:sp>
        <p:sp>
          <p:nvSpPr>
            <p:cNvPr id="22" name="bk object 30"/>
            <p:cNvSpPr/>
            <p:nvPr userDrawn="1"/>
          </p:nvSpPr>
          <p:spPr>
            <a:xfrm>
              <a:off x="2554809" y="317163"/>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sz="2400"/>
            </a:p>
          </p:txBody>
        </p:sp>
        <p:sp>
          <p:nvSpPr>
            <p:cNvPr id="23" name="bk object 31"/>
            <p:cNvSpPr/>
            <p:nvPr userDrawn="1"/>
          </p:nvSpPr>
          <p:spPr>
            <a:xfrm>
              <a:off x="3835845" y="317163"/>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sz="2400"/>
            </a:p>
          </p:txBody>
        </p:sp>
        <p:sp>
          <p:nvSpPr>
            <p:cNvPr id="24" name="bk object 32"/>
            <p:cNvSpPr/>
            <p:nvPr userDrawn="1"/>
          </p:nvSpPr>
          <p:spPr>
            <a:xfrm>
              <a:off x="4458868" y="317163"/>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sz="2400"/>
            </a:p>
          </p:txBody>
        </p:sp>
      </p:gr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8140"/>
          <a:stretch/>
        </p:blipFill>
        <p:spPr>
          <a:xfrm>
            <a:off x="2608" y="5668741"/>
            <a:ext cx="12192000" cy="1177559"/>
          </a:xfrm>
          <a:prstGeom prst="rect">
            <a:avLst/>
          </a:prstGeom>
        </p:spPr>
      </p:pic>
      <p:sp>
        <p:nvSpPr>
          <p:cNvPr id="3" name="TextBox 2"/>
          <p:cNvSpPr txBox="1"/>
          <p:nvPr userDrawn="1"/>
        </p:nvSpPr>
        <p:spPr>
          <a:xfrm>
            <a:off x="169626" y="3662434"/>
            <a:ext cx="8852455" cy="1815882"/>
          </a:xfrm>
          <a:prstGeom prst="rect">
            <a:avLst/>
          </a:prstGeom>
          <a:noFill/>
        </p:spPr>
        <p:txBody>
          <a:bodyPr wrap="square" rtlCol="0">
            <a:spAutoFit/>
          </a:bodyPr>
          <a:lstStyle/>
          <a:p>
            <a:r>
              <a:rPr lang="en-US" sz="1600">
                <a:solidFill>
                  <a:srgbClr val="695E4A"/>
                </a:solidFill>
                <a:latin typeface="Calibri" panose="020F0502020204030204" pitchFamily="34" charset="0"/>
              </a:rPr>
              <a:t>For more information, contact CDC</a:t>
            </a: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1-800-CDC-INFO (232-4636)</a:t>
            </a: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TTY:  1-888-232-6348    www.cdc.gov</a:t>
            </a:r>
            <a:br>
              <a:rPr lang="en-US" sz="1600">
                <a:solidFill>
                  <a:srgbClr val="695E4A"/>
                </a:solidFill>
                <a:latin typeface="Calibri" panose="020F0502020204030204" pitchFamily="34" charset="0"/>
              </a:rPr>
            </a:br>
            <a:br>
              <a:rPr lang="en-US" sz="1600">
                <a:solidFill>
                  <a:srgbClr val="695E4A"/>
                </a:solidFill>
                <a:latin typeface="Calibri" panose="020F0502020204030204" pitchFamily="34" charset="0"/>
              </a:rPr>
            </a:b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The findings and conclusions in this report are those of the authors and do not necessarily represent the official position of the Centers for Disease Control and Prevention.</a:t>
            </a:r>
          </a:p>
        </p:txBody>
      </p:sp>
      <p:grpSp>
        <p:nvGrpSpPr>
          <p:cNvPr id="2" name="Group 1"/>
          <p:cNvGrpSpPr/>
          <p:nvPr userDrawn="1"/>
        </p:nvGrpSpPr>
        <p:grpSpPr>
          <a:xfrm>
            <a:off x="0" y="5662473"/>
            <a:ext cx="12192000" cy="1183824"/>
            <a:chOff x="0" y="-11827"/>
            <a:chExt cx="9144000" cy="170018"/>
          </a:xfrm>
        </p:grpSpPr>
        <p:sp>
          <p:nvSpPr>
            <p:cNvPr id="6" name="bk object 25"/>
            <p:cNvSpPr/>
            <p:nvPr userDrawn="1"/>
          </p:nvSpPr>
          <p:spPr>
            <a:xfrm>
              <a:off x="0" y="-11827"/>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sz="2400"/>
            </a:p>
          </p:txBody>
        </p:sp>
        <p:sp>
          <p:nvSpPr>
            <p:cNvPr id="7" name="bk object 26"/>
            <p:cNvSpPr/>
            <p:nvPr userDrawn="1"/>
          </p:nvSpPr>
          <p:spPr>
            <a:xfrm>
              <a:off x="340051" y="-11827"/>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sz="2400"/>
            </a:p>
          </p:txBody>
        </p:sp>
        <p:sp>
          <p:nvSpPr>
            <p:cNvPr id="8" name="bk object 27"/>
            <p:cNvSpPr/>
            <p:nvPr userDrawn="1"/>
          </p:nvSpPr>
          <p:spPr>
            <a:xfrm>
              <a:off x="878274" y="-11827"/>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sz="2400"/>
            </a:p>
          </p:txBody>
        </p:sp>
        <p:sp>
          <p:nvSpPr>
            <p:cNvPr id="9" name="bk object 28"/>
            <p:cNvSpPr/>
            <p:nvPr userDrawn="1"/>
          </p:nvSpPr>
          <p:spPr>
            <a:xfrm>
              <a:off x="1654598" y="-11827"/>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sz="2400"/>
            </a:p>
          </p:txBody>
        </p:sp>
        <p:sp>
          <p:nvSpPr>
            <p:cNvPr id="10" name="bk object 29"/>
            <p:cNvSpPr/>
            <p:nvPr userDrawn="1"/>
          </p:nvSpPr>
          <p:spPr>
            <a:xfrm>
              <a:off x="2304805" y="-11827"/>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sz="2400"/>
            </a:p>
          </p:txBody>
        </p:sp>
        <p:sp>
          <p:nvSpPr>
            <p:cNvPr id="11" name="bk object 30"/>
            <p:cNvSpPr/>
            <p:nvPr userDrawn="1"/>
          </p:nvSpPr>
          <p:spPr>
            <a:xfrm>
              <a:off x="2554809" y="-11827"/>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sz="2400"/>
            </a:p>
          </p:txBody>
        </p:sp>
        <p:sp>
          <p:nvSpPr>
            <p:cNvPr id="12" name="bk object 31"/>
            <p:cNvSpPr/>
            <p:nvPr userDrawn="1"/>
          </p:nvSpPr>
          <p:spPr>
            <a:xfrm>
              <a:off x="3835845" y="-11827"/>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sz="2400"/>
            </a:p>
          </p:txBody>
        </p:sp>
        <p:sp>
          <p:nvSpPr>
            <p:cNvPr id="13" name="bk object 32"/>
            <p:cNvSpPr/>
            <p:nvPr userDrawn="1"/>
          </p:nvSpPr>
          <p:spPr>
            <a:xfrm>
              <a:off x="4458868" y="-11827"/>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sz="2400"/>
            </a:p>
          </p:txBody>
        </p:sp>
      </p:grpSp>
      <p:pic>
        <p:nvPicPr>
          <p:cNvPr id="25" name="Picture 2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88249" y="5786295"/>
            <a:ext cx="1633689" cy="936183"/>
          </a:xfrm>
          <a:prstGeom prst="rect">
            <a:avLst/>
          </a:prstGeom>
        </p:spPr>
      </p:pic>
    </p:spTree>
    <p:extLst>
      <p:ext uri="{BB962C8B-B14F-4D97-AF65-F5344CB8AC3E}">
        <p14:creationId xmlns:p14="http://schemas.microsoft.com/office/powerpoint/2010/main" val="288005174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CB68C-FA96-07C6-5ACC-949B5FF5EF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9231286-997C-A72C-B0AE-C4A84C827C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6A1A28B-1D6C-B215-37AC-407D9ED3BBA8}"/>
              </a:ext>
            </a:extLst>
          </p:cNvPr>
          <p:cNvSpPr>
            <a:spLocks noGrp="1"/>
          </p:cNvSpPr>
          <p:nvPr>
            <p:ph type="dt" sz="half" idx="10"/>
          </p:nvPr>
        </p:nvSpPr>
        <p:spPr/>
        <p:txBody>
          <a:bodyPr/>
          <a:lstStyle/>
          <a:p>
            <a:fld id="{2689DA82-4C59-46BA-A13D-F8E2473FD270}" type="datetimeFigureOut">
              <a:rPr lang="en-US" smtClean="0"/>
              <a:t>10/24/2023</a:t>
            </a:fld>
            <a:endParaRPr lang="en-US"/>
          </a:p>
        </p:txBody>
      </p:sp>
      <p:sp>
        <p:nvSpPr>
          <p:cNvPr id="5" name="Footer Placeholder 4">
            <a:extLst>
              <a:ext uri="{FF2B5EF4-FFF2-40B4-BE49-F238E27FC236}">
                <a16:creationId xmlns:a16="http://schemas.microsoft.com/office/drawing/2014/main" id="{22A32F32-A9D8-7A56-F25D-38D324F8B0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2BA0B7-3D6A-88CA-8BD1-B89B2A160EEF}"/>
              </a:ext>
            </a:extLst>
          </p:cNvPr>
          <p:cNvSpPr>
            <a:spLocks noGrp="1"/>
          </p:cNvSpPr>
          <p:nvPr>
            <p:ph type="sldNum" sz="quarter" idx="12"/>
          </p:nvPr>
        </p:nvSpPr>
        <p:spPr/>
        <p:txBody>
          <a:bodyPr/>
          <a:lstStyle/>
          <a:p>
            <a:fld id="{4D8E14D4-1129-433A-8E7C-EB22FF5D55FA}" type="slidenum">
              <a:rPr lang="en-US" smtClean="0"/>
              <a:t>‹#›</a:t>
            </a:fld>
            <a:endParaRPr lang="en-US"/>
          </a:p>
        </p:txBody>
      </p:sp>
    </p:spTree>
    <p:extLst>
      <p:ext uri="{BB962C8B-B14F-4D97-AF65-F5344CB8AC3E}">
        <p14:creationId xmlns:p14="http://schemas.microsoft.com/office/powerpoint/2010/main" val="117992794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FE15C-2C82-F1CC-6C93-212B4B17D4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377553-0406-6C2F-AA97-4FCBEE36B9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5EDE18-E4E7-4B91-9122-8F1DBE303410}"/>
              </a:ext>
            </a:extLst>
          </p:cNvPr>
          <p:cNvSpPr>
            <a:spLocks noGrp="1"/>
          </p:cNvSpPr>
          <p:nvPr>
            <p:ph type="dt" sz="half" idx="10"/>
          </p:nvPr>
        </p:nvSpPr>
        <p:spPr/>
        <p:txBody>
          <a:bodyPr/>
          <a:lstStyle/>
          <a:p>
            <a:fld id="{2689DA82-4C59-46BA-A13D-F8E2473FD270}" type="datetimeFigureOut">
              <a:rPr lang="en-US" smtClean="0"/>
              <a:t>10/24/2023</a:t>
            </a:fld>
            <a:endParaRPr lang="en-US"/>
          </a:p>
        </p:txBody>
      </p:sp>
      <p:sp>
        <p:nvSpPr>
          <p:cNvPr id="5" name="Footer Placeholder 4">
            <a:extLst>
              <a:ext uri="{FF2B5EF4-FFF2-40B4-BE49-F238E27FC236}">
                <a16:creationId xmlns:a16="http://schemas.microsoft.com/office/drawing/2014/main" id="{024E2179-5CC2-3214-03D1-69678C9DEC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6E77C0-A09F-65DF-D7E8-0360CB0F9C8B}"/>
              </a:ext>
            </a:extLst>
          </p:cNvPr>
          <p:cNvSpPr>
            <a:spLocks noGrp="1"/>
          </p:cNvSpPr>
          <p:nvPr>
            <p:ph type="sldNum" sz="quarter" idx="12"/>
          </p:nvPr>
        </p:nvSpPr>
        <p:spPr/>
        <p:txBody>
          <a:bodyPr/>
          <a:lstStyle/>
          <a:p>
            <a:fld id="{4D8E14D4-1129-433A-8E7C-EB22FF5D55FA}" type="slidenum">
              <a:rPr lang="en-US" smtClean="0"/>
              <a:t>‹#›</a:t>
            </a:fld>
            <a:endParaRPr lang="en-US"/>
          </a:p>
        </p:txBody>
      </p:sp>
    </p:spTree>
    <p:extLst>
      <p:ext uri="{BB962C8B-B14F-4D97-AF65-F5344CB8AC3E}">
        <p14:creationId xmlns:p14="http://schemas.microsoft.com/office/powerpoint/2010/main" val="363719309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81799-995C-0DF5-668B-F0305A8E30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CD2AF0-C9CE-3110-5DB3-DCDCBDFC59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02BC4D-2670-5B0C-3CFE-C620782EA21D}"/>
              </a:ext>
            </a:extLst>
          </p:cNvPr>
          <p:cNvSpPr>
            <a:spLocks noGrp="1"/>
          </p:cNvSpPr>
          <p:nvPr>
            <p:ph type="dt" sz="half" idx="10"/>
          </p:nvPr>
        </p:nvSpPr>
        <p:spPr/>
        <p:txBody>
          <a:bodyPr/>
          <a:lstStyle/>
          <a:p>
            <a:fld id="{2689DA82-4C59-46BA-A13D-F8E2473FD270}" type="datetimeFigureOut">
              <a:rPr lang="en-US" smtClean="0"/>
              <a:t>10/24/2023</a:t>
            </a:fld>
            <a:endParaRPr lang="en-US"/>
          </a:p>
        </p:txBody>
      </p:sp>
      <p:sp>
        <p:nvSpPr>
          <p:cNvPr id="5" name="Footer Placeholder 4">
            <a:extLst>
              <a:ext uri="{FF2B5EF4-FFF2-40B4-BE49-F238E27FC236}">
                <a16:creationId xmlns:a16="http://schemas.microsoft.com/office/drawing/2014/main" id="{378DA297-4322-9CD3-1F1D-9FB769CCB5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734659-D135-C949-1D30-75ECDB2A5050}"/>
              </a:ext>
            </a:extLst>
          </p:cNvPr>
          <p:cNvSpPr>
            <a:spLocks noGrp="1"/>
          </p:cNvSpPr>
          <p:nvPr>
            <p:ph type="sldNum" sz="quarter" idx="12"/>
          </p:nvPr>
        </p:nvSpPr>
        <p:spPr/>
        <p:txBody>
          <a:bodyPr/>
          <a:lstStyle/>
          <a:p>
            <a:fld id="{4D8E14D4-1129-433A-8E7C-EB22FF5D55FA}" type="slidenum">
              <a:rPr lang="en-US" smtClean="0"/>
              <a:t>‹#›</a:t>
            </a:fld>
            <a:endParaRPr lang="en-US"/>
          </a:p>
        </p:txBody>
      </p:sp>
    </p:spTree>
    <p:extLst>
      <p:ext uri="{BB962C8B-B14F-4D97-AF65-F5344CB8AC3E}">
        <p14:creationId xmlns:p14="http://schemas.microsoft.com/office/powerpoint/2010/main" val="94216314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F8635-A136-3A66-BB0D-4760BAA996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CEECF0-63D0-8EB3-CE3E-29E0409AC7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E9C0474-8338-287B-5146-E07564E088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1E770B3-AA18-B7E6-A7BF-76C02CA43F48}"/>
              </a:ext>
            </a:extLst>
          </p:cNvPr>
          <p:cNvSpPr>
            <a:spLocks noGrp="1"/>
          </p:cNvSpPr>
          <p:nvPr>
            <p:ph type="dt" sz="half" idx="10"/>
          </p:nvPr>
        </p:nvSpPr>
        <p:spPr/>
        <p:txBody>
          <a:bodyPr/>
          <a:lstStyle/>
          <a:p>
            <a:fld id="{2689DA82-4C59-46BA-A13D-F8E2473FD270}" type="datetimeFigureOut">
              <a:rPr lang="en-US" smtClean="0"/>
              <a:t>10/24/2023</a:t>
            </a:fld>
            <a:endParaRPr lang="en-US"/>
          </a:p>
        </p:txBody>
      </p:sp>
      <p:sp>
        <p:nvSpPr>
          <p:cNvPr id="6" name="Footer Placeholder 5">
            <a:extLst>
              <a:ext uri="{FF2B5EF4-FFF2-40B4-BE49-F238E27FC236}">
                <a16:creationId xmlns:a16="http://schemas.microsoft.com/office/drawing/2014/main" id="{47CF2707-5BB4-13B7-6C49-AD5AD90C9B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604049-54E0-90E5-62FE-F36E7341F527}"/>
              </a:ext>
            </a:extLst>
          </p:cNvPr>
          <p:cNvSpPr>
            <a:spLocks noGrp="1"/>
          </p:cNvSpPr>
          <p:nvPr>
            <p:ph type="sldNum" sz="quarter" idx="12"/>
          </p:nvPr>
        </p:nvSpPr>
        <p:spPr/>
        <p:txBody>
          <a:bodyPr/>
          <a:lstStyle/>
          <a:p>
            <a:fld id="{4D8E14D4-1129-433A-8E7C-EB22FF5D55FA}" type="slidenum">
              <a:rPr lang="en-US" smtClean="0"/>
              <a:t>‹#›</a:t>
            </a:fld>
            <a:endParaRPr lang="en-US"/>
          </a:p>
        </p:txBody>
      </p:sp>
    </p:spTree>
    <p:extLst>
      <p:ext uri="{BB962C8B-B14F-4D97-AF65-F5344CB8AC3E}">
        <p14:creationId xmlns:p14="http://schemas.microsoft.com/office/powerpoint/2010/main" val="352512241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FA6D0-16E7-C0C5-BACC-393F0FC476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7A4C62-8C2A-8C50-716A-E16A6763EC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926921-1A29-B72A-B226-450AAD7B66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125725E-6746-C89F-E01D-D0206D4F28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38134D-087D-7523-7F3F-303DF10A0E5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E120AD6-5CCF-47A6-064D-773C922A0F05}"/>
              </a:ext>
            </a:extLst>
          </p:cNvPr>
          <p:cNvSpPr>
            <a:spLocks noGrp="1"/>
          </p:cNvSpPr>
          <p:nvPr>
            <p:ph type="dt" sz="half" idx="10"/>
          </p:nvPr>
        </p:nvSpPr>
        <p:spPr/>
        <p:txBody>
          <a:bodyPr/>
          <a:lstStyle/>
          <a:p>
            <a:fld id="{2689DA82-4C59-46BA-A13D-F8E2473FD270}" type="datetimeFigureOut">
              <a:rPr lang="en-US" smtClean="0"/>
              <a:t>10/24/2023</a:t>
            </a:fld>
            <a:endParaRPr lang="en-US"/>
          </a:p>
        </p:txBody>
      </p:sp>
      <p:sp>
        <p:nvSpPr>
          <p:cNvPr id="8" name="Footer Placeholder 7">
            <a:extLst>
              <a:ext uri="{FF2B5EF4-FFF2-40B4-BE49-F238E27FC236}">
                <a16:creationId xmlns:a16="http://schemas.microsoft.com/office/drawing/2014/main" id="{778D4171-409C-BC24-9329-E1AC3E5859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279947-4705-32BB-A940-FF581098D487}"/>
              </a:ext>
            </a:extLst>
          </p:cNvPr>
          <p:cNvSpPr>
            <a:spLocks noGrp="1"/>
          </p:cNvSpPr>
          <p:nvPr>
            <p:ph type="sldNum" sz="quarter" idx="12"/>
          </p:nvPr>
        </p:nvSpPr>
        <p:spPr/>
        <p:txBody>
          <a:bodyPr/>
          <a:lstStyle/>
          <a:p>
            <a:fld id="{4D8E14D4-1129-433A-8E7C-EB22FF5D55FA}" type="slidenum">
              <a:rPr lang="en-US" smtClean="0"/>
              <a:t>‹#›</a:t>
            </a:fld>
            <a:endParaRPr lang="en-US"/>
          </a:p>
        </p:txBody>
      </p:sp>
    </p:spTree>
    <p:extLst>
      <p:ext uri="{BB962C8B-B14F-4D97-AF65-F5344CB8AC3E}">
        <p14:creationId xmlns:p14="http://schemas.microsoft.com/office/powerpoint/2010/main" val="35416385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6454-59E7-1DA8-C7D0-2AD064ED782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DD1757-7914-75B4-2449-16C21935F370}"/>
              </a:ext>
            </a:extLst>
          </p:cNvPr>
          <p:cNvSpPr>
            <a:spLocks noGrp="1"/>
          </p:cNvSpPr>
          <p:nvPr>
            <p:ph type="dt" sz="half" idx="10"/>
          </p:nvPr>
        </p:nvSpPr>
        <p:spPr/>
        <p:txBody>
          <a:bodyPr/>
          <a:lstStyle/>
          <a:p>
            <a:fld id="{2689DA82-4C59-46BA-A13D-F8E2473FD270}" type="datetimeFigureOut">
              <a:rPr lang="en-US" smtClean="0"/>
              <a:t>10/24/2023</a:t>
            </a:fld>
            <a:endParaRPr lang="en-US"/>
          </a:p>
        </p:txBody>
      </p:sp>
      <p:sp>
        <p:nvSpPr>
          <p:cNvPr id="4" name="Footer Placeholder 3">
            <a:extLst>
              <a:ext uri="{FF2B5EF4-FFF2-40B4-BE49-F238E27FC236}">
                <a16:creationId xmlns:a16="http://schemas.microsoft.com/office/drawing/2014/main" id="{032F81C8-CBE5-4BFB-600F-484E16CC909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8BDB707-D685-0854-CD0D-345466DA6B5B}"/>
              </a:ext>
            </a:extLst>
          </p:cNvPr>
          <p:cNvSpPr>
            <a:spLocks noGrp="1"/>
          </p:cNvSpPr>
          <p:nvPr>
            <p:ph type="sldNum" sz="quarter" idx="12"/>
          </p:nvPr>
        </p:nvSpPr>
        <p:spPr/>
        <p:txBody>
          <a:bodyPr/>
          <a:lstStyle/>
          <a:p>
            <a:fld id="{4D8E14D4-1129-433A-8E7C-EB22FF5D55FA}" type="slidenum">
              <a:rPr lang="en-US" smtClean="0"/>
              <a:t>‹#›</a:t>
            </a:fld>
            <a:endParaRPr lang="en-US"/>
          </a:p>
        </p:txBody>
      </p:sp>
    </p:spTree>
    <p:extLst>
      <p:ext uri="{BB962C8B-B14F-4D97-AF65-F5344CB8AC3E}">
        <p14:creationId xmlns:p14="http://schemas.microsoft.com/office/powerpoint/2010/main" val="362491833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6AD91A-B7DC-79B5-A248-EEED87750F83}"/>
              </a:ext>
            </a:extLst>
          </p:cNvPr>
          <p:cNvSpPr>
            <a:spLocks noGrp="1"/>
          </p:cNvSpPr>
          <p:nvPr>
            <p:ph type="dt" sz="half" idx="10"/>
          </p:nvPr>
        </p:nvSpPr>
        <p:spPr/>
        <p:txBody>
          <a:bodyPr/>
          <a:lstStyle/>
          <a:p>
            <a:fld id="{2689DA82-4C59-46BA-A13D-F8E2473FD270}" type="datetimeFigureOut">
              <a:rPr lang="en-US" smtClean="0"/>
              <a:t>10/24/2023</a:t>
            </a:fld>
            <a:endParaRPr lang="en-US"/>
          </a:p>
        </p:txBody>
      </p:sp>
      <p:sp>
        <p:nvSpPr>
          <p:cNvPr id="3" name="Footer Placeholder 2">
            <a:extLst>
              <a:ext uri="{FF2B5EF4-FFF2-40B4-BE49-F238E27FC236}">
                <a16:creationId xmlns:a16="http://schemas.microsoft.com/office/drawing/2014/main" id="{92BB4FF0-D988-8C8F-050D-E8E0ECD450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B0813FB-2FFE-7911-F03D-4C35E96FF37E}"/>
              </a:ext>
            </a:extLst>
          </p:cNvPr>
          <p:cNvSpPr>
            <a:spLocks noGrp="1"/>
          </p:cNvSpPr>
          <p:nvPr>
            <p:ph type="sldNum" sz="quarter" idx="12"/>
          </p:nvPr>
        </p:nvSpPr>
        <p:spPr/>
        <p:txBody>
          <a:bodyPr/>
          <a:lstStyle/>
          <a:p>
            <a:fld id="{4D8E14D4-1129-433A-8E7C-EB22FF5D55FA}" type="slidenum">
              <a:rPr lang="en-US" smtClean="0"/>
              <a:t>‹#›</a:t>
            </a:fld>
            <a:endParaRPr lang="en-US"/>
          </a:p>
        </p:txBody>
      </p:sp>
    </p:spTree>
    <p:extLst>
      <p:ext uri="{BB962C8B-B14F-4D97-AF65-F5344CB8AC3E}">
        <p14:creationId xmlns:p14="http://schemas.microsoft.com/office/powerpoint/2010/main" val="114924924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ACB5B-7366-D6CE-48D1-C83E7EEFA8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52CA06B-BD5C-44C2-F705-992231098E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34D520-D1B3-6092-257B-87A046198E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16BBED-FED5-002C-5211-DB0DE8E2F4B9}"/>
              </a:ext>
            </a:extLst>
          </p:cNvPr>
          <p:cNvSpPr>
            <a:spLocks noGrp="1"/>
          </p:cNvSpPr>
          <p:nvPr>
            <p:ph type="dt" sz="half" idx="10"/>
          </p:nvPr>
        </p:nvSpPr>
        <p:spPr/>
        <p:txBody>
          <a:bodyPr/>
          <a:lstStyle/>
          <a:p>
            <a:fld id="{2689DA82-4C59-46BA-A13D-F8E2473FD270}" type="datetimeFigureOut">
              <a:rPr lang="en-US" smtClean="0"/>
              <a:t>10/24/2023</a:t>
            </a:fld>
            <a:endParaRPr lang="en-US"/>
          </a:p>
        </p:txBody>
      </p:sp>
      <p:sp>
        <p:nvSpPr>
          <p:cNvPr id="6" name="Footer Placeholder 5">
            <a:extLst>
              <a:ext uri="{FF2B5EF4-FFF2-40B4-BE49-F238E27FC236}">
                <a16:creationId xmlns:a16="http://schemas.microsoft.com/office/drawing/2014/main" id="{4BE798FF-0E03-3418-FF04-486D877A10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EBDB0B-4CA8-AD27-FC83-BFED76DDD5AF}"/>
              </a:ext>
            </a:extLst>
          </p:cNvPr>
          <p:cNvSpPr>
            <a:spLocks noGrp="1"/>
          </p:cNvSpPr>
          <p:nvPr>
            <p:ph type="sldNum" sz="quarter" idx="12"/>
          </p:nvPr>
        </p:nvSpPr>
        <p:spPr/>
        <p:txBody>
          <a:bodyPr/>
          <a:lstStyle/>
          <a:p>
            <a:fld id="{4D8E14D4-1129-433A-8E7C-EB22FF5D55FA}" type="slidenum">
              <a:rPr lang="en-US" smtClean="0"/>
              <a:t>‹#›</a:t>
            </a:fld>
            <a:endParaRPr lang="en-US"/>
          </a:p>
        </p:txBody>
      </p:sp>
    </p:spTree>
    <p:extLst>
      <p:ext uri="{BB962C8B-B14F-4D97-AF65-F5344CB8AC3E}">
        <p14:creationId xmlns:p14="http://schemas.microsoft.com/office/powerpoint/2010/main" val="63731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210922"/>
            <a:ext cx="12192000" cy="957133"/>
          </a:xfrm>
          <a:prstGeom prst="rect">
            <a:avLst/>
          </a:prstGeom>
          <a:solidFill>
            <a:srgbClr val="17468F"/>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20" name="bk object 25"/>
          <p:cNvSpPr/>
          <p:nvPr userDrawn="1"/>
        </p:nvSpPr>
        <p:spPr>
          <a:xfrm>
            <a:off x="1" y="-15770"/>
            <a:ext cx="696487" cy="226691"/>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sz="2400"/>
          </a:p>
        </p:txBody>
      </p:sp>
      <p:sp>
        <p:nvSpPr>
          <p:cNvPr id="21" name="bk object 26"/>
          <p:cNvSpPr/>
          <p:nvPr userDrawn="1"/>
        </p:nvSpPr>
        <p:spPr>
          <a:xfrm>
            <a:off x="453402" y="-15770"/>
            <a:ext cx="1151380" cy="226691"/>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sz="2400"/>
          </a:p>
        </p:txBody>
      </p:sp>
      <p:sp>
        <p:nvSpPr>
          <p:cNvPr id="22" name="bk object 27"/>
          <p:cNvSpPr/>
          <p:nvPr userDrawn="1"/>
        </p:nvSpPr>
        <p:spPr>
          <a:xfrm>
            <a:off x="1171032" y="-15770"/>
            <a:ext cx="1791269" cy="226691"/>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sz="2400"/>
          </a:p>
        </p:txBody>
      </p:sp>
      <p:sp>
        <p:nvSpPr>
          <p:cNvPr id="23" name="bk object 28"/>
          <p:cNvSpPr/>
          <p:nvPr userDrawn="1"/>
        </p:nvSpPr>
        <p:spPr>
          <a:xfrm>
            <a:off x="2206131" y="-15770"/>
            <a:ext cx="1816611" cy="226691"/>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sz="2400"/>
          </a:p>
        </p:txBody>
      </p:sp>
      <p:sp>
        <p:nvSpPr>
          <p:cNvPr id="24" name="bk object 29"/>
          <p:cNvSpPr/>
          <p:nvPr userDrawn="1"/>
        </p:nvSpPr>
        <p:spPr>
          <a:xfrm>
            <a:off x="3073074" y="-15770"/>
            <a:ext cx="1250212" cy="226691"/>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sz="2400"/>
          </a:p>
        </p:txBody>
      </p:sp>
      <p:sp>
        <p:nvSpPr>
          <p:cNvPr id="25" name="bk object 30"/>
          <p:cNvSpPr/>
          <p:nvPr userDrawn="1"/>
        </p:nvSpPr>
        <p:spPr>
          <a:xfrm>
            <a:off x="3406413" y="-15770"/>
            <a:ext cx="3311799" cy="226691"/>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sz="2400"/>
          </a:p>
        </p:txBody>
      </p:sp>
      <p:sp>
        <p:nvSpPr>
          <p:cNvPr id="26" name="bk object 31"/>
          <p:cNvSpPr/>
          <p:nvPr userDrawn="1"/>
        </p:nvSpPr>
        <p:spPr>
          <a:xfrm>
            <a:off x="5114460" y="-15770"/>
            <a:ext cx="2553645" cy="226691"/>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sz="2400"/>
          </a:p>
        </p:txBody>
      </p:sp>
      <p:sp>
        <p:nvSpPr>
          <p:cNvPr id="27" name="bk object 32"/>
          <p:cNvSpPr/>
          <p:nvPr userDrawn="1"/>
        </p:nvSpPr>
        <p:spPr>
          <a:xfrm>
            <a:off x="5945157" y="-15770"/>
            <a:ext cx="6246843" cy="226691"/>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sz="2400"/>
          </a:p>
        </p:txBody>
      </p:sp>
      <p:cxnSp>
        <p:nvCxnSpPr>
          <p:cNvPr id="28" name="Straight Connector 27"/>
          <p:cNvCxnSpPr/>
          <p:nvPr userDrawn="1"/>
        </p:nvCxnSpPr>
        <p:spPr>
          <a:xfrm>
            <a:off x="0" y="210921"/>
            <a:ext cx="12192000" cy="0"/>
          </a:xfrm>
          <a:prstGeom prst="line">
            <a:avLst/>
          </a:prstGeom>
          <a:ln w="9525">
            <a:solidFill>
              <a:srgbClr val="536DB3"/>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userDrawn="1">
            <p:ph type="title"/>
          </p:nvPr>
        </p:nvSpPr>
        <p:spPr>
          <a:xfrm>
            <a:off x="609600" y="1275655"/>
            <a:ext cx="10972800" cy="1155779"/>
          </a:xfrm>
          <a:prstGeom prst="rect">
            <a:avLst/>
          </a:prstGeom>
        </p:spPr>
        <p:txBody>
          <a:bodyPr/>
          <a:lstStyle>
            <a:lvl1pPr algn="l">
              <a:lnSpc>
                <a:spcPts val="4000"/>
              </a:lnSpc>
              <a:defRPr sz="3733" b="1" baseline="0">
                <a:solidFill>
                  <a:srgbClr val="0039A6"/>
                </a:solidFill>
                <a:effectLst/>
                <a:latin typeface="Calibri" pitchFamily="34" charset="0"/>
              </a:defRPr>
            </a:lvl1pPr>
          </a:lstStyle>
          <a:p>
            <a:endParaRPr lang="en-US"/>
          </a:p>
        </p:txBody>
      </p:sp>
      <p:sp>
        <p:nvSpPr>
          <p:cNvPr id="5" name="Subtitle 2"/>
          <p:cNvSpPr>
            <a:spLocks noGrp="1"/>
          </p:cNvSpPr>
          <p:nvPr userDrawn="1">
            <p:ph type="subTitle" idx="1"/>
          </p:nvPr>
        </p:nvSpPr>
        <p:spPr>
          <a:xfrm>
            <a:off x="609600" y="2748933"/>
            <a:ext cx="8534400" cy="457200"/>
          </a:xfrm>
          <a:prstGeom prst="rect">
            <a:avLst/>
          </a:prstGeom>
        </p:spPr>
        <p:txBody>
          <a:bodyPr/>
          <a:lstStyle>
            <a:lvl1pPr marL="0" indent="0" algn="l">
              <a:buNone/>
              <a:defRPr sz="2667" b="1" baseline="0">
                <a:solidFill>
                  <a:srgbClr val="0039A6"/>
                </a:solidFill>
                <a:effectLst/>
                <a:latin typeface="Calibri"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endParaRPr lang="en-US"/>
          </a:p>
        </p:txBody>
      </p:sp>
      <p:sp>
        <p:nvSpPr>
          <p:cNvPr id="9" name="Text Placeholder 8"/>
          <p:cNvSpPr>
            <a:spLocks noGrp="1"/>
          </p:cNvSpPr>
          <p:nvPr userDrawn="1">
            <p:ph type="body" sz="quarter" idx="10"/>
          </p:nvPr>
        </p:nvSpPr>
        <p:spPr>
          <a:xfrm>
            <a:off x="609600" y="3835603"/>
            <a:ext cx="8534400" cy="1295400"/>
          </a:xfrm>
          <a:prstGeom prst="rect">
            <a:avLst/>
          </a:prstGeom>
        </p:spPr>
        <p:txBody>
          <a:bodyPr/>
          <a:lstStyle>
            <a:lvl1pPr marL="0" indent="0" algn="l">
              <a:lnSpc>
                <a:spcPts val="2667"/>
              </a:lnSpc>
              <a:buNone/>
              <a:defRPr sz="2400" baseline="0">
                <a:solidFill>
                  <a:srgbClr val="0039A6"/>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a:p>
        </p:txBody>
      </p:sp>
      <p:sp>
        <p:nvSpPr>
          <p:cNvPr id="10" name="TextBox 9"/>
          <p:cNvSpPr txBox="1"/>
          <p:nvPr userDrawn="1"/>
        </p:nvSpPr>
        <p:spPr>
          <a:xfrm>
            <a:off x="609600" y="216724"/>
            <a:ext cx="9204101" cy="461665"/>
          </a:xfrm>
          <a:prstGeom prst="rect">
            <a:avLst/>
          </a:prstGeom>
          <a:noFill/>
        </p:spPr>
        <p:txBody>
          <a:bodyPr wrap="square" rtlCol="0">
            <a:spAutoFit/>
          </a:bodyPr>
          <a:lstStyle/>
          <a:p>
            <a:r>
              <a:rPr lang="en-US" sz="2400" b="1">
                <a:solidFill>
                  <a:schemeClr val="tx2">
                    <a:lumMod val="95000"/>
                  </a:schemeClr>
                </a:solidFill>
                <a:latin typeface="Calibri" panose="020F0502020204030204" pitchFamily="34" charset="0"/>
              </a:rPr>
              <a:t>Centers for Disease Control and Prevention</a:t>
            </a:r>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288248" y="84685"/>
            <a:ext cx="1633689" cy="936183"/>
          </a:xfrm>
          <a:prstGeom prst="rect">
            <a:avLst/>
          </a:prstGeom>
        </p:spPr>
      </p:pic>
    </p:spTree>
    <p:extLst>
      <p:ext uri="{BB962C8B-B14F-4D97-AF65-F5344CB8AC3E}">
        <p14:creationId xmlns:p14="http://schemas.microsoft.com/office/powerpoint/2010/main" val="3546073812"/>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723A6-59B8-75A2-F432-7BAC867707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C194DC-BAE3-2EC0-0AB4-64647DD870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370737A-9406-4395-8E21-45CAF86EA3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46CDE-35E4-0CBB-2015-EBA8BB47DE83}"/>
              </a:ext>
            </a:extLst>
          </p:cNvPr>
          <p:cNvSpPr>
            <a:spLocks noGrp="1"/>
          </p:cNvSpPr>
          <p:nvPr>
            <p:ph type="dt" sz="half" idx="10"/>
          </p:nvPr>
        </p:nvSpPr>
        <p:spPr/>
        <p:txBody>
          <a:bodyPr/>
          <a:lstStyle/>
          <a:p>
            <a:fld id="{2689DA82-4C59-46BA-A13D-F8E2473FD270}" type="datetimeFigureOut">
              <a:rPr lang="en-US" smtClean="0"/>
              <a:t>10/24/2023</a:t>
            </a:fld>
            <a:endParaRPr lang="en-US"/>
          </a:p>
        </p:txBody>
      </p:sp>
      <p:sp>
        <p:nvSpPr>
          <p:cNvPr id="6" name="Footer Placeholder 5">
            <a:extLst>
              <a:ext uri="{FF2B5EF4-FFF2-40B4-BE49-F238E27FC236}">
                <a16:creationId xmlns:a16="http://schemas.microsoft.com/office/drawing/2014/main" id="{643D4C6C-EBF0-D852-8136-A312174D4F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359AF-D329-7FD0-25FB-A7252AD12947}"/>
              </a:ext>
            </a:extLst>
          </p:cNvPr>
          <p:cNvSpPr>
            <a:spLocks noGrp="1"/>
          </p:cNvSpPr>
          <p:nvPr>
            <p:ph type="sldNum" sz="quarter" idx="12"/>
          </p:nvPr>
        </p:nvSpPr>
        <p:spPr/>
        <p:txBody>
          <a:bodyPr/>
          <a:lstStyle/>
          <a:p>
            <a:fld id="{4D8E14D4-1129-433A-8E7C-EB22FF5D55FA}" type="slidenum">
              <a:rPr lang="en-US" smtClean="0"/>
              <a:t>‹#›</a:t>
            </a:fld>
            <a:endParaRPr lang="en-US"/>
          </a:p>
        </p:txBody>
      </p:sp>
    </p:spTree>
    <p:extLst>
      <p:ext uri="{BB962C8B-B14F-4D97-AF65-F5344CB8AC3E}">
        <p14:creationId xmlns:p14="http://schemas.microsoft.com/office/powerpoint/2010/main" val="7565523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7E55B-0269-F2A0-A5ED-73B760DDB70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317703-E068-7AE8-33B2-5929A40587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AD76B6-6711-6FE2-78AD-DF0EDB853940}"/>
              </a:ext>
            </a:extLst>
          </p:cNvPr>
          <p:cNvSpPr>
            <a:spLocks noGrp="1"/>
          </p:cNvSpPr>
          <p:nvPr>
            <p:ph type="dt" sz="half" idx="10"/>
          </p:nvPr>
        </p:nvSpPr>
        <p:spPr/>
        <p:txBody>
          <a:bodyPr/>
          <a:lstStyle/>
          <a:p>
            <a:fld id="{2689DA82-4C59-46BA-A13D-F8E2473FD270}" type="datetimeFigureOut">
              <a:rPr lang="en-US" smtClean="0"/>
              <a:t>10/24/2023</a:t>
            </a:fld>
            <a:endParaRPr lang="en-US"/>
          </a:p>
        </p:txBody>
      </p:sp>
      <p:sp>
        <p:nvSpPr>
          <p:cNvPr id="5" name="Footer Placeholder 4">
            <a:extLst>
              <a:ext uri="{FF2B5EF4-FFF2-40B4-BE49-F238E27FC236}">
                <a16:creationId xmlns:a16="http://schemas.microsoft.com/office/drawing/2014/main" id="{15E330DE-F543-47B4-E7E7-B251AE5F69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757204-CBB6-FF42-1E98-B7C307A8FF34}"/>
              </a:ext>
            </a:extLst>
          </p:cNvPr>
          <p:cNvSpPr>
            <a:spLocks noGrp="1"/>
          </p:cNvSpPr>
          <p:nvPr>
            <p:ph type="sldNum" sz="quarter" idx="12"/>
          </p:nvPr>
        </p:nvSpPr>
        <p:spPr/>
        <p:txBody>
          <a:bodyPr/>
          <a:lstStyle/>
          <a:p>
            <a:fld id="{4D8E14D4-1129-433A-8E7C-EB22FF5D55FA}" type="slidenum">
              <a:rPr lang="en-US" smtClean="0"/>
              <a:t>‹#›</a:t>
            </a:fld>
            <a:endParaRPr lang="en-US"/>
          </a:p>
        </p:txBody>
      </p:sp>
    </p:spTree>
    <p:extLst>
      <p:ext uri="{BB962C8B-B14F-4D97-AF65-F5344CB8AC3E}">
        <p14:creationId xmlns:p14="http://schemas.microsoft.com/office/powerpoint/2010/main" val="335528085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4681AF-C637-77F8-8EE7-04488C085A0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6C2D45F-C9C8-2706-275A-BE4F34A762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CB8FAD-D162-6A8B-A31D-DE2185DE064B}"/>
              </a:ext>
            </a:extLst>
          </p:cNvPr>
          <p:cNvSpPr>
            <a:spLocks noGrp="1"/>
          </p:cNvSpPr>
          <p:nvPr>
            <p:ph type="dt" sz="half" idx="10"/>
          </p:nvPr>
        </p:nvSpPr>
        <p:spPr/>
        <p:txBody>
          <a:bodyPr/>
          <a:lstStyle/>
          <a:p>
            <a:fld id="{2689DA82-4C59-46BA-A13D-F8E2473FD270}" type="datetimeFigureOut">
              <a:rPr lang="en-US" smtClean="0"/>
              <a:t>10/24/2023</a:t>
            </a:fld>
            <a:endParaRPr lang="en-US"/>
          </a:p>
        </p:txBody>
      </p:sp>
      <p:sp>
        <p:nvSpPr>
          <p:cNvPr id="5" name="Footer Placeholder 4">
            <a:extLst>
              <a:ext uri="{FF2B5EF4-FFF2-40B4-BE49-F238E27FC236}">
                <a16:creationId xmlns:a16="http://schemas.microsoft.com/office/drawing/2014/main" id="{76360505-7522-ACA5-D68F-C1F821B943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A32D93-9BCE-C814-4A0D-EB2BE93CF1A5}"/>
              </a:ext>
            </a:extLst>
          </p:cNvPr>
          <p:cNvSpPr>
            <a:spLocks noGrp="1"/>
          </p:cNvSpPr>
          <p:nvPr>
            <p:ph type="sldNum" sz="quarter" idx="12"/>
          </p:nvPr>
        </p:nvSpPr>
        <p:spPr/>
        <p:txBody>
          <a:bodyPr/>
          <a:lstStyle/>
          <a:p>
            <a:fld id="{4D8E14D4-1129-433A-8E7C-EB22FF5D55FA}" type="slidenum">
              <a:rPr lang="en-US" smtClean="0"/>
              <a:t>‹#›</a:t>
            </a:fld>
            <a:endParaRPr lang="en-US"/>
          </a:p>
        </p:txBody>
      </p:sp>
    </p:spTree>
    <p:extLst>
      <p:ext uri="{BB962C8B-B14F-4D97-AF65-F5344CB8AC3E}">
        <p14:creationId xmlns:p14="http://schemas.microsoft.com/office/powerpoint/2010/main" val="157196414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DATA SLIDE">
    <p:spTree>
      <p:nvGrpSpPr>
        <p:cNvPr id="1" name=""/>
        <p:cNvGrpSpPr/>
        <p:nvPr/>
      </p:nvGrpSpPr>
      <p:grpSpPr>
        <a:xfrm>
          <a:off x="0" y="0"/>
          <a:ext cx="0" cy="0"/>
          <a:chOff x="0" y="0"/>
          <a:chExt cx="0" cy="0"/>
        </a:xfrm>
      </p:grpSpPr>
      <p:grpSp>
        <p:nvGrpSpPr>
          <p:cNvPr id="7" name="Group 6"/>
          <p:cNvGrpSpPr/>
          <p:nvPr userDrawn="1"/>
        </p:nvGrpSpPr>
        <p:grpSpPr>
          <a:xfrm>
            <a:off x="0" y="6737107"/>
            <a:ext cx="12192000" cy="121584"/>
            <a:chOff x="-4727795" y="10151256"/>
            <a:chExt cx="21930367" cy="545666"/>
          </a:xfrm>
        </p:grpSpPr>
        <p:sp>
          <p:nvSpPr>
            <p:cNvPr id="8" name="Rectangle 7"/>
            <p:cNvSpPr>
              <a:spLocks noChangeArrowheads="1"/>
            </p:cNvSpPr>
            <p:nvPr userDrawn="1"/>
          </p:nvSpPr>
          <p:spPr bwMode="auto">
            <a:xfrm>
              <a:off x="9860470" y="10151256"/>
              <a:ext cx="1446394" cy="545666"/>
            </a:xfrm>
            <a:prstGeom prst="rect">
              <a:avLst/>
            </a:prstGeom>
            <a:solidFill>
              <a:srgbClr val="993B25"/>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9" name="Rectangle 8"/>
            <p:cNvSpPr>
              <a:spLocks noChangeArrowheads="1"/>
            </p:cNvSpPr>
            <p:nvPr userDrawn="1"/>
          </p:nvSpPr>
          <p:spPr bwMode="auto">
            <a:xfrm>
              <a:off x="11288002" y="10151256"/>
              <a:ext cx="1446394" cy="545666"/>
            </a:xfrm>
            <a:prstGeom prst="rect">
              <a:avLst/>
            </a:prstGeom>
            <a:solidFill>
              <a:srgbClr val="7F8080"/>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0" name="Rectangle 9"/>
            <p:cNvSpPr>
              <a:spLocks noChangeArrowheads="1"/>
            </p:cNvSpPr>
            <p:nvPr userDrawn="1"/>
          </p:nvSpPr>
          <p:spPr bwMode="auto">
            <a:xfrm>
              <a:off x="12734393" y="10151256"/>
              <a:ext cx="1447572" cy="545666"/>
            </a:xfrm>
            <a:prstGeom prst="rect">
              <a:avLst/>
            </a:prstGeom>
            <a:solidFill>
              <a:srgbClr val="536DB3"/>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1" name="Rectangle 10"/>
            <p:cNvSpPr>
              <a:spLocks noChangeArrowheads="1"/>
            </p:cNvSpPr>
            <p:nvPr userDrawn="1"/>
          </p:nvSpPr>
          <p:spPr bwMode="auto">
            <a:xfrm>
              <a:off x="14148766" y="10151256"/>
              <a:ext cx="305380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2" name="Rectangle 20"/>
            <p:cNvSpPr>
              <a:spLocks noChangeArrowheads="1"/>
            </p:cNvSpPr>
            <p:nvPr userDrawn="1"/>
          </p:nvSpPr>
          <p:spPr bwMode="auto">
            <a:xfrm>
              <a:off x="-4727795" y="10151256"/>
              <a:ext cx="1362073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3" name="Rectangle 12"/>
            <p:cNvSpPr>
              <a:spLocks noChangeArrowheads="1"/>
            </p:cNvSpPr>
            <p:nvPr userDrawn="1"/>
          </p:nvSpPr>
          <p:spPr bwMode="auto">
            <a:xfrm>
              <a:off x="8417613" y="10151256"/>
              <a:ext cx="1446394" cy="545666"/>
            </a:xfrm>
            <a:prstGeom prst="rect">
              <a:avLst/>
            </a:prstGeom>
            <a:solidFill>
              <a:srgbClr val="007D57"/>
            </a:solidFill>
            <a:ln>
              <a:noFill/>
            </a:ln>
          </p:spPr>
          <p:txBody>
            <a:bodyPr vert="horz" wrap="square" lIns="60960" tIns="30480" rIns="60960" bIns="30480" numCol="1" anchor="t" anchorCtr="0" compatLnSpc="1">
              <a:prstTxWarp prst="textNoShape">
                <a:avLst/>
              </a:prstTxWarp>
            </a:bodyPr>
            <a:lstStyle/>
            <a:p>
              <a:endParaRPr lang="en-US" sz="2223"/>
            </a:p>
          </p:txBody>
        </p:sp>
      </p:grpSp>
      <p:sp>
        <p:nvSpPr>
          <p:cNvPr id="2" name="Title 1"/>
          <p:cNvSpPr>
            <a:spLocks noGrp="1"/>
          </p:cNvSpPr>
          <p:nvPr>
            <p:ph type="title" hasCustomPrompt="1"/>
          </p:nvPr>
        </p:nvSpPr>
        <p:spPr>
          <a:xfrm>
            <a:off x="609600" y="274639"/>
            <a:ext cx="10972800" cy="1143000"/>
          </a:xfrm>
          <a:prstGeom prst="rect">
            <a:avLst/>
          </a:prstGeom>
        </p:spPr>
        <p:txBody>
          <a:bodyPr anchor="b" anchorCtr="0"/>
          <a:lstStyle>
            <a:lvl1pPr algn="l">
              <a:lnSpc>
                <a:spcPts val="4000"/>
              </a:lnSpc>
              <a:defRPr sz="3733" b="1" baseline="0">
                <a:solidFill>
                  <a:srgbClr val="0039A6"/>
                </a:solidFill>
                <a:effectLst/>
                <a:latin typeface="Calibri" pitchFamily="34" charset="0"/>
              </a:defRPr>
            </a:lvl1pPr>
          </a:lstStyle>
          <a:p>
            <a:r>
              <a:rPr lang="en-US"/>
              <a:t>Bottom band: OD</a:t>
            </a:r>
          </a:p>
        </p:txBody>
      </p:sp>
      <p:sp>
        <p:nvSpPr>
          <p:cNvPr id="5" name="Text Placeholder 7"/>
          <p:cNvSpPr>
            <a:spLocks noGrp="1"/>
          </p:cNvSpPr>
          <p:nvPr>
            <p:ph type="body" sz="quarter" idx="10"/>
          </p:nvPr>
        </p:nvSpPr>
        <p:spPr>
          <a:xfrm>
            <a:off x="609600" y="1545167"/>
            <a:ext cx="10972800" cy="4455584"/>
          </a:xfrm>
        </p:spPr>
        <p:txBody>
          <a:bodyPr/>
          <a:lstStyle>
            <a:lvl1pPr marL="457178" indent="-457178">
              <a:buClr>
                <a:srgbClr val="005DAA"/>
              </a:buClr>
              <a:buFont typeface="Wingdings" panose="05000000000000000000" pitchFamily="2" charset="2"/>
              <a:buChar char="§"/>
              <a:defRPr sz="2667">
                <a:solidFill>
                  <a:schemeClr val="accent4">
                    <a:lumMod val="75000"/>
                  </a:schemeClr>
                </a:solidFill>
              </a:defRPr>
            </a:lvl1pPr>
            <a:lvl2pPr>
              <a:buClr>
                <a:srgbClr val="532E63"/>
              </a:buClr>
              <a:defRPr sz="2667">
                <a:solidFill>
                  <a:schemeClr val="accent4">
                    <a:lumMod val="75000"/>
                  </a:schemeClr>
                </a:solidFill>
              </a:defRPr>
            </a:lvl2pPr>
            <a:lvl3pPr>
              <a:buClr>
                <a:srgbClr val="9A3B26"/>
              </a:buClr>
              <a:defRPr sz="2667">
                <a:solidFill>
                  <a:schemeClr val="accent4">
                    <a:lumMod val="75000"/>
                  </a:schemeClr>
                </a:solidFill>
              </a:defRPr>
            </a:lvl3pPr>
            <a:lvl4pPr>
              <a:defRPr sz="2667">
                <a:solidFill>
                  <a:schemeClr val="accent4">
                    <a:lumMod val="75000"/>
                  </a:schemeClr>
                </a:solidFill>
              </a:defRPr>
            </a:lvl4pPr>
            <a:lvl5pPr>
              <a:defRPr sz="2667">
                <a:solidFill>
                  <a:schemeClr val="accent4">
                    <a:lumMod val="75000"/>
                  </a:schemeClr>
                </a:solidFill>
              </a:defRPr>
            </a:lvl5pPr>
          </a:lstStyle>
          <a:p>
            <a:pPr lvl="0"/>
            <a:r>
              <a:rPr lang="en-US"/>
              <a:t>Click to edit Master text styles</a:t>
            </a:r>
          </a:p>
          <a:p>
            <a:pPr lvl="1"/>
            <a:r>
              <a:rPr lang="en-US"/>
              <a:t>Second level</a:t>
            </a:r>
          </a:p>
          <a:p>
            <a:pPr lvl="2"/>
            <a:r>
              <a:rPr lang="en-US"/>
              <a:t>Third level</a:t>
            </a:r>
          </a:p>
        </p:txBody>
      </p:sp>
      <p:sp>
        <p:nvSpPr>
          <p:cNvPr id="3" name="Slide Number Placeholder 3">
            <a:extLst>
              <a:ext uri="{FF2B5EF4-FFF2-40B4-BE49-F238E27FC236}">
                <a16:creationId xmlns:a16="http://schemas.microsoft.com/office/drawing/2014/main" id="{F7358F2F-D5A0-0D0C-460E-06746D335B78}"/>
              </a:ext>
            </a:extLst>
          </p:cNvPr>
          <p:cNvSpPr>
            <a:spLocks noGrp="1"/>
          </p:cNvSpPr>
          <p:nvPr>
            <p:ph type="sldNum" sz="quarter" idx="12"/>
          </p:nvPr>
        </p:nvSpPr>
        <p:spPr>
          <a:xfrm>
            <a:off x="9305900" y="621823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50000"/>
                  </a:schemeClr>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B38C8D-4465-457C-9714-7FFAF4550ACB}" type="slidenum">
              <a:rPr lang="en-US" smtClean="0"/>
              <a:pPr/>
              <a:t>‹#›</a:t>
            </a:fld>
            <a:endParaRPr lang="en-US"/>
          </a:p>
        </p:txBody>
      </p:sp>
    </p:spTree>
    <p:extLst>
      <p:ext uri="{BB962C8B-B14F-4D97-AF65-F5344CB8AC3E}">
        <p14:creationId xmlns:p14="http://schemas.microsoft.com/office/powerpoint/2010/main" val="1961354025"/>
      </p:ext>
    </p:extLst>
  </p:cSld>
  <p:clrMapOvr>
    <a:masterClrMapping/>
  </p:clrMapOvr>
  <p:transition>
    <p:fade/>
  </p:transition>
  <p:hf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210923"/>
            <a:ext cx="12192000" cy="957133"/>
          </a:xfrm>
          <a:prstGeom prst="rect">
            <a:avLst/>
          </a:prstGeom>
          <a:solidFill>
            <a:srgbClr val="17468F"/>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20" name="bk object 25"/>
          <p:cNvSpPr/>
          <p:nvPr userDrawn="1"/>
        </p:nvSpPr>
        <p:spPr>
          <a:xfrm>
            <a:off x="2" y="-15770"/>
            <a:ext cx="696487" cy="226691"/>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sz="2400"/>
          </a:p>
        </p:txBody>
      </p:sp>
      <p:sp>
        <p:nvSpPr>
          <p:cNvPr id="21" name="bk object 26"/>
          <p:cNvSpPr/>
          <p:nvPr userDrawn="1"/>
        </p:nvSpPr>
        <p:spPr>
          <a:xfrm>
            <a:off x="453403" y="-15770"/>
            <a:ext cx="1151380" cy="226691"/>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sz="2400"/>
          </a:p>
        </p:txBody>
      </p:sp>
      <p:sp>
        <p:nvSpPr>
          <p:cNvPr id="22" name="bk object 27"/>
          <p:cNvSpPr/>
          <p:nvPr userDrawn="1"/>
        </p:nvSpPr>
        <p:spPr>
          <a:xfrm>
            <a:off x="1171032" y="-15770"/>
            <a:ext cx="1791269" cy="226691"/>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sz="2400"/>
          </a:p>
        </p:txBody>
      </p:sp>
      <p:sp>
        <p:nvSpPr>
          <p:cNvPr id="23" name="bk object 28"/>
          <p:cNvSpPr/>
          <p:nvPr userDrawn="1"/>
        </p:nvSpPr>
        <p:spPr>
          <a:xfrm>
            <a:off x="2206132" y="-15770"/>
            <a:ext cx="1816611" cy="226691"/>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sz="2400"/>
          </a:p>
        </p:txBody>
      </p:sp>
      <p:sp>
        <p:nvSpPr>
          <p:cNvPr id="24" name="bk object 29"/>
          <p:cNvSpPr/>
          <p:nvPr userDrawn="1"/>
        </p:nvSpPr>
        <p:spPr>
          <a:xfrm>
            <a:off x="3073075" y="-15770"/>
            <a:ext cx="1250212" cy="226691"/>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sz="2400"/>
          </a:p>
        </p:txBody>
      </p:sp>
      <p:sp>
        <p:nvSpPr>
          <p:cNvPr id="25" name="bk object 30"/>
          <p:cNvSpPr/>
          <p:nvPr userDrawn="1"/>
        </p:nvSpPr>
        <p:spPr>
          <a:xfrm>
            <a:off x="3406414" y="-15770"/>
            <a:ext cx="3311799" cy="226691"/>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sz="2400"/>
          </a:p>
        </p:txBody>
      </p:sp>
      <p:sp>
        <p:nvSpPr>
          <p:cNvPr id="26" name="bk object 31"/>
          <p:cNvSpPr/>
          <p:nvPr userDrawn="1"/>
        </p:nvSpPr>
        <p:spPr>
          <a:xfrm>
            <a:off x="5114460" y="-15770"/>
            <a:ext cx="2553645" cy="226691"/>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sz="2400"/>
          </a:p>
        </p:txBody>
      </p:sp>
      <p:sp>
        <p:nvSpPr>
          <p:cNvPr id="27" name="bk object 32"/>
          <p:cNvSpPr/>
          <p:nvPr userDrawn="1"/>
        </p:nvSpPr>
        <p:spPr>
          <a:xfrm>
            <a:off x="5945157" y="-15770"/>
            <a:ext cx="6246843" cy="226691"/>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sz="2400"/>
          </a:p>
        </p:txBody>
      </p:sp>
      <p:cxnSp>
        <p:nvCxnSpPr>
          <p:cNvPr id="28" name="Straight Connector 27"/>
          <p:cNvCxnSpPr/>
          <p:nvPr userDrawn="1"/>
        </p:nvCxnSpPr>
        <p:spPr>
          <a:xfrm>
            <a:off x="0" y="210921"/>
            <a:ext cx="12192000" cy="0"/>
          </a:xfrm>
          <a:prstGeom prst="line">
            <a:avLst/>
          </a:prstGeom>
          <a:ln w="9525">
            <a:solidFill>
              <a:srgbClr val="536DB3"/>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userDrawn="1">
            <p:ph type="title"/>
          </p:nvPr>
        </p:nvSpPr>
        <p:spPr>
          <a:xfrm>
            <a:off x="609600" y="1275656"/>
            <a:ext cx="10972800" cy="1155779"/>
          </a:xfrm>
          <a:prstGeom prst="rect">
            <a:avLst/>
          </a:prstGeom>
        </p:spPr>
        <p:txBody>
          <a:bodyPr/>
          <a:lstStyle>
            <a:lvl1pPr algn="l">
              <a:lnSpc>
                <a:spcPts val="4000"/>
              </a:lnSpc>
              <a:defRPr sz="3733" b="1" baseline="0">
                <a:solidFill>
                  <a:srgbClr val="0039A6"/>
                </a:solidFill>
                <a:effectLst/>
                <a:latin typeface="Calibri" pitchFamily="34" charset="0"/>
              </a:defRPr>
            </a:lvl1pPr>
          </a:lstStyle>
          <a:p>
            <a:endParaRPr lang="en-US"/>
          </a:p>
        </p:txBody>
      </p:sp>
      <p:sp>
        <p:nvSpPr>
          <p:cNvPr id="5" name="Subtitle 2"/>
          <p:cNvSpPr>
            <a:spLocks noGrp="1"/>
          </p:cNvSpPr>
          <p:nvPr userDrawn="1">
            <p:ph type="subTitle" idx="1"/>
          </p:nvPr>
        </p:nvSpPr>
        <p:spPr>
          <a:xfrm>
            <a:off x="609600" y="2748933"/>
            <a:ext cx="8534400" cy="457200"/>
          </a:xfrm>
          <a:prstGeom prst="rect">
            <a:avLst/>
          </a:prstGeom>
        </p:spPr>
        <p:txBody>
          <a:bodyPr/>
          <a:lstStyle>
            <a:lvl1pPr marL="0" indent="0" algn="l">
              <a:buNone/>
              <a:defRPr sz="2667" b="1" baseline="0">
                <a:solidFill>
                  <a:srgbClr val="0039A6"/>
                </a:solidFill>
                <a:effectLst/>
                <a:latin typeface="Calibri" pitchFamily="34" charset="0"/>
              </a:defRPr>
            </a:lvl1pPr>
            <a:lvl2pPr marL="609570" indent="0" algn="ctr">
              <a:buNone/>
              <a:defRPr>
                <a:solidFill>
                  <a:schemeClr val="tx1">
                    <a:tint val="75000"/>
                  </a:schemeClr>
                </a:solidFill>
              </a:defRPr>
            </a:lvl2pPr>
            <a:lvl3pPr marL="1219140" indent="0" algn="ctr">
              <a:buNone/>
              <a:defRPr>
                <a:solidFill>
                  <a:schemeClr val="tx1">
                    <a:tint val="75000"/>
                  </a:schemeClr>
                </a:solidFill>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endParaRPr lang="en-US"/>
          </a:p>
        </p:txBody>
      </p:sp>
      <p:sp>
        <p:nvSpPr>
          <p:cNvPr id="9" name="Text Placeholder 8"/>
          <p:cNvSpPr>
            <a:spLocks noGrp="1"/>
          </p:cNvSpPr>
          <p:nvPr userDrawn="1">
            <p:ph type="body" sz="quarter" idx="10"/>
          </p:nvPr>
        </p:nvSpPr>
        <p:spPr>
          <a:xfrm>
            <a:off x="609600" y="3835603"/>
            <a:ext cx="8534400" cy="1295400"/>
          </a:xfrm>
          <a:prstGeom prst="rect">
            <a:avLst/>
          </a:prstGeom>
        </p:spPr>
        <p:txBody>
          <a:bodyPr/>
          <a:lstStyle>
            <a:lvl1pPr marL="0" indent="0" algn="l">
              <a:lnSpc>
                <a:spcPts val="2667"/>
              </a:lnSpc>
              <a:buNone/>
              <a:defRPr sz="2400" baseline="0">
                <a:solidFill>
                  <a:srgbClr val="0039A6"/>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a:p>
        </p:txBody>
      </p:sp>
      <p:sp>
        <p:nvSpPr>
          <p:cNvPr id="10" name="TextBox 9"/>
          <p:cNvSpPr txBox="1"/>
          <p:nvPr userDrawn="1"/>
        </p:nvSpPr>
        <p:spPr>
          <a:xfrm>
            <a:off x="609600" y="216725"/>
            <a:ext cx="9204101" cy="461665"/>
          </a:xfrm>
          <a:prstGeom prst="rect">
            <a:avLst/>
          </a:prstGeom>
          <a:noFill/>
        </p:spPr>
        <p:txBody>
          <a:bodyPr wrap="square" rtlCol="0">
            <a:spAutoFit/>
          </a:bodyPr>
          <a:lstStyle/>
          <a:p>
            <a:r>
              <a:rPr lang="en-US" sz="2400" b="1">
                <a:solidFill>
                  <a:schemeClr val="tx2">
                    <a:lumMod val="95000"/>
                  </a:schemeClr>
                </a:solidFill>
                <a:latin typeface="Calibri" panose="020F0502020204030204" pitchFamily="34" charset="0"/>
              </a:rPr>
              <a:t>Centers for Disease Control and Prevention</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46840" y="108699"/>
            <a:ext cx="2527397" cy="968596"/>
          </a:xfrm>
          <a:prstGeom prst="rect">
            <a:avLst/>
          </a:prstGeom>
        </p:spPr>
      </p:pic>
      <p:sp>
        <p:nvSpPr>
          <p:cNvPr id="2" name="Slide Number Placeholder 4">
            <a:extLst>
              <a:ext uri="{FF2B5EF4-FFF2-40B4-BE49-F238E27FC236}">
                <a16:creationId xmlns:a16="http://schemas.microsoft.com/office/drawing/2014/main" id="{ECB379A7-A80F-6427-DB30-EAC88B13705B}"/>
              </a:ext>
            </a:extLst>
          </p:cNvPr>
          <p:cNvSpPr>
            <a:spLocks noGrp="1"/>
          </p:cNvSpPr>
          <p:nvPr>
            <p:ph type="sldNum" sz="quarter" idx="12"/>
          </p:nvPr>
        </p:nvSpPr>
        <p:spPr>
          <a:xfrm>
            <a:off x="9305900" y="6218236"/>
            <a:ext cx="2743200" cy="365125"/>
          </a:xfrm>
          <a:prstGeom prst="rect">
            <a:avLst/>
          </a:prstGeom>
        </p:spPr>
        <p:txBody>
          <a:bodyPr/>
          <a:lstStyle>
            <a:lvl1pPr algn="r">
              <a:defRPr>
                <a:solidFill>
                  <a:schemeClr val="tx1">
                    <a:lumMod val="75000"/>
                  </a:schemeClr>
                </a:solidFill>
              </a:defRPr>
            </a:lvl1pPr>
          </a:lstStyle>
          <a:p>
            <a:fld id="{2EB38C8D-4465-457C-9714-7FFAF4550ACB}" type="slidenum">
              <a:rPr lang="en-US" smtClean="0"/>
              <a:pPr/>
              <a:t>‹#›</a:t>
            </a:fld>
            <a:endParaRPr lang="en-US"/>
          </a:p>
        </p:txBody>
      </p:sp>
    </p:spTree>
    <p:extLst>
      <p:ext uri="{BB962C8B-B14F-4D97-AF65-F5344CB8AC3E}">
        <p14:creationId xmlns:p14="http://schemas.microsoft.com/office/powerpoint/2010/main" val="2962279330"/>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_color_background">
    <p:bg>
      <p:bgPr>
        <a:solidFill>
          <a:srgbClr val="002060"/>
        </a:solidFill>
        <a:effectLst/>
      </p:bgPr>
    </p:bg>
    <p:spTree>
      <p:nvGrpSpPr>
        <p:cNvPr id="1" name=""/>
        <p:cNvGrpSpPr/>
        <p:nvPr/>
      </p:nvGrpSpPr>
      <p:grpSpPr>
        <a:xfrm>
          <a:off x="0" y="0"/>
          <a:ext cx="0" cy="0"/>
          <a:chOff x="0" y="0"/>
          <a:chExt cx="0" cy="0"/>
        </a:xfrm>
      </p:grpSpPr>
      <p:sp>
        <p:nvSpPr>
          <p:cNvPr id="5" name="Text Placeholder 2"/>
          <p:cNvSpPr>
            <a:spLocks noGrp="1"/>
          </p:cNvSpPr>
          <p:nvPr>
            <p:ph type="body" idx="1"/>
          </p:nvPr>
        </p:nvSpPr>
        <p:spPr>
          <a:xfrm>
            <a:off x="609601" y="5900928"/>
            <a:ext cx="10363200" cy="568325"/>
          </a:xfrm>
          <a:prstGeom prst="rect">
            <a:avLst/>
          </a:prstGeom>
        </p:spPr>
        <p:txBody>
          <a:bodyPr anchor="b"/>
          <a:lstStyle>
            <a:lvl1pPr marL="0" indent="0" algn="l">
              <a:lnSpc>
                <a:spcPts val="2933"/>
              </a:lnSpc>
              <a:buNone/>
              <a:defRPr sz="2667" baseline="0">
                <a:solidFill>
                  <a:schemeClr val="bg2"/>
                </a:solidFill>
                <a:latin typeface="Calibri" pitchFamily="34" charset="0"/>
              </a:defRPr>
            </a:lvl1pPr>
            <a:lvl2pPr marL="609570" indent="0">
              <a:buNone/>
              <a:defRPr sz="2400">
                <a:solidFill>
                  <a:schemeClr val="tx1">
                    <a:tint val="75000"/>
                  </a:schemeClr>
                </a:solidFill>
              </a:defRPr>
            </a:lvl2pPr>
            <a:lvl3pPr marL="1219140" indent="0">
              <a:buNone/>
              <a:defRPr sz="2133">
                <a:solidFill>
                  <a:schemeClr val="tx1">
                    <a:tint val="75000"/>
                  </a:schemeClr>
                </a:solidFill>
              </a:defRPr>
            </a:lvl3pPr>
            <a:lvl4pPr marL="1828709" indent="0">
              <a:buNone/>
              <a:defRPr sz="1867">
                <a:solidFill>
                  <a:schemeClr val="tx1">
                    <a:tint val="75000"/>
                  </a:schemeClr>
                </a:solidFill>
              </a:defRPr>
            </a:lvl4pPr>
            <a:lvl5pPr marL="2438278" indent="0">
              <a:buNone/>
              <a:defRPr sz="1867">
                <a:solidFill>
                  <a:schemeClr val="tx1">
                    <a:tint val="75000"/>
                  </a:schemeClr>
                </a:solidFill>
              </a:defRPr>
            </a:lvl5pPr>
            <a:lvl6pPr marL="3047848" indent="0">
              <a:buNone/>
              <a:defRPr sz="1867">
                <a:solidFill>
                  <a:schemeClr val="tx1">
                    <a:tint val="75000"/>
                  </a:schemeClr>
                </a:solidFill>
              </a:defRPr>
            </a:lvl6pPr>
            <a:lvl7pPr marL="3657418" indent="0">
              <a:buNone/>
              <a:defRPr sz="1867">
                <a:solidFill>
                  <a:schemeClr val="tx1">
                    <a:tint val="75000"/>
                  </a:schemeClr>
                </a:solidFill>
              </a:defRPr>
            </a:lvl7pPr>
            <a:lvl8pPr marL="4266987" indent="0">
              <a:buNone/>
              <a:defRPr sz="1867">
                <a:solidFill>
                  <a:schemeClr val="tx1">
                    <a:tint val="75000"/>
                  </a:schemeClr>
                </a:solidFill>
              </a:defRPr>
            </a:lvl8pPr>
            <a:lvl9pPr marL="4876557" indent="0">
              <a:buNone/>
              <a:defRPr sz="1867">
                <a:solidFill>
                  <a:schemeClr val="tx1">
                    <a:tint val="75000"/>
                  </a:schemeClr>
                </a:solidFill>
              </a:defRPr>
            </a:lvl9pPr>
          </a:lstStyle>
          <a:p>
            <a:pPr lvl="0"/>
            <a:endParaRPr lang="en-US"/>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655063"/>
            <a:ext cx="12192000" cy="3255264"/>
          </a:xfrm>
          <a:prstGeom prst="rect">
            <a:avLst/>
          </a:prstGeom>
        </p:spPr>
      </p:pic>
    </p:spTree>
    <p:extLst>
      <p:ext uri="{BB962C8B-B14F-4D97-AF65-F5344CB8AC3E}">
        <p14:creationId xmlns:p14="http://schemas.microsoft.com/office/powerpoint/2010/main" val="202512192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3_color_background">
    <p:bg>
      <p:bgPr>
        <a:solidFill>
          <a:srgbClr val="993B25"/>
        </a:solidFill>
        <a:effectLst/>
      </p:bgPr>
    </p:bg>
    <p:spTree>
      <p:nvGrpSpPr>
        <p:cNvPr id="1" name=""/>
        <p:cNvGrpSpPr/>
        <p:nvPr/>
      </p:nvGrpSpPr>
      <p:grpSpPr>
        <a:xfrm>
          <a:off x="0" y="0"/>
          <a:ext cx="0" cy="0"/>
          <a:chOff x="0" y="0"/>
          <a:chExt cx="0" cy="0"/>
        </a:xfrm>
      </p:grpSpPr>
      <p:sp>
        <p:nvSpPr>
          <p:cNvPr id="5" name="Text Placeholder 2"/>
          <p:cNvSpPr>
            <a:spLocks noGrp="1"/>
          </p:cNvSpPr>
          <p:nvPr>
            <p:ph type="body" idx="1"/>
          </p:nvPr>
        </p:nvSpPr>
        <p:spPr>
          <a:xfrm>
            <a:off x="609601" y="5900928"/>
            <a:ext cx="10363200" cy="568325"/>
          </a:xfrm>
          <a:prstGeom prst="rect">
            <a:avLst/>
          </a:prstGeom>
        </p:spPr>
        <p:txBody>
          <a:bodyPr anchor="b"/>
          <a:lstStyle>
            <a:lvl1pPr marL="0" indent="0" algn="l">
              <a:lnSpc>
                <a:spcPts val="2933"/>
              </a:lnSpc>
              <a:buNone/>
              <a:defRPr sz="2667" baseline="0">
                <a:solidFill>
                  <a:schemeClr val="bg2"/>
                </a:solidFill>
                <a:latin typeface="Calibri" pitchFamily="34" charset="0"/>
              </a:defRPr>
            </a:lvl1pPr>
            <a:lvl2pPr marL="609570" indent="0">
              <a:buNone/>
              <a:defRPr sz="2400">
                <a:solidFill>
                  <a:schemeClr val="tx1">
                    <a:tint val="75000"/>
                  </a:schemeClr>
                </a:solidFill>
              </a:defRPr>
            </a:lvl2pPr>
            <a:lvl3pPr marL="1219140" indent="0">
              <a:buNone/>
              <a:defRPr sz="2133">
                <a:solidFill>
                  <a:schemeClr val="tx1">
                    <a:tint val="75000"/>
                  </a:schemeClr>
                </a:solidFill>
              </a:defRPr>
            </a:lvl3pPr>
            <a:lvl4pPr marL="1828709" indent="0">
              <a:buNone/>
              <a:defRPr sz="1867">
                <a:solidFill>
                  <a:schemeClr val="tx1">
                    <a:tint val="75000"/>
                  </a:schemeClr>
                </a:solidFill>
              </a:defRPr>
            </a:lvl4pPr>
            <a:lvl5pPr marL="2438278" indent="0">
              <a:buNone/>
              <a:defRPr sz="1867">
                <a:solidFill>
                  <a:schemeClr val="tx1">
                    <a:tint val="75000"/>
                  </a:schemeClr>
                </a:solidFill>
              </a:defRPr>
            </a:lvl5pPr>
            <a:lvl6pPr marL="3047848" indent="0">
              <a:buNone/>
              <a:defRPr sz="1867">
                <a:solidFill>
                  <a:schemeClr val="tx1">
                    <a:tint val="75000"/>
                  </a:schemeClr>
                </a:solidFill>
              </a:defRPr>
            </a:lvl6pPr>
            <a:lvl7pPr marL="3657418" indent="0">
              <a:buNone/>
              <a:defRPr sz="1867">
                <a:solidFill>
                  <a:schemeClr val="tx1">
                    <a:tint val="75000"/>
                  </a:schemeClr>
                </a:solidFill>
              </a:defRPr>
            </a:lvl7pPr>
            <a:lvl8pPr marL="4266987" indent="0">
              <a:buNone/>
              <a:defRPr sz="1867">
                <a:solidFill>
                  <a:schemeClr val="tx1">
                    <a:tint val="75000"/>
                  </a:schemeClr>
                </a:solidFill>
              </a:defRPr>
            </a:lvl8pPr>
            <a:lvl9pPr marL="4876557" indent="0">
              <a:buNone/>
              <a:defRPr sz="1867">
                <a:solidFill>
                  <a:schemeClr val="tx1">
                    <a:tint val="75000"/>
                  </a:schemeClr>
                </a:solidFill>
              </a:defRPr>
            </a:lvl9pPr>
          </a:lstStyle>
          <a:p>
            <a:pPr lvl="0"/>
            <a:endParaRPr lang="en-US"/>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655063"/>
            <a:ext cx="12192000" cy="3255264"/>
          </a:xfrm>
          <a:prstGeom prst="rect">
            <a:avLst/>
          </a:prstGeom>
        </p:spPr>
      </p:pic>
    </p:spTree>
    <p:extLst>
      <p:ext uri="{BB962C8B-B14F-4D97-AF65-F5344CB8AC3E}">
        <p14:creationId xmlns:p14="http://schemas.microsoft.com/office/powerpoint/2010/main" val="146700259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210923"/>
            <a:ext cx="12192000" cy="957133"/>
          </a:xfrm>
          <a:prstGeom prst="rect">
            <a:avLst/>
          </a:prstGeom>
          <a:solidFill>
            <a:srgbClr val="17468F"/>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20" name="bk object 25"/>
          <p:cNvSpPr/>
          <p:nvPr userDrawn="1"/>
        </p:nvSpPr>
        <p:spPr>
          <a:xfrm>
            <a:off x="2" y="-15770"/>
            <a:ext cx="696487" cy="226691"/>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sz="2400"/>
          </a:p>
        </p:txBody>
      </p:sp>
      <p:sp>
        <p:nvSpPr>
          <p:cNvPr id="21" name="bk object 26"/>
          <p:cNvSpPr/>
          <p:nvPr userDrawn="1"/>
        </p:nvSpPr>
        <p:spPr>
          <a:xfrm>
            <a:off x="453403" y="-15770"/>
            <a:ext cx="1151380" cy="226691"/>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sz="2400"/>
          </a:p>
        </p:txBody>
      </p:sp>
      <p:sp>
        <p:nvSpPr>
          <p:cNvPr id="22" name="bk object 27"/>
          <p:cNvSpPr/>
          <p:nvPr userDrawn="1"/>
        </p:nvSpPr>
        <p:spPr>
          <a:xfrm>
            <a:off x="1171032" y="-15770"/>
            <a:ext cx="1791269" cy="226691"/>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sz="2400"/>
          </a:p>
        </p:txBody>
      </p:sp>
      <p:sp>
        <p:nvSpPr>
          <p:cNvPr id="23" name="bk object 28"/>
          <p:cNvSpPr/>
          <p:nvPr userDrawn="1"/>
        </p:nvSpPr>
        <p:spPr>
          <a:xfrm>
            <a:off x="2206132" y="-15770"/>
            <a:ext cx="1816611" cy="226691"/>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sz="2400"/>
          </a:p>
        </p:txBody>
      </p:sp>
      <p:sp>
        <p:nvSpPr>
          <p:cNvPr id="24" name="bk object 29"/>
          <p:cNvSpPr/>
          <p:nvPr userDrawn="1"/>
        </p:nvSpPr>
        <p:spPr>
          <a:xfrm>
            <a:off x="3073075" y="-15770"/>
            <a:ext cx="1250212" cy="226691"/>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sz="2400"/>
          </a:p>
        </p:txBody>
      </p:sp>
      <p:sp>
        <p:nvSpPr>
          <p:cNvPr id="25" name="bk object 30"/>
          <p:cNvSpPr/>
          <p:nvPr userDrawn="1"/>
        </p:nvSpPr>
        <p:spPr>
          <a:xfrm>
            <a:off x="3406414" y="-15770"/>
            <a:ext cx="3311799" cy="226691"/>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sz="2400"/>
          </a:p>
        </p:txBody>
      </p:sp>
      <p:sp>
        <p:nvSpPr>
          <p:cNvPr id="26" name="bk object 31"/>
          <p:cNvSpPr/>
          <p:nvPr userDrawn="1"/>
        </p:nvSpPr>
        <p:spPr>
          <a:xfrm>
            <a:off x="5114460" y="-15770"/>
            <a:ext cx="2553645" cy="226691"/>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sz="2400"/>
          </a:p>
        </p:txBody>
      </p:sp>
      <p:sp>
        <p:nvSpPr>
          <p:cNvPr id="27" name="bk object 32"/>
          <p:cNvSpPr/>
          <p:nvPr userDrawn="1"/>
        </p:nvSpPr>
        <p:spPr>
          <a:xfrm>
            <a:off x="5945157" y="-15770"/>
            <a:ext cx="6246843" cy="226691"/>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sz="2400"/>
          </a:p>
        </p:txBody>
      </p:sp>
      <p:cxnSp>
        <p:nvCxnSpPr>
          <p:cNvPr id="28" name="Straight Connector 27"/>
          <p:cNvCxnSpPr/>
          <p:nvPr userDrawn="1"/>
        </p:nvCxnSpPr>
        <p:spPr>
          <a:xfrm>
            <a:off x="0" y="210921"/>
            <a:ext cx="12192000" cy="0"/>
          </a:xfrm>
          <a:prstGeom prst="line">
            <a:avLst/>
          </a:prstGeom>
          <a:ln w="9525">
            <a:solidFill>
              <a:srgbClr val="536DB3"/>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userDrawn="1">
            <p:ph type="title"/>
          </p:nvPr>
        </p:nvSpPr>
        <p:spPr>
          <a:xfrm>
            <a:off x="609600" y="1275656"/>
            <a:ext cx="10972800" cy="1155779"/>
          </a:xfrm>
          <a:prstGeom prst="rect">
            <a:avLst/>
          </a:prstGeom>
        </p:spPr>
        <p:txBody>
          <a:bodyPr/>
          <a:lstStyle>
            <a:lvl1pPr algn="l">
              <a:lnSpc>
                <a:spcPts val="4000"/>
              </a:lnSpc>
              <a:defRPr sz="3733" b="1" baseline="0">
                <a:solidFill>
                  <a:srgbClr val="0039A6"/>
                </a:solidFill>
                <a:effectLst/>
                <a:latin typeface="Calibri" pitchFamily="34" charset="0"/>
              </a:defRPr>
            </a:lvl1pPr>
          </a:lstStyle>
          <a:p>
            <a:endParaRPr lang="en-US"/>
          </a:p>
        </p:txBody>
      </p:sp>
      <p:sp>
        <p:nvSpPr>
          <p:cNvPr id="5" name="Subtitle 2"/>
          <p:cNvSpPr>
            <a:spLocks noGrp="1"/>
          </p:cNvSpPr>
          <p:nvPr userDrawn="1">
            <p:ph type="subTitle" idx="1"/>
          </p:nvPr>
        </p:nvSpPr>
        <p:spPr>
          <a:xfrm>
            <a:off x="609600" y="2748933"/>
            <a:ext cx="8534400" cy="457200"/>
          </a:xfrm>
          <a:prstGeom prst="rect">
            <a:avLst/>
          </a:prstGeom>
        </p:spPr>
        <p:txBody>
          <a:bodyPr/>
          <a:lstStyle>
            <a:lvl1pPr marL="0" indent="0" algn="l">
              <a:buNone/>
              <a:defRPr sz="2667" b="1" baseline="0">
                <a:solidFill>
                  <a:srgbClr val="0039A6"/>
                </a:solidFill>
                <a:effectLst/>
                <a:latin typeface="Calibri" pitchFamily="34" charset="0"/>
              </a:defRPr>
            </a:lvl1pPr>
            <a:lvl2pPr marL="609570" indent="0" algn="ctr">
              <a:buNone/>
              <a:defRPr>
                <a:solidFill>
                  <a:schemeClr val="tx1">
                    <a:tint val="75000"/>
                  </a:schemeClr>
                </a:solidFill>
              </a:defRPr>
            </a:lvl2pPr>
            <a:lvl3pPr marL="1219140" indent="0" algn="ctr">
              <a:buNone/>
              <a:defRPr>
                <a:solidFill>
                  <a:schemeClr val="tx1">
                    <a:tint val="75000"/>
                  </a:schemeClr>
                </a:solidFill>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endParaRPr lang="en-US"/>
          </a:p>
        </p:txBody>
      </p:sp>
      <p:sp>
        <p:nvSpPr>
          <p:cNvPr id="9" name="Text Placeholder 8"/>
          <p:cNvSpPr>
            <a:spLocks noGrp="1"/>
          </p:cNvSpPr>
          <p:nvPr userDrawn="1">
            <p:ph type="body" sz="quarter" idx="10"/>
          </p:nvPr>
        </p:nvSpPr>
        <p:spPr>
          <a:xfrm>
            <a:off x="609600" y="3835603"/>
            <a:ext cx="8534400" cy="1295400"/>
          </a:xfrm>
          <a:prstGeom prst="rect">
            <a:avLst/>
          </a:prstGeom>
        </p:spPr>
        <p:txBody>
          <a:bodyPr/>
          <a:lstStyle>
            <a:lvl1pPr marL="0" indent="0" algn="l">
              <a:lnSpc>
                <a:spcPts val="2667"/>
              </a:lnSpc>
              <a:buNone/>
              <a:defRPr sz="2400" baseline="0">
                <a:solidFill>
                  <a:srgbClr val="0039A6"/>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a:p>
        </p:txBody>
      </p:sp>
      <p:sp>
        <p:nvSpPr>
          <p:cNvPr id="10" name="TextBox 9"/>
          <p:cNvSpPr txBox="1"/>
          <p:nvPr userDrawn="1"/>
        </p:nvSpPr>
        <p:spPr>
          <a:xfrm>
            <a:off x="609600" y="216725"/>
            <a:ext cx="9204101" cy="461665"/>
          </a:xfrm>
          <a:prstGeom prst="rect">
            <a:avLst/>
          </a:prstGeom>
          <a:noFill/>
        </p:spPr>
        <p:txBody>
          <a:bodyPr wrap="square" rtlCol="0">
            <a:spAutoFit/>
          </a:bodyPr>
          <a:lstStyle/>
          <a:p>
            <a:r>
              <a:rPr lang="en-US" sz="2400" b="1">
                <a:solidFill>
                  <a:schemeClr val="tx2">
                    <a:lumMod val="95000"/>
                  </a:schemeClr>
                </a:solidFill>
                <a:latin typeface="Calibri" panose="020F0502020204030204" pitchFamily="34" charset="0"/>
              </a:rPr>
              <a:t>Centers for Disease Control and Prevention</a:t>
            </a:r>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288249" y="84686"/>
            <a:ext cx="1633689" cy="936183"/>
          </a:xfrm>
          <a:prstGeom prst="rect">
            <a:avLst/>
          </a:prstGeom>
        </p:spPr>
      </p:pic>
      <p:sp>
        <p:nvSpPr>
          <p:cNvPr id="3" name="Slide Number Placeholder 4">
            <a:extLst>
              <a:ext uri="{FF2B5EF4-FFF2-40B4-BE49-F238E27FC236}">
                <a16:creationId xmlns:a16="http://schemas.microsoft.com/office/drawing/2014/main" id="{C30D60A4-04EB-EF58-11A9-DC6808A7ACB2}"/>
              </a:ext>
            </a:extLst>
          </p:cNvPr>
          <p:cNvSpPr>
            <a:spLocks noGrp="1"/>
          </p:cNvSpPr>
          <p:nvPr>
            <p:ph type="sldNum" sz="quarter" idx="12"/>
          </p:nvPr>
        </p:nvSpPr>
        <p:spPr>
          <a:xfrm>
            <a:off x="9305900" y="6218236"/>
            <a:ext cx="2743200" cy="365125"/>
          </a:xfrm>
          <a:prstGeom prst="rect">
            <a:avLst/>
          </a:prstGeom>
        </p:spPr>
        <p:txBody>
          <a:bodyPr/>
          <a:lstStyle>
            <a:lvl1pPr algn="r">
              <a:defRPr>
                <a:solidFill>
                  <a:schemeClr val="tx1">
                    <a:lumMod val="75000"/>
                  </a:schemeClr>
                </a:solidFill>
              </a:defRPr>
            </a:lvl1pPr>
          </a:lstStyle>
          <a:p>
            <a:fld id="{2EB38C8D-4465-457C-9714-7FFAF4550ACB}" type="slidenum">
              <a:rPr lang="en-US" smtClean="0"/>
              <a:pPr/>
              <a:t>‹#›</a:t>
            </a:fld>
            <a:endParaRPr lang="en-US"/>
          </a:p>
        </p:txBody>
      </p:sp>
    </p:spTree>
    <p:extLst>
      <p:ext uri="{BB962C8B-B14F-4D97-AF65-F5344CB8AC3E}">
        <p14:creationId xmlns:p14="http://schemas.microsoft.com/office/powerpoint/2010/main" val="387198735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ATA SLIDE">
    <p:spTree>
      <p:nvGrpSpPr>
        <p:cNvPr id="1" name=""/>
        <p:cNvGrpSpPr/>
        <p:nvPr/>
      </p:nvGrpSpPr>
      <p:grpSpPr>
        <a:xfrm>
          <a:off x="0" y="0"/>
          <a:ext cx="0" cy="0"/>
          <a:chOff x="0" y="0"/>
          <a:chExt cx="0" cy="0"/>
        </a:xfrm>
      </p:grpSpPr>
      <p:grpSp>
        <p:nvGrpSpPr>
          <p:cNvPr id="7" name="Group 6"/>
          <p:cNvGrpSpPr/>
          <p:nvPr userDrawn="1"/>
        </p:nvGrpSpPr>
        <p:grpSpPr>
          <a:xfrm>
            <a:off x="0" y="6737107"/>
            <a:ext cx="12192000" cy="121584"/>
            <a:chOff x="-4727795" y="10151256"/>
            <a:chExt cx="21930367" cy="545666"/>
          </a:xfrm>
        </p:grpSpPr>
        <p:sp>
          <p:nvSpPr>
            <p:cNvPr id="8" name="Rectangle 7"/>
            <p:cNvSpPr>
              <a:spLocks noChangeArrowheads="1"/>
            </p:cNvSpPr>
            <p:nvPr userDrawn="1"/>
          </p:nvSpPr>
          <p:spPr bwMode="auto">
            <a:xfrm>
              <a:off x="9860470" y="10151256"/>
              <a:ext cx="1446394" cy="545666"/>
            </a:xfrm>
            <a:prstGeom prst="rect">
              <a:avLst/>
            </a:prstGeom>
            <a:solidFill>
              <a:srgbClr val="993B25"/>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9" name="Rectangle 8"/>
            <p:cNvSpPr>
              <a:spLocks noChangeArrowheads="1"/>
            </p:cNvSpPr>
            <p:nvPr userDrawn="1"/>
          </p:nvSpPr>
          <p:spPr bwMode="auto">
            <a:xfrm>
              <a:off x="11288002" y="10151256"/>
              <a:ext cx="1446394" cy="545666"/>
            </a:xfrm>
            <a:prstGeom prst="rect">
              <a:avLst/>
            </a:prstGeom>
            <a:solidFill>
              <a:srgbClr val="7F8080"/>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0" name="Rectangle 9"/>
            <p:cNvSpPr>
              <a:spLocks noChangeArrowheads="1"/>
            </p:cNvSpPr>
            <p:nvPr userDrawn="1"/>
          </p:nvSpPr>
          <p:spPr bwMode="auto">
            <a:xfrm>
              <a:off x="12734393" y="10151256"/>
              <a:ext cx="1447572" cy="545666"/>
            </a:xfrm>
            <a:prstGeom prst="rect">
              <a:avLst/>
            </a:prstGeom>
            <a:solidFill>
              <a:srgbClr val="536DB3"/>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1" name="Rectangle 10"/>
            <p:cNvSpPr>
              <a:spLocks noChangeArrowheads="1"/>
            </p:cNvSpPr>
            <p:nvPr userDrawn="1"/>
          </p:nvSpPr>
          <p:spPr bwMode="auto">
            <a:xfrm>
              <a:off x="14148766" y="10151256"/>
              <a:ext cx="305380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2" name="Rectangle 20"/>
            <p:cNvSpPr>
              <a:spLocks noChangeArrowheads="1"/>
            </p:cNvSpPr>
            <p:nvPr userDrawn="1"/>
          </p:nvSpPr>
          <p:spPr bwMode="auto">
            <a:xfrm>
              <a:off x="-4727795" y="10151256"/>
              <a:ext cx="1362073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3" name="Rectangle 12"/>
            <p:cNvSpPr>
              <a:spLocks noChangeArrowheads="1"/>
            </p:cNvSpPr>
            <p:nvPr userDrawn="1"/>
          </p:nvSpPr>
          <p:spPr bwMode="auto">
            <a:xfrm>
              <a:off x="8417613" y="10151256"/>
              <a:ext cx="1446394" cy="545666"/>
            </a:xfrm>
            <a:prstGeom prst="rect">
              <a:avLst/>
            </a:prstGeom>
            <a:solidFill>
              <a:srgbClr val="007D57"/>
            </a:solidFill>
            <a:ln>
              <a:noFill/>
            </a:ln>
          </p:spPr>
          <p:txBody>
            <a:bodyPr vert="horz" wrap="square" lIns="60960" tIns="30480" rIns="60960" bIns="30480" numCol="1" anchor="t" anchorCtr="0" compatLnSpc="1">
              <a:prstTxWarp prst="textNoShape">
                <a:avLst/>
              </a:prstTxWarp>
            </a:bodyPr>
            <a:lstStyle/>
            <a:p>
              <a:endParaRPr lang="en-US" sz="2223"/>
            </a:p>
          </p:txBody>
        </p:sp>
      </p:grpSp>
      <p:sp>
        <p:nvSpPr>
          <p:cNvPr id="2" name="Title 1"/>
          <p:cNvSpPr>
            <a:spLocks noGrp="1"/>
          </p:cNvSpPr>
          <p:nvPr>
            <p:ph type="title" hasCustomPrompt="1"/>
          </p:nvPr>
        </p:nvSpPr>
        <p:spPr>
          <a:xfrm>
            <a:off x="609600" y="274639"/>
            <a:ext cx="10972800" cy="1143000"/>
          </a:xfrm>
          <a:prstGeom prst="rect">
            <a:avLst/>
          </a:prstGeom>
        </p:spPr>
        <p:txBody>
          <a:bodyPr anchor="b" anchorCtr="0"/>
          <a:lstStyle>
            <a:lvl1pPr algn="l">
              <a:lnSpc>
                <a:spcPts val="4000"/>
              </a:lnSpc>
              <a:defRPr sz="3733" b="1" baseline="0">
                <a:solidFill>
                  <a:srgbClr val="0039A6"/>
                </a:solidFill>
                <a:effectLst/>
                <a:latin typeface="Calibri" pitchFamily="34" charset="0"/>
              </a:defRPr>
            </a:lvl1pPr>
          </a:lstStyle>
          <a:p>
            <a:r>
              <a:rPr lang="en-US"/>
              <a:t>Bottom band: OD</a:t>
            </a:r>
          </a:p>
        </p:txBody>
      </p:sp>
      <p:sp>
        <p:nvSpPr>
          <p:cNvPr id="5" name="Text Placeholder 7"/>
          <p:cNvSpPr>
            <a:spLocks noGrp="1"/>
          </p:cNvSpPr>
          <p:nvPr>
            <p:ph type="body" sz="quarter" idx="10"/>
          </p:nvPr>
        </p:nvSpPr>
        <p:spPr>
          <a:xfrm>
            <a:off x="609600" y="1545167"/>
            <a:ext cx="10972800" cy="4455584"/>
          </a:xfrm>
        </p:spPr>
        <p:txBody>
          <a:bodyPr/>
          <a:lstStyle>
            <a:lvl1pPr marL="457178" indent="-457178">
              <a:buClr>
                <a:srgbClr val="005DAA"/>
              </a:buClr>
              <a:buFont typeface="Wingdings" panose="05000000000000000000" pitchFamily="2" charset="2"/>
              <a:buChar char="§"/>
              <a:defRPr sz="2667">
                <a:solidFill>
                  <a:schemeClr val="accent4">
                    <a:lumMod val="75000"/>
                  </a:schemeClr>
                </a:solidFill>
              </a:defRPr>
            </a:lvl1pPr>
            <a:lvl2pPr>
              <a:buClr>
                <a:srgbClr val="532E63"/>
              </a:buClr>
              <a:defRPr sz="2667">
                <a:solidFill>
                  <a:schemeClr val="accent4">
                    <a:lumMod val="75000"/>
                  </a:schemeClr>
                </a:solidFill>
              </a:defRPr>
            </a:lvl2pPr>
            <a:lvl3pPr>
              <a:buClr>
                <a:srgbClr val="9A3B26"/>
              </a:buClr>
              <a:defRPr sz="2667">
                <a:solidFill>
                  <a:schemeClr val="accent4">
                    <a:lumMod val="75000"/>
                  </a:schemeClr>
                </a:solidFill>
              </a:defRPr>
            </a:lvl3pPr>
            <a:lvl4pPr>
              <a:defRPr sz="2667">
                <a:solidFill>
                  <a:schemeClr val="accent4">
                    <a:lumMod val="75000"/>
                  </a:schemeClr>
                </a:solidFill>
              </a:defRPr>
            </a:lvl4pPr>
            <a:lvl5pPr>
              <a:defRPr sz="2667">
                <a:solidFill>
                  <a:schemeClr val="accent4">
                    <a:lumMod val="75000"/>
                  </a:schemeClr>
                </a:solidFill>
              </a:defRPr>
            </a:lvl5pPr>
          </a:lstStyle>
          <a:p>
            <a:pPr lvl="0"/>
            <a:r>
              <a:rPr lang="en-US"/>
              <a:t>Click to edit Master text styles</a:t>
            </a:r>
          </a:p>
          <a:p>
            <a:pPr lvl="1"/>
            <a:r>
              <a:rPr lang="en-US"/>
              <a:t>Second level</a:t>
            </a:r>
          </a:p>
          <a:p>
            <a:pPr lvl="2"/>
            <a:r>
              <a:rPr lang="en-US"/>
              <a:t>Third level</a:t>
            </a:r>
          </a:p>
        </p:txBody>
      </p:sp>
      <p:sp>
        <p:nvSpPr>
          <p:cNvPr id="3" name="Slide Number Placeholder 4">
            <a:extLst>
              <a:ext uri="{FF2B5EF4-FFF2-40B4-BE49-F238E27FC236}">
                <a16:creationId xmlns:a16="http://schemas.microsoft.com/office/drawing/2014/main" id="{A0B71962-2600-7100-D795-3022A6F9E983}"/>
              </a:ext>
            </a:extLst>
          </p:cNvPr>
          <p:cNvSpPr>
            <a:spLocks noGrp="1"/>
          </p:cNvSpPr>
          <p:nvPr>
            <p:ph type="sldNum" sz="quarter" idx="12"/>
          </p:nvPr>
        </p:nvSpPr>
        <p:spPr>
          <a:xfrm>
            <a:off x="9305900" y="6218236"/>
            <a:ext cx="2743200" cy="365125"/>
          </a:xfrm>
          <a:prstGeom prst="rect">
            <a:avLst/>
          </a:prstGeom>
        </p:spPr>
        <p:txBody>
          <a:bodyPr/>
          <a:lstStyle>
            <a:lvl1pPr algn="r">
              <a:defRPr>
                <a:solidFill>
                  <a:schemeClr val="tx1">
                    <a:lumMod val="75000"/>
                  </a:schemeClr>
                </a:solidFill>
              </a:defRPr>
            </a:lvl1pPr>
          </a:lstStyle>
          <a:p>
            <a:fld id="{2EB38C8D-4465-457C-9714-7FFAF4550ACB}" type="slidenum">
              <a:rPr lang="en-US" smtClean="0"/>
              <a:pPr/>
              <a:t>‹#›</a:t>
            </a:fld>
            <a:endParaRPr lang="en-US"/>
          </a:p>
        </p:txBody>
      </p:sp>
    </p:spTree>
    <p:extLst>
      <p:ext uri="{BB962C8B-B14F-4D97-AF65-F5344CB8AC3E}">
        <p14:creationId xmlns:p14="http://schemas.microsoft.com/office/powerpoint/2010/main" val="45123567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ATA SLIDE 2 colum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nchor="b" anchorCtr="0"/>
          <a:lstStyle>
            <a:lvl1pPr algn="l">
              <a:lnSpc>
                <a:spcPts val="4000"/>
              </a:lnSpc>
              <a:defRPr sz="3733" b="1" baseline="0">
                <a:solidFill>
                  <a:srgbClr val="0039A6"/>
                </a:solidFill>
                <a:effectLst/>
                <a:latin typeface="Calibri" pitchFamily="34" charset="0"/>
              </a:defRPr>
            </a:lvl1pPr>
          </a:lstStyle>
          <a:p>
            <a:endParaRPr lang="en-US"/>
          </a:p>
        </p:txBody>
      </p:sp>
      <p:sp>
        <p:nvSpPr>
          <p:cNvPr id="3" name="Content Placeholder 2"/>
          <p:cNvSpPr>
            <a:spLocks noGrp="1"/>
          </p:cNvSpPr>
          <p:nvPr>
            <p:ph idx="1"/>
          </p:nvPr>
        </p:nvSpPr>
        <p:spPr>
          <a:xfrm>
            <a:off x="609602" y="1600201"/>
            <a:ext cx="5172892" cy="4191000"/>
          </a:xfrm>
          <a:prstGeom prst="rect">
            <a:avLst/>
          </a:prstGeom>
        </p:spPr>
        <p:txBody>
          <a:bodyPr/>
          <a:lstStyle>
            <a:lvl1pPr marL="457178" indent="-457178">
              <a:buClr>
                <a:srgbClr val="541900"/>
              </a:buClr>
              <a:buSzPct val="70000"/>
              <a:buFont typeface="Wingdings" panose="05000000000000000000" pitchFamily="2" charset="2"/>
              <a:buChar char="§"/>
              <a:defRPr sz="3200" b="1" baseline="0">
                <a:solidFill>
                  <a:srgbClr val="000000"/>
                </a:solidFill>
                <a:latin typeface="Calibri" pitchFamily="34" charset="0"/>
              </a:defRPr>
            </a:lvl1pPr>
            <a:lvl2pPr marL="990550" indent="-380981">
              <a:buClr>
                <a:srgbClr val="005984"/>
              </a:buClr>
              <a:buSzPct val="100000"/>
              <a:buFont typeface="Arial" panose="020B0604020202020204" pitchFamily="34" charset="0"/>
              <a:buChar char="•"/>
              <a:defRPr sz="2667">
                <a:solidFill>
                  <a:schemeClr val="accent4">
                    <a:lumMod val="75000"/>
                  </a:schemeClr>
                </a:solidFill>
              </a:defRPr>
            </a:lvl2pPr>
            <a:lvl3pPr>
              <a:buClrTx/>
              <a:buSzPct val="100000"/>
              <a:buFont typeface="Arial" pitchFamily="34" charset="0"/>
              <a:buChar char="•"/>
              <a:defRPr sz="2400">
                <a:solidFill>
                  <a:schemeClr val="accent4">
                    <a:lumMod val="75000"/>
                  </a:schemeClr>
                </a:solidFill>
              </a:defRPr>
            </a:lvl3pPr>
            <a:lvl4pPr>
              <a:buClr>
                <a:schemeClr val="bg1"/>
              </a:buClr>
              <a:buSzPct val="70000"/>
              <a:buFont typeface="Courier New" pitchFamily="49" charset="0"/>
              <a:buChar char="o"/>
              <a:defRPr sz="2400" baseline="0">
                <a:solidFill>
                  <a:schemeClr val="bg2"/>
                </a:solidFill>
              </a:defRPr>
            </a:lvl4pPr>
            <a:lvl5pPr>
              <a:buClr>
                <a:schemeClr val="bg1"/>
              </a:buClr>
              <a:buSzPct val="70000"/>
              <a:buFont typeface="Arial" pitchFamily="34" charset="0"/>
              <a:buChar char="•"/>
              <a:defRPr sz="24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sp>
        <p:nvSpPr>
          <p:cNvPr id="13" name="Content Placeholder 2"/>
          <p:cNvSpPr>
            <a:spLocks noGrp="1"/>
          </p:cNvSpPr>
          <p:nvPr userDrawn="1">
            <p:ph idx="10"/>
          </p:nvPr>
        </p:nvSpPr>
        <p:spPr>
          <a:xfrm>
            <a:off x="6409510" y="1600201"/>
            <a:ext cx="5172892" cy="4191000"/>
          </a:xfrm>
          <a:prstGeom prst="rect">
            <a:avLst/>
          </a:prstGeom>
        </p:spPr>
        <p:txBody>
          <a:bodyPr/>
          <a:lstStyle>
            <a:lvl1pPr marL="457178" indent="-457178">
              <a:buClr>
                <a:srgbClr val="541900"/>
              </a:buClr>
              <a:buSzPct val="70000"/>
              <a:buFont typeface="Wingdings" panose="05000000000000000000" pitchFamily="2" charset="2"/>
              <a:buChar char="§"/>
              <a:defRPr sz="3200" b="1" baseline="0">
                <a:solidFill>
                  <a:srgbClr val="000000"/>
                </a:solidFill>
                <a:latin typeface="Calibri" pitchFamily="34" charset="0"/>
              </a:defRPr>
            </a:lvl1pPr>
            <a:lvl2pPr marL="990550" indent="-380981">
              <a:buClr>
                <a:srgbClr val="005984"/>
              </a:buClr>
              <a:buSzPct val="100000"/>
              <a:buFont typeface="Arial" panose="020B0604020202020204" pitchFamily="34" charset="0"/>
              <a:buChar char="•"/>
              <a:defRPr sz="2667">
                <a:solidFill>
                  <a:schemeClr val="accent4">
                    <a:lumMod val="75000"/>
                  </a:schemeClr>
                </a:solidFill>
              </a:defRPr>
            </a:lvl2pPr>
            <a:lvl3pPr>
              <a:buClrTx/>
              <a:buSzPct val="100000"/>
              <a:buFont typeface="Arial" pitchFamily="34" charset="0"/>
              <a:buChar char="•"/>
              <a:defRPr sz="2400">
                <a:solidFill>
                  <a:schemeClr val="accent4">
                    <a:lumMod val="75000"/>
                  </a:schemeClr>
                </a:solidFill>
              </a:defRPr>
            </a:lvl3pPr>
            <a:lvl4pPr>
              <a:buClr>
                <a:schemeClr val="bg1"/>
              </a:buClr>
              <a:buSzPct val="70000"/>
              <a:buFont typeface="Courier New" pitchFamily="49" charset="0"/>
              <a:buChar char="o"/>
              <a:defRPr sz="2400" baseline="0">
                <a:solidFill>
                  <a:schemeClr val="bg2"/>
                </a:solidFill>
              </a:defRPr>
            </a:lvl4pPr>
            <a:lvl5pPr>
              <a:buClr>
                <a:schemeClr val="bg1"/>
              </a:buClr>
              <a:buSzPct val="70000"/>
              <a:buFont typeface="Arial" pitchFamily="34" charset="0"/>
              <a:buChar char="•"/>
              <a:defRPr sz="24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t="89544"/>
          <a:stretch/>
        </p:blipFill>
        <p:spPr>
          <a:xfrm>
            <a:off x="0" y="6719804"/>
            <a:ext cx="12192000" cy="150413"/>
          </a:xfrm>
          <a:prstGeom prst="rect">
            <a:avLst/>
          </a:prstGeom>
        </p:spPr>
      </p:pic>
      <p:grpSp>
        <p:nvGrpSpPr>
          <p:cNvPr id="7" name="Group 6"/>
          <p:cNvGrpSpPr/>
          <p:nvPr userDrawn="1"/>
        </p:nvGrpSpPr>
        <p:grpSpPr>
          <a:xfrm>
            <a:off x="0" y="6727353"/>
            <a:ext cx="12192000" cy="121584"/>
            <a:chOff x="-4727795" y="10151256"/>
            <a:chExt cx="21930367" cy="545666"/>
          </a:xfrm>
        </p:grpSpPr>
        <p:sp>
          <p:nvSpPr>
            <p:cNvPr id="8" name="Rectangle 7"/>
            <p:cNvSpPr>
              <a:spLocks noChangeArrowheads="1"/>
            </p:cNvSpPr>
            <p:nvPr userDrawn="1"/>
          </p:nvSpPr>
          <p:spPr bwMode="auto">
            <a:xfrm>
              <a:off x="9860470" y="10151256"/>
              <a:ext cx="1446394" cy="545666"/>
            </a:xfrm>
            <a:prstGeom prst="rect">
              <a:avLst/>
            </a:prstGeom>
            <a:solidFill>
              <a:srgbClr val="993B25"/>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9" name="Rectangle 8"/>
            <p:cNvSpPr>
              <a:spLocks noChangeArrowheads="1"/>
            </p:cNvSpPr>
            <p:nvPr userDrawn="1"/>
          </p:nvSpPr>
          <p:spPr bwMode="auto">
            <a:xfrm>
              <a:off x="11288002" y="10151256"/>
              <a:ext cx="1446394" cy="545666"/>
            </a:xfrm>
            <a:prstGeom prst="rect">
              <a:avLst/>
            </a:prstGeom>
            <a:solidFill>
              <a:srgbClr val="7F8080"/>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0" name="Rectangle 9"/>
            <p:cNvSpPr>
              <a:spLocks noChangeArrowheads="1"/>
            </p:cNvSpPr>
            <p:nvPr userDrawn="1"/>
          </p:nvSpPr>
          <p:spPr bwMode="auto">
            <a:xfrm>
              <a:off x="12734393" y="10151256"/>
              <a:ext cx="1447572" cy="545666"/>
            </a:xfrm>
            <a:prstGeom prst="rect">
              <a:avLst/>
            </a:prstGeom>
            <a:solidFill>
              <a:srgbClr val="536DB3"/>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1" name="Rectangle 10"/>
            <p:cNvSpPr>
              <a:spLocks noChangeArrowheads="1"/>
            </p:cNvSpPr>
            <p:nvPr userDrawn="1"/>
          </p:nvSpPr>
          <p:spPr bwMode="auto">
            <a:xfrm>
              <a:off x="14148766" y="10151256"/>
              <a:ext cx="305380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2" name="Rectangle 20"/>
            <p:cNvSpPr>
              <a:spLocks noChangeArrowheads="1"/>
            </p:cNvSpPr>
            <p:nvPr userDrawn="1"/>
          </p:nvSpPr>
          <p:spPr bwMode="auto">
            <a:xfrm>
              <a:off x="-4727795" y="10151256"/>
              <a:ext cx="1362073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4" name="Rectangle 13"/>
            <p:cNvSpPr>
              <a:spLocks noChangeArrowheads="1"/>
            </p:cNvSpPr>
            <p:nvPr userDrawn="1"/>
          </p:nvSpPr>
          <p:spPr bwMode="auto">
            <a:xfrm>
              <a:off x="8417613" y="10151256"/>
              <a:ext cx="1446394" cy="545666"/>
            </a:xfrm>
            <a:prstGeom prst="rect">
              <a:avLst/>
            </a:prstGeom>
            <a:solidFill>
              <a:srgbClr val="007D57"/>
            </a:solidFill>
            <a:ln>
              <a:noFill/>
            </a:ln>
          </p:spPr>
          <p:txBody>
            <a:bodyPr vert="horz" wrap="square" lIns="60960" tIns="30480" rIns="60960" bIns="30480" numCol="1" anchor="t" anchorCtr="0" compatLnSpc="1">
              <a:prstTxWarp prst="textNoShape">
                <a:avLst/>
              </a:prstTxWarp>
            </a:bodyPr>
            <a:lstStyle/>
            <a:p>
              <a:endParaRPr lang="en-US" sz="2223"/>
            </a:p>
          </p:txBody>
        </p:sp>
      </p:grpSp>
      <p:sp>
        <p:nvSpPr>
          <p:cNvPr id="5" name="Slide Number Placeholder 4">
            <a:extLst>
              <a:ext uri="{FF2B5EF4-FFF2-40B4-BE49-F238E27FC236}">
                <a16:creationId xmlns:a16="http://schemas.microsoft.com/office/drawing/2014/main" id="{30759BE0-F344-9B4F-4AA7-6A71E3A99680}"/>
              </a:ext>
            </a:extLst>
          </p:cNvPr>
          <p:cNvSpPr>
            <a:spLocks noGrp="1"/>
          </p:cNvSpPr>
          <p:nvPr>
            <p:ph type="sldNum" sz="quarter" idx="12"/>
          </p:nvPr>
        </p:nvSpPr>
        <p:spPr>
          <a:xfrm>
            <a:off x="9305900" y="6218236"/>
            <a:ext cx="2743200" cy="365125"/>
          </a:xfrm>
          <a:prstGeom prst="rect">
            <a:avLst/>
          </a:prstGeom>
        </p:spPr>
        <p:txBody>
          <a:bodyPr/>
          <a:lstStyle>
            <a:lvl1pPr algn="r">
              <a:defRPr>
                <a:solidFill>
                  <a:schemeClr val="tx1">
                    <a:lumMod val="75000"/>
                  </a:schemeClr>
                </a:solidFill>
              </a:defRPr>
            </a:lvl1pPr>
          </a:lstStyle>
          <a:p>
            <a:fld id="{2EB38C8D-4465-457C-9714-7FFAF4550ACB}" type="slidenum">
              <a:rPr lang="en-US" smtClean="0"/>
              <a:pPr/>
              <a:t>‹#›</a:t>
            </a:fld>
            <a:endParaRPr lang="en-US"/>
          </a:p>
        </p:txBody>
      </p:sp>
    </p:spTree>
    <p:extLst>
      <p:ext uri="{BB962C8B-B14F-4D97-AF65-F5344CB8AC3E}">
        <p14:creationId xmlns:p14="http://schemas.microsoft.com/office/powerpoint/2010/main" val="41047511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ATA SLIDE 2 colum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nchor="b" anchorCtr="0"/>
          <a:lstStyle>
            <a:lvl1pPr algn="l">
              <a:lnSpc>
                <a:spcPts val="4000"/>
              </a:lnSpc>
              <a:defRPr sz="3733" b="1" baseline="0">
                <a:solidFill>
                  <a:srgbClr val="0039A6"/>
                </a:solidFill>
                <a:effectLst/>
                <a:latin typeface="Calibri" pitchFamily="34" charset="0"/>
              </a:defRPr>
            </a:lvl1pPr>
          </a:lstStyle>
          <a:p>
            <a:endParaRPr lang="en-US"/>
          </a:p>
        </p:txBody>
      </p:sp>
      <p:sp>
        <p:nvSpPr>
          <p:cNvPr id="3" name="Content Placeholder 2"/>
          <p:cNvSpPr>
            <a:spLocks noGrp="1"/>
          </p:cNvSpPr>
          <p:nvPr>
            <p:ph idx="1"/>
          </p:nvPr>
        </p:nvSpPr>
        <p:spPr>
          <a:xfrm>
            <a:off x="609601" y="1600201"/>
            <a:ext cx="5172892" cy="4191000"/>
          </a:xfrm>
          <a:prstGeom prst="rect">
            <a:avLst/>
          </a:prstGeom>
        </p:spPr>
        <p:txBody>
          <a:bodyPr/>
          <a:lstStyle>
            <a:lvl1pPr marL="457189" indent="-457189">
              <a:buClr>
                <a:srgbClr val="541900"/>
              </a:buClr>
              <a:buSzPct val="70000"/>
              <a:buFont typeface="Wingdings" panose="05000000000000000000" pitchFamily="2" charset="2"/>
              <a:buChar char="§"/>
              <a:defRPr sz="3200" b="1" baseline="0">
                <a:solidFill>
                  <a:srgbClr val="000000"/>
                </a:solidFill>
                <a:latin typeface="Calibri" pitchFamily="34" charset="0"/>
              </a:defRPr>
            </a:lvl1pPr>
            <a:lvl2pPr marL="990575" indent="-380990">
              <a:buClr>
                <a:srgbClr val="005984"/>
              </a:buClr>
              <a:buSzPct val="100000"/>
              <a:buFont typeface="Arial" panose="020B0604020202020204" pitchFamily="34" charset="0"/>
              <a:buChar char="•"/>
              <a:defRPr sz="2667">
                <a:solidFill>
                  <a:schemeClr val="accent4">
                    <a:lumMod val="75000"/>
                  </a:schemeClr>
                </a:solidFill>
              </a:defRPr>
            </a:lvl2pPr>
            <a:lvl3pPr>
              <a:buClrTx/>
              <a:buSzPct val="100000"/>
              <a:buFont typeface="Arial" pitchFamily="34" charset="0"/>
              <a:buChar char="•"/>
              <a:defRPr sz="2400">
                <a:solidFill>
                  <a:schemeClr val="accent4">
                    <a:lumMod val="75000"/>
                  </a:schemeClr>
                </a:solidFill>
              </a:defRPr>
            </a:lvl3pPr>
            <a:lvl4pPr>
              <a:buClr>
                <a:schemeClr val="bg1"/>
              </a:buClr>
              <a:buSzPct val="70000"/>
              <a:buFont typeface="Courier New" pitchFamily="49" charset="0"/>
              <a:buChar char="o"/>
              <a:defRPr sz="2400" baseline="0">
                <a:solidFill>
                  <a:schemeClr val="bg2"/>
                </a:solidFill>
              </a:defRPr>
            </a:lvl4pPr>
            <a:lvl5pPr>
              <a:buClr>
                <a:schemeClr val="bg1"/>
              </a:buClr>
              <a:buSzPct val="70000"/>
              <a:buFont typeface="Arial" pitchFamily="34" charset="0"/>
              <a:buChar char="•"/>
              <a:defRPr sz="24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sp>
        <p:nvSpPr>
          <p:cNvPr id="13" name="Content Placeholder 2"/>
          <p:cNvSpPr>
            <a:spLocks noGrp="1"/>
          </p:cNvSpPr>
          <p:nvPr userDrawn="1">
            <p:ph idx="10"/>
          </p:nvPr>
        </p:nvSpPr>
        <p:spPr>
          <a:xfrm>
            <a:off x="6409509" y="1600201"/>
            <a:ext cx="5172892" cy="4191000"/>
          </a:xfrm>
          <a:prstGeom prst="rect">
            <a:avLst/>
          </a:prstGeom>
        </p:spPr>
        <p:txBody>
          <a:bodyPr/>
          <a:lstStyle>
            <a:lvl1pPr marL="457189" indent="-457189">
              <a:buClr>
                <a:srgbClr val="541900"/>
              </a:buClr>
              <a:buSzPct val="70000"/>
              <a:buFont typeface="Wingdings" panose="05000000000000000000" pitchFamily="2" charset="2"/>
              <a:buChar char="§"/>
              <a:defRPr sz="3200" b="1" baseline="0">
                <a:solidFill>
                  <a:srgbClr val="000000"/>
                </a:solidFill>
                <a:latin typeface="Calibri" pitchFamily="34" charset="0"/>
              </a:defRPr>
            </a:lvl1pPr>
            <a:lvl2pPr marL="990575" indent="-380990">
              <a:buClr>
                <a:srgbClr val="005984"/>
              </a:buClr>
              <a:buSzPct val="100000"/>
              <a:buFont typeface="Arial" panose="020B0604020202020204" pitchFamily="34" charset="0"/>
              <a:buChar char="•"/>
              <a:defRPr sz="2667">
                <a:solidFill>
                  <a:schemeClr val="accent4">
                    <a:lumMod val="75000"/>
                  </a:schemeClr>
                </a:solidFill>
              </a:defRPr>
            </a:lvl2pPr>
            <a:lvl3pPr>
              <a:buClrTx/>
              <a:buSzPct val="100000"/>
              <a:buFont typeface="Arial" pitchFamily="34" charset="0"/>
              <a:buChar char="•"/>
              <a:defRPr sz="2400">
                <a:solidFill>
                  <a:schemeClr val="accent4">
                    <a:lumMod val="75000"/>
                  </a:schemeClr>
                </a:solidFill>
              </a:defRPr>
            </a:lvl3pPr>
            <a:lvl4pPr>
              <a:buClr>
                <a:schemeClr val="bg1"/>
              </a:buClr>
              <a:buSzPct val="70000"/>
              <a:buFont typeface="Courier New" pitchFamily="49" charset="0"/>
              <a:buChar char="o"/>
              <a:defRPr sz="2400" baseline="0">
                <a:solidFill>
                  <a:schemeClr val="bg2"/>
                </a:solidFill>
              </a:defRPr>
            </a:lvl4pPr>
            <a:lvl5pPr>
              <a:buClr>
                <a:schemeClr val="bg1"/>
              </a:buClr>
              <a:buSzPct val="70000"/>
              <a:buFont typeface="Arial" pitchFamily="34" charset="0"/>
              <a:buChar char="•"/>
              <a:defRPr sz="24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t="89544"/>
          <a:stretch/>
        </p:blipFill>
        <p:spPr>
          <a:xfrm>
            <a:off x="0" y="6719804"/>
            <a:ext cx="12192000" cy="150413"/>
          </a:xfrm>
          <a:prstGeom prst="rect">
            <a:avLst/>
          </a:prstGeom>
        </p:spPr>
      </p:pic>
      <p:grpSp>
        <p:nvGrpSpPr>
          <p:cNvPr id="7" name="Group 6"/>
          <p:cNvGrpSpPr/>
          <p:nvPr userDrawn="1"/>
        </p:nvGrpSpPr>
        <p:grpSpPr>
          <a:xfrm>
            <a:off x="0" y="6727353"/>
            <a:ext cx="12192000" cy="121584"/>
            <a:chOff x="-4727795" y="10151256"/>
            <a:chExt cx="21930367" cy="545666"/>
          </a:xfrm>
        </p:grpSpPr>
        <p:sp>
          <p:nvSpPr>
            <p:cNvPr id="8" name="Rectangle 7"/>
            <p:cNvSpPr>
              <a:spLocks noChangeArrowheads="1"/>
            </p:cNvSpPr>
            <p:nvPr userDrawn="1"/>
          </p:nvSpPr>
          <p:spPr bwMode="auto">
            <a:xfrm>
              <a:off x="9860470" y="10151256"/>
              <a:ext cx="1446394" cy="545666"/>
            </a:xfrm>
            <a:prstGeom prst="rect">
              <a:avLst/>
            </a:prstGeom>
            <a:solidFill>
              <a:srgbClr val="993B25"/>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9" name="Rectangle 8"/>
            <p:cNvSpPr>
              <a:spLocks noChangeArrowheads="1"/>
            </p:cNvSpPr>
            <p:nvPr userDrawn="1"/>
          </p:nvSpPr>
          <p:spPr bwMode="auto">
            <a:xfrm>
              <a:off x="11288002" y="10151256"/>
              <a:ext cx="1446394" cy="545666"/>
            </a:xfrm>
            <a:prstGeom prst="rect">
              <a:avLst/>
            </a:prstGeom>
            <a:solidFill>
              <a:srgbClr val="7F8080"/>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0" name="Rectangle 9"/>
            <p:cNvSpPr>
              <a:spLocks noChangeArrowheads="1"/>
            </p:cNvSpPr>
            <p:nvPr userDrawn="1"/>
          </p:nvSpPr>
          <p:spPr bwMode="auto">
            <a:xfrm>
              <a:off x="12734393" y="10151256"/>
              <a:ext cx="1447572" cy="545666"/>
            </a:xfrm>
            <a:prstGeom prst="rect">
              <a:avLst/>
            </a:prstGeom>
            <a:solidFill>
              <a:srgbClr val="536DB3"/>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1" name="Rectangle 10"/>
            <p:cNvSpPr>
              <a:spLocks noChangeArrowheads="1"/>
            </p:cNvSpPr>
            <p:nvPr userDrawn="1"/>
          </p:nvSpPr>
          <p:spPr bwMode="auto">
            <a:xfrm>
              <a:off x="14148766" y="10151256"/>
              <a:ext cx="305380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2" name="Rectangle 20"/>
            <p:cNvSpPr>
              <a:spLocks noChangeArrowheads="1"/>
            </p:cNvSpPr>
            <p:nvPr userDrawn="1"/>
          </p:nvSpPr>
          <p:spPr bwMode="auto">
            <a:xfrm>
              <a:off x="-4727795" y="10151256"/>
              <a:ext cx="1362073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4" name="Rectangle 13"/>
            <p:cNvSpPr>
              <a:spLocks noChangeArrowheads="1"/>
            </p:cNvSpPr>
            <p:nvPr userDrawn="1"/>
          </p:nvSpPr>
          <p:spPr bwMode="auto">
            <a:xfrm>
              <a:off x="8417613" y="10151256"/>
              <a:ext cx="1446394" cy="545666"/>
            </a:xfrm>
            <a:prstGeom prst="rect">
              <a:avLst/>
            </a:prstGeom>
            <a:solidFill>
              <a:srgbClr val="007D57"/>
            </a:solidFill>
            <a:ln>
              <a:noFill/>
            </a:ln>
          </p:spPr>
          <p:txBody>
            <a:bodyPr vert="horz" wrap="square" lIns="60960" tIns="30480" rIns="60960" bIns="30480" numCol="1" anchor="t" anchorCtr="0" compatLnSpc="1">
              <a:prstTxWarp prst="textNoShape">
                <a:avLst/>
              </a:prstTxWarp>
            </a:bodyPr>
            <a:lstStyle/>
            <a:p>
              <a:endParaRPr lang="en-US" sz="2223"/>
            </a:p>
          </p:txBody>
        </p:sp>
      </p:grpSp>
      <p:sp>
        <p:nvSpPr>
          <p:cNvPr id="5" name="Slide Number Placeholder 4">
            <a:extLst>
              <a:ext uri="{FF2B5EF4-FFF2-40B4-BE49-F238E27FC236}">
                <a16:creationId xmlns:a16="http://schemas.microsoft.com/office/drawing/2014/main" id="{91E98434-50BA-05FF-769D-DA0D290A600B}"/>
              </a:ext>
            </a:extLst>
          </p:cNvPr>
          <p:cNvSpPr>
            <a:spLocks noGrp="1"/>
          </p:cNvSpPr>
          <p:nvPr>
            <p:ph type="sldNum" sz="quarter" idx="12"/>
          </p:nvPr>
        </p:nvSpPr>
        <p:spPr>
          <a:xfrm>
            <a:off x="9305900" y="6218236"/>
            <a:ext cx="2743200" cy="365125"/>
          </a:xfrm>
          <a:prstGeom prst="rect">
            <a:avLst/>
          </a:prstGeom>
        </p:spPr>
        <p:txBody>
          <a:bodyPr/>
          <a:lstStyle>
            <a:lvl1pPr algn="r">
              <a:defRPr>
                <a:solidFill>
                  <a:schemeClr val="tx1">
                    <a:lumMod val="75000"/>
                  </a:schemeClr>
                </a:solidFill>
              </a:defRPr>
            </a:lvl1pPr>
          </a:lstStyle>
          <a:p>
            <a:fld id="{2EB38C8D-4465-457C-9714-7FFAF4550ACB}" type="slidenum">
              <a:rPr lang="en-US" smtClean="0"/>
              <a:pPr/>
              <a:t>‹#›</a:t>
            </a:fld>
            <a:endParaRPr lang="en-US"/>
          </a:p>
        </p:txBody>
      </p:sp>
    </p:spTree>
    <p:extLst>
      <p:ext uri="{BB962C8B-B14F-4D97-AF65-F5344CB8AC3E}">
        <p14:creationId xmlns:p14="http://schemas.microsoft.com/office/powerpoint/2010/main" val="227034427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color_backgroun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3" y="4467097"/>
            <a:ext cx="11059884" cy="1162051"/>
          </a:xfrm>
          <a:prstGeom prst="rect">
            <a:avLst/>
          </a:prstGeom>
        </p:spPr>
        <p:txBody>
          <a:bodyPr anchor="b"/>
          <a:lstStyle>
            <a:lvl1pPr algn="l">
              <a:defRPr sz="4800" b="1" baseline="0">
                <a:solidFill>
                  <a:schemeClr val="bg2"/>
                </a:solidFill>
                <a:effectLst/>
                <a:latin typeface="Calibri" pitchFamily="34" charset="0"/>
              </a:defRPr>
            </a:lvl1pPr>
          </a:lstStyle>
          <a:p>
            <a:endParaRPr lang="en-US"/>
          </a:p>
        </p:txBody>
      </p:sp>
      <p:sp>
        <p:nvSpPr>
          <p:cNvPr id="5" name="Text Placeholder 2"/>
          <p:cNvSpPr>
            <a:spLocks noGrp="1"/>
          </p:cNvSpPr>
          <p:nvPr>
            <p:ph type="body" idx="1"/>
          </p:nvPr>
        </p:nvSpPr>
        <p:spPr>
          <a:xfrm>
            <a:off x="609601" y="5900928"/>
            <a:ext cx="10363200" cy="568325"/>
          </a:xfrm>
          <a:prstGeom prst="rect">
            <a:avLst/>
          </a:prstGeom>
        </p:spPr>
        <p:txBody>
          <a:bodyPr anchor="b"/>
          <a:lstStyle>
            <a:lvl1pPr marL="0" indent="0" algn="l">
              <a:lnSpc>
                <a:spcPts val="2933"/>
              </a:lnSpc>
              <a:buNone/>
              <a:defRPr sz="2667" baseline="0">
                <a:solidFill>
                  <a:schemeClr val="bg2"/>
                </a:solidFill>
                <a:latin typeface="Calibri" pitchFamily="34" charset="0"/>
              </a:defRPr>
            </a:lvl1pPr>
            <a:lvl2pPr marL="609570" indent="0">
              <a:buNone/>
              <a:defRPr sz="2400">
                <a:solidFill>
                  <a:schemeClr val="tx1">
                    <a:tint val="75000"/>
                  </a:schemeClr>
                </a:solidFill>
              </a:defRPr>
            </a:lvl2pPr>
            <a:lvl3pPr marL="1219140" indent="0">
              <a:buNone/>
              <a:defRPr sz="2133">
                <a:solidFill>
                  <a:schemeClr val="tx1">
                    <a:tint val="75000"/>
                  </a:schemeClr>
                </a:solidFill>
              </a:defRPr>
            </a:lvl3pPr>
            <a:lvl4pPr marL="1828709" indent="0">
              <a:buNone/>
              <a:defRPr sz="1867">
                <a:solidFill>
                  <a:schemeClr val="tx1">
                    <a:tint val="75000"/>
                  </a:schemeClr>
                </a:solidFill>
              </a:defRPr>
            </a:lvl4pPr>
            <a:lvl5pPr marL="2438278" indent="0">
              <a:buNone/>
              <a:defRPr sz="1867">
                <a:solidFill>
                  <a:schemeClr val="tx1">
                    <a:tint val="75000"/>
                  </a:schemeClr>
                </a:solidFill>
              </a:defRPr>
            </a:lvl5pPr>
            <a:lvl6pPr marL="3047848" indent="0">
              <a:buNone/>
              <a:defRPr sz="1867">
                <a:solidFill>
                  <a:schemeClr val="tx1">
                    <a:tint val="75000"/>
                  </a:schemeClr>
                </a:solidFill>
              </a:defRPr>
            </a:lvl6pPr>
            <a:lvl7pPr marL="3657418" indent="0">
              <a:buNone/>
              <a:defRPr sz="1867">
                <a:solidFill>
                  <a:schemeClr val="tx1">
                    <a:tint val="75000"/>
                  </a:schemeClr>
                </a:solidFill>
              </a:defRPr>
            </a:lvl7pPr>
            <a:lvl8pPr marL="4266987" indent="0">
              <a:buNone/>
              <a:defRPr sz="1867">
                <a:solidFill>
                  <a:schemeClr val="tx1">
                    <a:tint val="75000"/>
                  </a:schemeClr>
                </a:solidFill>
              </a:defRPr>
            </a:lvl8pPr>
            <a:lvl9pPr marL="4876557" indent="0">
              <a:buNone/>
              <a:defRPr sz="1867">
                <a:solidFill>
                  <a:schemeClr val="tx1">
                    <a:tint val="75000"/>
                  </a:schemeClr>
                </a:solidFill>
              </a:defRPr>
            </a:lvl9pPr>
          </a:lstStyle>
          <a:p>
            <a:pPr lvl="0"/>
            <a:endParaRPr lang="en-US"/>
          </a:p>
        </p:txBody>
      </p:sp>
    </p:spTree>
    <p:extLst>
      <p:ext uri="{BB962C8B-B14F-4D97-AF65-F5344CB8AC3E}">
        <p14:creationId xmlns:p14="http://schemas.microsoft.com/office/powerpoint/2010/main" val="297899189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pSp>
        <p:nvGrpSpPr>
          <p:cNvPr id="14" name="Group 13"/>
          <p:cNvGrpSpPr/>
          <p:nvPr userDrawn="1"/>
        </p:nvGrpSpPr>
        <p:grpSpPr>
          <a:xfrm>
            <a:off x="0" y="5662473"/>
            <a:ext cx="12192000" cy="1183824"/>
            <a:chOff x="0" y="317163"/>
            <a:chExt cx="9144000" cy="170018"/>
          </a:xfrm>
        </p:grpSpPr>
        <p:sp>
          <p:nvSpPr>
            <p:cNvPr id="17" name="bk object 25"/>
            <p:cNvSpPr/>
            <p:nvPr userDrawn="1"/>
          </p:nvSpPr>
          <p:spPr>
            <a:xfrm>
              <a:off x="0" y="317163"/>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sz="2400"/>
            </a:p>
          </p:txBody>
        </p:sp>
        <p:sp>
          <p:nvSpPr>
            <p:cNvPr id="18" name="bk object 26"/>
            <p:cNvSpPr/>
            <p:nvPr userDrawn="1"/>
          </p:nvSpPr>
          <p:spPr>
            <a:xfrm>
              <a:off x="340051" y="317163"/>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sz="2400"/>
            </a:p>
          </p:txBody>
        </p:sp>
        <p:sp>
          <p:nvSpPr>
            <p:cNvPr id="19" name="bk object 27"/>
            <p:cNvSpPr/>
            <p:nvPr userDrawn="1"/>
          </p:nvSpPr>
          <p:spPr>
            <a:xfrm>
              <a:off x="878274" y="317163"/>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sz="2400"/>
            </a:p>
          </p:txBody>
        </p:sp>
        <p:sp>
          <p:nvSpPr>
            <p:cNvPr id="20" name="bk object 28"/>
            <p:cNvSpPr/>
            <p:nvPr userDrawn="1"/>
          </p:nvSpPr>
          <p:spPr>
            <a:xfrm>
              <a:off x="1654598" y="317163"/>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sz="2400"/>
            </a:p>
          </p:txBody>
        </p:sp>
        <p:sp>
          <p:nvSpPr>
            <p:cNvPr id="21" name="bk object 29"/>
            <p:cNvSpPr/>
            <p:nvPr userDrawn="1"/>
          </p:nvSpPr>
          <p:spPr>
            <a:xfrm>
              <a:off x="2304805" y="317163"/>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sz="2400"/>
            </a:p>
          </p:txBody>
        </p:sp>
        <p:sp>
          <p:nvSpPr>
            <p:cNvPr id="22" name="bk object 30"/>
            <p:cNvSpPr/>
            <p:nvPr userDrawn="1"/>
          </p:nvSpPr>
          <p:spPr>
            <a:xfrm>
              <a:off x="2554809" y="317163"/>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sz="2400"/>
            </a:p>
          </p:txBody>
        </p:sp>
        <p:sp>
          <p:nvSpPr>
            <p:cNvPr id="23" name="bk object 31"/>
            <p:cNvSpPr/>
            <p:nvPr userDrawn="1"/>
          </p:nvSpPr>
          <p:spPr>
            <a:xfrm>
              <a:off x="3835845" y="317163"/>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sz="2400"/>
            </a:p>
          </p:txBody>
        </p:sp>
        <p:sp>
          <p:nvSpPr>
            <p:cNvPr id="24" name="bk object 32"/>
            <p:cNvSpPr/>
            <p:nvPr userDrawn="1"/>
          </p:nvSpPr>
          <p:spPr>
            <a:xfrm>
              <a:off x="4458868" y="317163"/>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sz="2400"/>
            </a:p>
          </p:txBody>
        </p:sp>
      </p:gr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8140"/>
          <a:stretch/>
        </p:blipFill>
        <p:spPr>
          <a:xfrm>
            <a:off x="2608" y="5668741"/>
            <a:ext cx="12192000" cy="1177559"/>
          </a:xfrm>
          <a:prstGeom prst="rect">
            <a:avLst/>
          </a:prstGeom>
        </p:spPr>
      </p:pic>
      <p:sp>
        <p:nvSpPr>
          <p:cNvPr id="3" name="TextBox 2"/>
          <p:cNvSpPr txBox="1"/>
          <p:nvPr userDrawn="1"/>
        </p:nvSpPr>
        <p:spPr>
          <a:xfrm>
            <a:off x="169626" y="3662434"/>
            <a:ext cx="8852455" cy="1815882"/>
          </a:xfrm>
          <a:prstGeom prst="rect">
            <a:avLst/>
          </a:prstGeom>
          <a:noFill/>
        </p:spPr>
        <p:txBody>
          <a:bodyPr wrap="square" rtlCol="0">
            <a:spAutoFit/>
          </a:bodyPr>
          <a:lstStyle/>
          <a:p>
            <a:r>
              <a:rPr lang="en-US" sz="1600">
                <a:solidFill>
                  <a:srgbClr val="695E4A"/>
                </a:solidFill>
                <a:latin typeface="Calibri" panose="020F0502020204030204" pitchFamily="34" charset="0"/>
              </a:rPr>
              <a:t>For more information, contact CDC</a:t>
            </a: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1-800-CDC-INFO (232-4636)</a:t>
            </a: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TTY:  1-888-232-6348    www.cdc.gov</a:t>
            </a:r>
            <a:br>
              <a:rPr lang="en-US" sz="1600">
                <a:solidFill>
                  <a:srgbClr val="695E4A"/>
                </a:solidFill>
                <a:latin typeface="Calibri" panose="020F0502020204030204" pitchFamily="34" charset="0"/>
              </a:rPr>
            </a:br>
            <a:br>
              <a:rPr lang="en-US" sz="1600">
                <a:solidFill>
                  <a:srgbClr val="695E4A"/>
                </a:solidFill>
                <a:latin typeface="Calibri" panose="020F0502020204030204" pitchFamily="34" charset="0"/>
              </a:rPr>
            </a:b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The findings and conclusions in this report are those of the authors and do not necessarily represent the official position of the Centers for Disease Control and Prevention.</a:t>
            </a:r>
          </a:p>
        </p:txBody>
      </p:sp>
      <p:grpSp>
        <p:nvGrpSpPr>
          <p:cNvPr id="2" name="Group 1"/>
          <p:cNvGrpSpPr/>
          <p:nvPr userDrawn="1"/>
        </p:nvGrpSpPr>
        <p:grpSpPr>
          <a:xfrm>
            <a:off x="0" y="5662473"/>
            <a:ext cx="12192000" cy="1183824"/>
            <a:chOff x="0" y="-11827"/>
            <a:chExt cx="9144000" cy="170018"/>
          </a:xfrm>
        </p:grpSpPr>
        <p:sp>
          <p:nvSpPr>
            <p:cNvPr id="6" name="bk object 25"/>
            <p:cNvSpPr/>
            <p:nvPr userDrawn="1"/>
          </p:nvSpPr>
          <p:spPr>
            <a:xfrm>
              <a:off x="0" y="-11827"/>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sz="2400"/>
            </a:p>
          </p:txBody>
        </p:sp>
        <p:sp>
          <p:nvSpPr>
            <p:cNvPr id="7" name="bk object 26"/>
            <p:cNvSpPr/>
            <p:nvPr userDrawn="1"/>
          </p:nvSpPr>
          <p:spPr>
            <a:xfrm>
              <a:off x="340051" y="-11827"/>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sz="2400"/>
            </a:p>
          </p:txBody>
        </p:sp>
        <p:sp>
          <p:nvSpPr>
            <p:cNvPr id="8" name="bk object 27"/>
            <p:cNvSpPr/>
            <p:nvPr userDrawn="1"/>
          </p:nvSpPr>
          <p:spPr>
            <a:xfrm>
              <a:off x="878274" y="-11827"/>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sz="2400"/>
            </a:p>
          </p:txBody>
        </p:sp>
        <p:sp>
          <p:nvSpPr>
            <p:cNvPr id="9" name="bk object 28"/>
            <p:cNvSpPr/>
            <p:nvPr userDrawn="1"/>
          </p:nvSpPr>
          <p:spPr>
            <a:xfrm>
              <a:off x="1654598" y="-11827"/>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sz="2400"/>
            </a:p>
          </p:txBody>
        </p:sp>
        <p:sp>
          <p:nvSpPr>
            <p:cNvPr id="10" name="bk object 29"/>
            <p:cNvSpPr/>
            <p:nvPr userDrawn="1"/>
          </p:nvSpPr>
          <p:spPr>
            <a:xfrm>
              <a:off x="2304805" y="-11827"/>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sz="2400"/>
            </a:p>
          </p:txBody>
        </p:sp>
        <p:sp>
          <p:nvSpPr>
            <p:cNvPr id="11" name="bk object 30"/>
            <p:cNvSpPr/>
            <p:nvPr userDrawn="1"/>
          </p:nvSpPr>
          <p:spPr>
            <a:xfrm>
              <a:off x="2554809" y="-11827"/>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sz="2400"/>
            </a:p>
          </p:txBody>
        </p:sp>
        <p:sp>
          <p:nvSpPr>
            <p:cNvPr id="12" name="bk object 31"/>
            <p:cNvSpPr/>
            <p:nvPr userDrawn="1"/>
          </p:nvSpPr>
          <p:spPr>
            <a:xfrm>
              <a:off x="3835845" y="-11827"/>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sz="2400"/>
            </a:p>
          </p:txBody>
        </p:sp>
        <p:sp>
          <p:nvSpPr>
            <p:cNvPr id="13" name="bk object 32"/>
            <p:cNvSpPr/>
            <p:nvPr userDrawn="1"/>
          </p:nvSpPr>
          <p:spPr>
            <a:xfrm>
              <a:off x="4458868" y="-11827"/>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sz="2400"/>
            </a:p>
          </p:txBody>
        </p:sp>
      </p:grpSp>
      <p:pic>
        <p:nvPicPr>
          <p:cNvPr id="36" name="Picture 3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546840" y="5770087"/>
            <a:ext cx="2527397" cy="968596"/>
          </a:xfrm>
          <a:prstGeom prst="rect">
            <a:avLst/>
          </a:prstGeom>
        </p:spPr>
      </p:pic>
    </p:spTree>
    <p:extLst>
      <p:ext uri="{BB962C8B-B14F-4D97-AF65-F5344CB8AC3E}">
        <p14:creationId xmlns:p14="http://schemas.microsoft.com/office/powerpoint/2010/main" val="370891056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CLOSING">
    <p:spTree>
      <p:nvGrpSpPr>
        <p:cNvPr id="1" name=""/>
        <p:cNvGrpSpPr/>
        <p:nvPr/>
      </p:nvGrpSpPr>
      <p:grpSpPr>
        <a:xfrm>
          <a:off x="0" y="0"/>
          <a:ext cx="0" cy="0"/>
          <a:chOff x="0" y="0"/>
          <a:chExt cx="0" cy="0"/>
        </a:xfrm>
      </p:grpSpPr>
      <p:grpSp>
        <p:nvGrpSpPr>
          <p:cNvPr id="14" name="Group 13"/>
          <p:cNvGrpSpPr/>
          <p:nvPr userDrawn="1"/>
        </p:nvGrpSpPr>
        <p:grpSpPr>
          <a:xfrm>
            <a:off x="0" y="5662473"/>
            <a:ext cx="12192000" cy="1183824"/>
            <a:chOff x="0" y="317163"/>
            <a:chExt cx="9144000" cy="170018"/>
          </a:xfrm>
        </p:grpSpPr>
        <p:sp>
          <p:nvSpPr>
            <p:cNvPr id="17" name="bk object 25"/>
            <p:cNvSpPr/>
            <p:nvPr userDrawn="1"/>
          </p:nvSpPr>
          <p:spPr>
            <a:xfrm>
              <a:off x="0" y="317163"/>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sz="2400"/>
            </a:p>
          </p:txBody>
        </p:sp>
        <p:sp>
          <p:nvSpPr>
            <p:cNvPr id="18" name="bk object 26"/>
            <p:cNvSpPr/>
            <p:nvPr userDrawn="1"/>
          </p:nvSpPr>
          <p:spPr>
            <a:xfrm>
              <a:off x="340051" y="317163"/>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sz="2400"/>
            </a:p>
          </p:txBody>
        </p:sp>
        <p:sp>
          <p:nvSpPr>
            <p:cNvPr id="19" name="bk object 27"/>
            <p:cNvSpPr/>
            <p:nvPr userDrawn="1"/>
          </p:nvSpPr>
          <p:spPr>
            <a:xfrm>
              <a:off x="878274" y="317163"/>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sz="2400"/>
            </a:p>
          </p:txBody>
        </p:sp>
        <p:sp>
          <p:nvSpPr>
            <p:cNvPr id="20" name="bk object 28"/>
            <p:cNvSpPr/>
            <p:nvPr userDrawn="1"/>
          </p:nvSpPr>
          <p:spPr>
            <a:xfrm>
              <a:off x="1654598" y="317163"/>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sz="2400"/>
            </a:p>
          </p:txBody>
        </p:sp>
        <p:sp>
          <p:nvSpPr>
            <p:cNvPr id="21" name="bk object 29"/>
            <p:cNvSpPr/>
            <p:nvPr userDrawn="1"/>
          </p:nvSpPr>
          <p:spPr>
            <a:xfrm>
              <a:off x="2304805" y="317163"/>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sz="2400"/>
            </a:p>
          </p:txBody>
        </p:sp>
        <p:sp>
          <p:nvSpPr>
            <p:cNvPr id="22" name="bk object 30"/>
            <p:cNvSpPr/>
            <p:nvPr userDrawn="1"/>
          </p:nvSpPr>
          <p:spPr>
            <a:xfrm>
              <a:off x="2554809" y="317163"/>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sz="2400"/>
            </a:p>
          </p:txBody>
        </p:sp>
        <p:sp>
          <p:nvSpPr>
            <p:cNvPr id="23" name="bk object 31"/>
            <p:cNvSpPr/>
            <p:nvPr userDrawn="1"/>
          </p:nvSpPr>
          <p:spPr>
            <a:xfrm>
              <a:off x="3835845" y="317163"/>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sz="2400"/>
            </a:p>
          </p:txBody>
        </p:sp>
        <p:sp>
          <p:nvSpPr>
            <p:cNvPr id="24" name="bk object 32"/>
            <p:cNvSpPr/>
            <p:nvPr userDrawn="1"/>
          </p:nvSpPr>
          <p:spPr>
            <a:xfrm>
              <a:off x="4458868" y="317163"/>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sz="2400"/>
            </a:p>
          </p:txBody>
        </p:sp>
      </p:gr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8140"/>
          <a:stretch/>
        </p:blipFill>
        <p:spPr>
          <a:xfrm>
            <a:off x="2608" y="5668741"/>
            <a:ext cx="12192000" cy="1177559"/>
          </a:xfrm>
          <a:prstGeom prst="rect">
            <a:avLst/>
          </a:prstGeom>
        </p:spPr>
      </p:pic>
      <p:sp>
        <p:nvSpPr>
          <p:cNvPr id="3" name="TextBox 2"/>
          <p:cNvSpPr txBox="1"/>
          <p:nvPr userDrawn="1"/>
        </p:nvSpPr>
        <p:spPr>
          <a:xfrm>
            <a:off x="169626" y="3662434"/>
            <a:ext cx="8852455" cy="1815882"/>
          </a:xfrm>
          <a:prstGeom prst="rect">
            <a:avLst/>
          </a:prstGeom>
          <a:noFill/>
        </p:spPr>
        <p:txBody>
          <a:bodyPr wrap="square" rtlCol="0">
            <a:spAutoFit/>
          </a:bodyPr>
          <a:lstStyle/>
          <a:p>
            <a:r>
              <a:rPr lang="en-US" sz="1600">
                <a:solidFill>
                  <a:srgbClr val="695E4A"/>
                </a:solidFill>
                <a:latin typeface="Calibri" panose="020F0502020204030204" pitchFamily="34" charset="0"/>
              </a:rPr>
              <a:t>For more information, contact CDC</a:t>
            </a: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1-800-CDC-INFO (232-4636)</a:t>
            </a: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TTY:  1-888-232-6348    www.cdc.gov</a:t>
            </a:r>
            <a:br>
              <a:rPr lang="en-US" sz="1600">
                <a:solidFill>
                  <a:srgbClr val="695E4A"/>
                </a:solidFill>
                <a:latin typeface="Calibri" panose="020F0502020204030204" pitchFamily="34" charset="0"/>
              </a:rPr>
            </a:br>
            <a:br>
              <a:rPr lang="en-US" sz="1600">
                <a:solidFill>
                  <a:srgbClr val="695E4A"/>
                </a:solidFill>
                <a:latin typeface="Calibri" panose="020F0502020204030204" pitchFamily="34" charset="0"/>
              </a:rPr>
            </a:b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The findings and conclusions in this report are those of the authors and do not necessarily represent the official position of the Centers for Disease Control and Prevention.</a:t>
            </a:r>
          </a:p>
        </p:txBody>
      </p:sp>
      <p:grpSp>
        <p:nvGrpSpPr>
          <p:cNvPr id="2" name="Group 1"/>
          <p:cNvGrpSpPr/>
          <p:nvPr userDrawn="1"/>
        </p:nvGrpSpPr>
        <p:grpSpPr>
          <a:xfrm>
            <a:off x="0" y="5662473"/>
            <a:ext cx="12192000" cy="1183824"/>
            <a:chOff x="0" y="-11827"/>
            <a:chExt cx="9144000" cy="170018"/>
          </a:xfrm>
        </p:grpSpPr>
        <p:sp>
          <p:nvSpPr>
            <p:cNvPr id="6" name="bk object 25"/>
            <p:cNvSpPr/>
            <p:nvPr userDrawn="1"/>
          </p:nvSpPr>
          <p:spPr>
            <a:xfrm>
              <a:off x="0" y="-11827"/>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sz="2400"/>
            </a:p>
          </p:txBody>
        </p:sp>
        <p:sp>
          <p:nvSpPr>
            <p:cNvPr id="7" name="bk object 26"/>
            <p:cNvSpPr/>
            <p:nvPr userDrawn="1"/>
          </p:nvSpPr>
          <p:spPr>
            <a:xfrm>
              <a:off x="340051" y="-11827"/>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sz="2400"/>
            </a:p>
          </p:txBody>
        </p:sp>
        <p:sp>
          <p:nvSpPr>
            <p:cNvPr id="8" name="bk object 27"/>
            <p:cNvSpPr/>
            <p:nvPr userDrawn="1"/>
          </p:nvSpPr>
          <p:spPr>
            <a:xfrm>
              <a:off x="878274" y="-11827"/>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sz="2400"/>
            </a:p>
          </p:txBody>
        </p:sp>
        <p:sp>
          <p:nvSpPr>
            <p:cNvPr id="9" name="bk object 28"/>
            <p:cNvSpPr/>
            <p:nvPr userDrawn="1"/>
          </p:nvSpPr>
          <p:spPr>
            <a:xfrm>
              <a:off x="1654598" y="-11827"/>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sz="2400"/>
            </a:p>
          </p:txBody>
        </p:sp>
        <p:sp>
          <p:nvSpPr>
            <p:cNvPr id="10" name="bk object 29"/>
            <p:cNvSpPr/>
            <p:nvPr userDrawn="1"/>
          </p:nvSpPr>
          <p:spPr>
            <a:xfrm>
              <a:off x="2304805" y="-11827"/>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sz="2400"/>
            </a:p>
          </p:txBody>
        </p:sp>
        <p:sp>
          <p:nvSpPr>
            <p:cNvPr id="11" name="bk object 30"/>
            <p:cNvSpPr/>
            <p:nvPr userDrawn="1"/>
          </p:nvSpPr>
          <p:spPr>
            <a:xfrm>
              <a:off x="2554809" y="-11827"/>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sz="2400"/>
            </a:p>
          </p:txBody>
        </p:sp>
        <p:sp>
          <p:nvSpPr>
            <p:cNvPr id="12" name="bk object 31"/>
            <p:cNvSpPr/>
            <p:nvPr userDrawn="1"/>
          </p:nvSpPr>
          <p:spPr>
            <a:xfrm>
              <a:off x="3835845" y="-11827"/>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sz="2400"/>
            </a:p>
          </p:txBody>
        </p:sp>
        <p:sp>
          <p:nvSpPr>
            <p:cNvPr id="13" name="bk object 32"/>
            <p:cNvSpPr/>
            <p:nvPr userDrawn="1"/>
          </p:nvSpPr>
          <p:spPr>
            <a:xfrm>
              <a:off x="4458868" y="-11827"/>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sz="2400"/>
            </a:p>
          </p:txBody>
        </p:sp>
      </p:grpSp>
      <p:pic>
        <p:nvPicPr>
          <p:cNvPr id="25" name="Picture 2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88249" y="5786295"/>
            <a:ext cx="1633689" cy="936183"/>
          </a:xfrm>
          <a:prstGeom prst="rect">
            <a:avLst/>
          </a:prstGeom>
        </p:spPr>
      </p:pic>
    </p:spTree>
    <p:extLst>
      <p:ext uri="{BB962C8B-B14F-4D97-AF65-F5344CB8AC3E}">
        <p14:creationId xmlns:p14="http://schemas.microsoft.com/office/powerpoint/2010/main" val="3275028209"/>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92474-7827-4AA7-8543-313AFFFCE6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79CAB32-7AF9-422A-BD15-425AA21C7B03}"/>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7A85C4-B782-4349-BCFC-507DF5D72C57}"/>
              </a:ext>
            </a:extLst>
          </p:cNvPr>
          <p:cNvSpPr>
            <a:spLocks noGrp="1"/>
          </p:cNvSpPr>
          <p:nvPr>
            <p:ph type="dt" sz="half" idx="10"/>
          </p:nvPr>
        </p:nvSpPr>
        <p:spPr/>
        <p:txBody>
          <a:bodyPr/>
          <a:lstStyle/>
          <a:p>
            <a:fld id="{6FAF22F4-443C-49A0-BC0B-4DE5036C73DD}" type="datetimeFigureOut">
              <a:rPr lang="en-US" smtClean="0"/>
              <a:t>10/24/2023</a:t>
            </a:fld>
            <a:endParaRPr lang="en-US"/>
          </a:p>
        </p:txBody>
      </p:sp>
      <p:sp>
        <p:nvSpPr>
          <p:cNvPr id="5" name="Footer Placeholder 4">
            <a:extLst>
              <a:ext uri="{FF2B5EF4-FFF2-40B4-BE49-F238E27FC236}">
                <a16:creationId xmlns:a16="http://schemas.microsoft.com/office/drawing/2014/main" id="{89AA7606-02B4-403A-8BDA-7153314031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26E237-C738-4D3B-9D2D-4111E1EB48D3}"/>
              </a:ext>
            </a:extLst>
          </p:cNvPr>
          <p:cNvSpPr>
            <a:spLocks noGrp="1"/>
          </p:cNvSpPr>
          <p:nvPr>
            <p:ph type="sldNum" sz="quarter" idx="12"/>
          </p:nvPr>
        </p:nvSpPr>
        <p:spPr/>
        <p:txBody>
          <a:bodyPr/>
          <a:lstStyle/>
          <a:p>
            <a:fld id="{2EB38C8D-4465-457C-9714-7FFAF4550ACB}" type="slidenum">
              <a:rPr lang="en-US" smtClean="0"/>
              <a:t>‹#›</a:t>
            </a:fld>
            <a:endParaRPr lang="en-US"/>
          </a:p>
        </p:txBody>
      </p:sp>
    </p:spTree>
    <p:extLst>
      <p:ext uri="{BB962C8B-B14F-4D97-AF65-F5344CB8AC3E}">
        <p14:creationId xmlns:p14="http://schemas.microsoft.com/office/powerpoint/2010/main" val="1671268135"/>
      </p:ext>
    </p:extLst>
  </p:cSld>
  <p:clrMapOvr>
    <a:masterClrMapping/>
  </p:clrMapOvr>
  <p:hf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A8B4A-D327-4FE1-8977-B138479E7D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40BE4B-F1BF-45E2-A507-F00DEFF6F91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F684BC-B810-4842-B605-D70E83CF1E34}"/>
              </a:ext>
            </a:extLst>
          </p:cNvPr>
          <p:cNvSpPr>
            <a:spLocks noGrp="1"/>
          </p:cNvSpPr>
          <p:nvPr>
            <p:ph type="dt" sz="half" idx="10"/>
          </p:nvPr>
        </p:nvSpPr>
        <p:spPr/>
        <p:txBody>
          <a:bodyPr/>
          <a:lstStyle/>
          <a:p>
            <a:fld id="{6FAF22F4-443C-49A0-BC0B-4DE5036C73DD}" type="datetimeFigureOut">
              <a:rPr lang="en-US" smtClean="0"/>
              <a:t>10/24/2023</a:t>
            </a:fld>
            <a:endParaRPr lang="en-US"/>
          </a:p>
        </p:txBody>
      </p:sp>
      <p:sp>
        <p:nvSpPr>
          <p:cNvPr id="5" name="Footer Placeholder 4">
            <a:extLst>
              <a:ext uri="{FF2B5EF4-FFF2-40B4-BE49-F238E27FC236}">
                <a16:creationId xmlns:a16="http://schemas.microsoft.com/office/drawing/2014/main" id="{39346BB1-A0E4-42D4-9D80-8F57C02EDB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25D233-DEA4-4CEC-97E3-C95E01A7C93D}"/>
              </a:ext>
            </a:extLst>
          </p:cNvPr>
          <p:cNvSpPr>
            <a:spLocks noGrp="1"/>
          </p:cNvSpPr>
          <p:nvPr>
            <p:ph type="sldNum" sz="quarter" idx="12"/>
          </p:nvPr>
        </p:nvSpPr>
        <p:spPr/>
        <p:txBody>
          <a:bodyPr/>
          <a:lstStyle/>
          <a:p>
            <a:fld id="{2EB38C8D-4465-457C-9714-7FFAF4550ACB}" type="slidenum">
              <a:rPr lang="en-US" smtClean="0"/>
              <a:t>‹#›</a:t>
            </a:fld>
            <a:endParaRPr lang="en-US"/>
          </a:p>
        </p:txBody>
      </p:sp>
    </p:spTree>
    <p:extLst>
      <p:ext uri="{BB962C8B-B14F-4D97-AF65-F5344CB8AC3E}">
        <p14:creationId xmlns:p14="http://schemas.microsoft.com/office/powerpoint/2010/main" val="613510854"/>
      </p:ext>
    </p:extLst>
  </p:cSld>
  <p:clrMapOvr>
    <a:masterClrMapping/>
  </p:clrMapOvr>
  <p:hf hdr="0" ftr="0" dt="0"/>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3DF7F-094B-4CBF-9494-06B46DC603F6}"/>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B7A320C-01AF-40C8-8632-A5CD3EDC6D89}"/>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8E173FA-759F-4D48-BD6E-7D5CA38BD7E4}"/>
              </a:ext>
            </a:extLst>
          </p:cNvPr>
          <p:cNvSpPr>
            <a:spLocks noGrp="1"/>
          </p:cNvSpPr>
          <p:nvPr>
            <p:ph type="dt" sz="half" idx="10"/>
          </p:nvPr>
        </p:nvSpPr>
        <p:spPr/>
        <p:txBody>
          <a:bodyPr/>
          <a:lstStyle/>
          <a:p>
            <a:fld id="{6FAF22F4-443C-49A0-BC0B-4DE5036C73DD}" type="datetimeFigureOut">
              <a:rPr lang="en-US" smtClean="0"/>
              <a:t>10/24/2023</a:t>
            </a:fld>
            <a:endParaRPr lang="en-US"/>
          </a:p>
        </p:txBody>
      </p:sp>
      <p:sp>
        <p:nvSpPr>
          <p:cNvPr id="5" name="Footer Placeholder 4">
            <a:extLst>
              <a:ext uri="{FF2B5EF4-FFF2-40B4-BE49-F238E27FC236}">
                <a16:creationId xmlns:a16="http://schemas.microsoft.com/office/drawing/2014/main" id="{FB971149-58FF-413F-AEE7-2614A60223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31C76F-55E4-4F56-918A-009082CA559D}"/>
              </a:ext>
            </a:extLst>
          </p:cNvPr>
          <p:cNvSpPr>
            <a:spLocks noGrp="1"/>
          </p:cNvSpPr>
          <p:nvPr>
            <p:ph type="sldNum" sz="quarter" idx="12"/>
          </p:nvPr>
        </p:nvSpPr>
        <p:spPr/>
        <p:txBody>
          <a:bodyPr/>
          <a:lstStyle/>
          <a:p>
            <a:fld id="{2EB38C8D-4465-457C-9714-7FFAF4550ACB}" type="slidenum">
              <a:rPr lang="en-US" smtClean="0"/>
              <a:t>‹#›</a:t>
            </a:fld>
            <a:endParaRPr lang="en-US"/>
          </a:p>
        </p:txBody>
      </p:sp>
    </p:spTree>
    <p:extLst>
      <p:ext uri="{BB962C8B-B14F-4D97-AF65-F5344CB8AC3E}">
        <p14:creationId xmlns:p14="http://schemas.microsoft.com/office/powerpoint/2010/main" val="3232338996"/>
      </p:ext>
    </p:extLst>
  </p:cSld>
  <p:clrMapOvr>
    <a:masterClrMapping/>
  </p:clrMapOvr>
  <p:hf hdr="0" ftr="0" dt="0"/>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EF549-7CEB-442B-8128-23735E8E25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7B38D0-8126-4F9D-84BD-24B861D61010}"/>
              </a:ext>
            </a:extLst>
          </p:cNvPr>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5ADCB4-7BF5-405D-AC75-6D47D439F343}"/>
              </a:ext>
            </a:extLst>
          </p:cNvPr>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42926E-DC10-46DB-A0D9-4F112A73E437}"/>
              </a:ext>
            </a:extLst>
          </p:cNvPr>
          <p:cNvSpPr>
            <a:spLocks noGrp="1"/>
          </p:cNvSpPr>
          <p:nvPr>
            <p:ph type="dt" sz="half" idx="10"/>
          </p:nvPr>
        </p:nvSpPr>
        <p:spPr/>
        <p:txBody>
          <a:bodyPr/>
          <a:lstStyle/>
          <a:p>
            <a:fld id="{6FAF22F4-443C-49A0-BC0B-4DE5036C73DD}" type="datetimeFigureOut">
              <a:rPr lang="en-US" smtClean="0"/>
              <a:t>10/24/2023</a:t>
            </a:fld>
            <a:endParaRPr lang="en-US"/>
          </a:p>
        </p:txBody>
      </p:sp>
      <p:sp>
        <p:nvSpPr>
          <p:cNvPr id="6" name="Footer Placeholder 5">
            <a:extLst>
              <a:ext uri="{FF2B5EF4-FFF2-40B4-BE49-F238E27FC236}">
                <a16:creationId xmlns:a16="http://schemas.microsoft.com/office/drawing/2014/main" id="{3483C627-0009-44D1-8CB7-0B9ED37DA4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5DD3FE-C26C-4C53-A88C-30089C4B49D9}"/>
              </a:ext>
            </a:extLst>
          </p:cNvPr>
          <p:cNvSpPr>
            <a:spLocks noGrp="1"/>
          </p:cNvSpPr>
          <p:nvPr>
            <p:ph type="sldNum" sz="quarter" idx="12"/>
          </p:nvPr>
        </p:nvSpPr>
        <p:spPr/>
        <p:txBody>
          <a:bodyPr/>
          <a:lstStyle/>
          <a:p>
            <a:fld id="{2EB38C8D-4465-457C-9714-7FFAF4550ACB}" type="slidenum">
              <a:rPr lang="en-US" smtClean="0"/>
              <a:t>‹#›</a:t>
            </a:fld>
            <a:endParaRPr lang="en-US"/>
          </a:p>
        </p:txBody>
      </p:sp>
    </p:spTree>
    <p:extLst>
      <p:ext uri="{BB962C8B-B14F-4D97-AF65-F5344CB8AC3E}">
        <p14:creationId xmlns:p14="http://schemas.microsoft.com/office/powerpoint/2010/main" val="503546853"/>
      </p:ext>
    </p:extLst>
  </p:cSld>
  <p:clrMapOvr>
    <a:masterClrMapping/>
  </p:clrMapOvr>
  <p:hf hdr="0" ftr="0" dt="0"/>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1093F-35B6-4F6D-BCE0-378C44F0B17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5407DC-4225-4A48-B071-AE360819FE1B}"/>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E38301-8A30-496E-BB57-18DFDC63EFC4}"/>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A7B109D-74D6-46E3-9CE7-416D293A7893}"/>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11D085-048B-45DA-918B-1E107C604983}"/>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8172879-E409-45D0-B1F3-F1047A05D506}"/>
              </a:ext>
            </a:extLst>
          </p:cNvPr>
          <p:cNvSpPr>
            <a:spLocks noGrp="1"/>
          </p:cNvSpPr>
          <p:nvPr>
            <p:ph type="dt" sz="half" idx="10"/>
          </p:nvPr>
        </p:nvSpPr>
        <p:spPr/>
        <p:txBody>
          <a:bodyPr/>
          <a:lstStyle/>
          <a:p>
            <a:fld id="{6FAF22F4-443C-49A0-BC0B-4DE5036C73DD}" type="datetimeFigureOut">
              <a:rPr lang="en-US" smtClean="0"/>
              <a:t>10/24/2023</a:t>
            </a:fld>
            <a:endParaRPr lang="en-US"/>
          </a:p>
        </p:txBody>
      </p:sp>
      <p:sp>
        <p:nvSpPr>
          <p:cNvPr id="8" name="Footer Placeholder 7">
            <a:extLst>
              <a:ext uri="{FF2B5EF4-FFF2-40B4-BE49-F238E27FC236}">
                <a16:creationId xmlns:a16="http://schemas.microsoft.com/office/drawing/2014/main" id="{791CC37F-3BF6-4F27-9B98-B440B34FA7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DC0411-27F8-4C83-A18B-66A038EC9D4A}"/>
              </a:ext>
            </a:extLst>
          </p:cNvPr>
          <p:cNvSpPr>
            <a:spLocks noGrp="1"/>
          </p:cNvSpPr>
          <p:nvPr>
            <p:ph type="sldNum" sz="quarter" idx="12"/>
          </p:nvPr>
        </p:nvSpPr>
        <p:spPr/>
        <p:txBody>
          <a:bodyPr/>
          <a:lstStyle/>
          <a:p>
            <a:fld id="{2EB38C8D-4465-457C-9714-7FFAF4550ACB}" type="slidenum">
              <a:rPr lang="en-US" smtClean="0"/>
              <a:t>‹#›</a:t>
            </a:fld>
            <a:endParaRPr lang="en-US"/>
          </a:p>
        </p:txBody>
      </p:sp>
    </p:spTree>
    <p:extLst>
      <p:ext uri="{BB962C8B-B14F-4D97-AF65-F5344CB8AC3E}">
        <p14:creationId xmlns:p14="http://schemas.microsoft.com/office/powerpoint/2010/main" val="3086517510"/>
      </p:ext>
    </p:extLst>
  </p:cSld>
  <p:clrMapOvr>
    <a:masterClrMapping/>
  </p:clrMapOvr>
  <p:hf hdr="0" ftr="0" dt="0"/>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2E26-90B9-4963-8145-A08A0EB744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EE9B14-06AC-4529-8D7B-E2AE228B3D9F}"/>
              </a:ext>
            </a:extLst>
          </p:cNvPr>
          <p:cNvSpPr>
            <a:spLocks noGrp="1"/>
          </p:cNvSpPr>
          <p:nvPr>
            <p:ph type="dt" sz="half" idx="10"/>
          </p:nvPr>
        </p:nvSpPr>
        <p:spPr/>
        <p:txBody>
          <a:bodyPr/>
          <a:lstStyle/>
          <a:p>
            <a:fld id="{6FAF22F4-443C-49A0-BC0B-4DE5036C73DD}" type="datetimeFigureOut">
              <a:rPr lang="en-US" smtClean="0"/>
              <a:t>10/24/2023</a:t>
            </a:fld>
            <a:endParaRPr lang="en-US"/>
          </a:p>
        </p:txBody>
      </p:sp>
      <p:sp>
        <p:nvSpPr>
          <p:cNvPr id="4" name="Footer Placeholder 3">
            <a:extLst>
              <a:ext uri="{FF2B5EF4-FFF2-40B4-BE49-F238E27FC236}">
                <a16:creationId xmlns:a16="http://schemas.microsoft.com/office/drawing/2014/main" id="{517D4753-946A-49F1-867C-98862EB4251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0EC731-2023-4501-BBA9-D804953436DA}"/>
              </a:ext>
            </a:extLst>
          </p:cNvPr>
          <p:cNvSpPr>
            <a:spLocks noGrp="1"/>
          </p:cNvSpPr>
          <p:nvPr>
            <p:ph type="sldNum" sz="quarter" idx="12"/>
          </p:nvPr>
        </p:nvSpPr>
        <p:spPr/>
        <p:txBody>
          <a:bodyPr/>
          <a:lstStyle/>
          <a:p>
            <a:fld id="{2EB38C8D-4465-457C-9714-7FFAF4550ACB}" type="slidenum">
              <a:rPr lang="en-US" smtClean="0"/>
              <a:t>‹#›</a:t>
            </a:fld>
            <a:endParaRPr lang="en-US"/>
          </a:p>
        </p:txBody>
      </p:sp>
    </p:spTree>
    <p:extLst>
      <p:ext uri="{BB962C8B-B14F-4D97-AF65-F5344CB8AC3E}">
        <p14:creationId xmlns:p14="http://schemas.microsoft.com/office/powerpoint/2010/main" val="890862487"/>
      </p:ext>
    </p:extLst>
  </p:cSld>
  <p:clrMapOvr>
    <a:masterClrMapping/>
  </p:clrMapOvr>
  <p:hf hdr="0" ftr="0" dt="0"/>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83872B-38AE-4C44-8C4F-AFD39D056FCA}"/>
              </a:ext>
            </a:extLst>
          </p:cNvPr>
          <p:cNvSpPr>
            <a:spLocks noGrp="1"/>
          </p:cNvSpPr>
          <p:nvPr>
            <p:ph type="dt" sz="half" idx="10"/>
          </p:nvPr>
        </p:nvSpPr>
        <p:spPr/>
        <p:txBody>
          <a:bodyPr/>
          <a:lstStyle/>
          <a:p>
            <a:fld id="{6FAF22F4-443C-49A0-BC0B-4DE5036C73DD}" type="datetimeFigureOut">
              <a:rPr lang="en-US" smtClean="0"/>
              <a:t>10/24/2023</a:t>
            </a:fld>
            <a:endParaRPr lang="en-US"/>
          </a:p>
        </p:txBody>
      </p:sp>
      <p:sp>
        <p:nvSpPr>
          <p:cNvPr id="3" name="Footer Placeholder 2">
            <a:extLst>
              <a:ext uri="{FF2B5EF4-FFF2-40B4-BE49-F238E27FC236}">
                <a16:creationId xmlns:a16="http://schemas.microsoft.com/office/drawing/2014/main" id="{DED3C910-9E14-4AF0-82CD-7A6B3709C1C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86CBB60-95C8-4F4A-A800-42CB97685678}"/>
              </a:ext>
            </a:extLst>
          </p:cNvPr>
          <p:cNvSpPr>
            <a:spLocks noGrp="1"/>
          </p:cNvSpPr>
          <p:nvPr>
            <p:ph type="sldNum" sz="quarter" idx="12"/>
          </p:nvPr>
        </p:nvSpPr>
        <p:spPr/>
        <p:txBody>
          <a:bodyPr/>
          <a:lstStyle/>
          <a:p>
            <a:fld id="{2EB38C8D-4465-457C-9714-7FFAF4550ACB}" type="slidenum">
              <a:rPr lang="en-US" smtClean="0"/>
              <a:t>‹#›</a:t>
            </a:fld>
            <a:endParaRPr lang="en-US"/>
          </a:p>
        </p:txBody>
      </p:sp>
    </p:spTree>
    <p:extLst>
      <p:ext uri="{BB962C8B-B14F-4D97-AF65-F5344CB8AC3E}">
        <p14:creationId xmlns:p14="http://schemas.microsoft.com/office/powerpoint/2010/main" val="3536167247"/>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lor_backgroun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2" y="4467097"/>
            <a:ext cx="11059884" cy="1162051"/>
          </a:xfrm>
          <a:prstGeom prst="rect">
            <a:avLst/>
          </a:prstGeom>
        </p:spPr>
        <p:txBody>
          <a:bodyPr anchor="b"/>
          <a:lstStyle>
            <a:lvl1pPr algn="l">
              <a:defRPr sz="4800" b="1" baseline="0">
                <a:solidFill>
                  <a:schemeClr val="bg2"/>
                </a:solidFill>
                <a:effectLst/>
                <a:latin typeface="Calibri" pitchFamily="34" charset="0"/>
              </a:defRPr>
            </a:lvl1pPr>
          </a:lstStyle>
          <a:p>
            <a:endParaRPr lang="en-US"/>
          </a:p>
        </p:txBody>
      </p:sp>
      <p:sp>
        <p:nvSpPr>
          <p:cNvPr id="5" name="Text Placeholder 2"/>
          <p:cNvSpPr>
            <a:spLocks noGrp="1"/>
          </p:cNvSpPr>
          <p:nvPr>
            <p:ph type="body" idx="1"/>
          </p:nvPr>
        </p:nvSpPr>
        <p:spPr>
          <a:xfrm>
            <a:off x="609601" y="5900928"/>
            <a:ext cx="10363200" cy="568325"/>
          </a:xfrm>
          <a:prstGeom prst="rect">
            <a:avLst/>
          </a:prstGeom>
        </p:spPr>
        <p:txBody>
          <a:bodyPr anchor="b"/>
          <a:lstStyle>
            <a:lvl1pPr marL="0" indent="0" algn="l">
              <a:lnSpc>
                <a:spcPts val="2933"/>
              </a:lnSpc>
              <a:buNone/>
              <a:defRPr sz="2667" baseline="0">
                <a:solidFill>
                  <a:schemeClr val="bg2"/>
                </a:solidFill>
                <a:latin typeface="Calibri"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endParaRPr lang="en-US"/>
          </a:p>
        </p:txBody>
      </p:sp>
    </p:spTree>
    <p:extLst>
      <p:ext uri="{BB962C8B-B14F-4D97-AF65-F5344CB8AC3E}">
        <p14:creationId xmlns:p14="http://schemas.microsoft.com/office/powerpoint/2010/main" val="2743433114"/>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3BA95-21DE-4112-97FF-0234E8FD46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9384EE-41C1-4F0A-BD98-C794AC01411C}"/>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E54C68F-8D8C-44B1-9312-3DC790B267F2}"/>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B33504-2832-4981-9D0C-0DA88E743F94}"/>
              </a:ext>
            </a:extLst>
          </p:cNvPr>
          <p:cNvSpPr>
            <a:spLocks noGrp="1"/>
          </p:cNvSpPr>
          <p:nvPr>
            <p:ph type="dt" sz="half" idx="10"/>
          </p:nvPr>
        </p:nvSpPr>
        <p:spPr/>
        <p:txBody>
          <a:bodyPr/>
          <a:lstStyle/>
          <a:p>
            <a:fld id="{6FAF22F4-443C-49A0-BC0B-4DE5036C73DD}" type="datetimeFigureOut">
              <a:rPr lang="en-US" smtClean="0"/>
              <a:t>10/24/2023</a:t>
            </a:fld>
            <a:endParaRPr lang="en-US"/>
          </a:p>
        </p:txBody>
      </p:sp>
      <p:sp>
        <p:nvSpPr>
          <p:cNvPr id="6" name="Footer Placeholder 5">
            <a:extLst>
              <a:ext uri="{FF2B5EF4-FFF2-40B4-BE49-F238E27FC236}">
                <a16:creationId xmlns:a16="http://schemas.microsoft.com/office/drawing/2014/main" id="{5208B042-3B92-4D4D-AE25-B118926217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8F05B2-E570-407B-9FE3-9C5BDEE13263}"/>
              </a:ext>
            </a:extLst>
          </p:cNvPr>
          <p:cNvSpPr>
            <a:spLocks noGrp="1"/>
          </p:cNvSpPr>
          <p:nvPr>
            <p:ph type="sldNum" sz="quarter" idx="12"/>
          </p:nvPr>
        </p:nvSpPr>
        <p:spPr/>
        <p:txBody>
          <a:bodyPr/>
          <a:lstStyle/>
          <a:p>
            <a:fld id="{2EB38C8D-4465-457C-9714-7FFAF4550ACB}" type="slidenum">
              <a:rPr lang="en-US" smtClean="0"/>
              <a:t>‹#›</a:t>
            </a:fld>
            <a:endParaRPr lang="en-US"/>
          </a:p>
        </p:txBody>
      </p:sp>
    </p:spTree>
    <p:extLst>
      <p:ext uri="{BB962C8B-B14F-4D97-AF65-F5344CB8AC3E}">
        <p14:creationId xmlns:p14="http://schemas.microsoft.com/office/powerpoint/2010/main" val="465843623"/>
      </p:ext>
    </p:extLst>
  </p:cSld>
  <p:clrMapOvr>
    <a:masterClrMapping/>
  </p:clrMapOvr>
  <p:hf hdr="0" ftr="0" dt="0"/>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23BD9-6F83-4606-A070-24719F3BA0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993317-FBF9-4211-B9A9-C8CB3C1EA3E1}"/>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0F1A8EBA-61F3-4A58-8D9B-75D2F6A24372}"/>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82FFF7-2D2A-49A3-B853-907288858810}"/>
              </a:ext>
            </a:extLst>
          </p:cNvPr>
          <p:cNvSpPr>
            <a:spLocks noGrp="1"/>
          </p:cNvSpPr>
          <p:nvPr>
            <p:ph type="dt" sz="half" idx="10"/>
          </p:nvPr>
        </p:nvSpPr>
        <p:spPr/>
        <p:txBody>
          <a:bodyPr/>
          <a:lstStyle/>
          <a:p>
            <a:fld id="{6FAF22F4-443C-49A0-BC0B-4DE5036C73DD}" type="datetimeFigureOut">
              <a:rPr lang="en-US" smtClean="0"/>
              <a:t>10/24/2023</a:t>
            </a:fld>
            <a:endParaRPr lang="en-US"/>
          </a:p>
        </p:txBody>
      </p:sp>
      <p:sp>
        <p:nvSpPr>
          <p:cNvPr id="6" name="Footer Placeholder 5">
            <a:extLst>
              <a:ext uri="{FF2B5EF4-FFF2-40B4-BE49-F238E27FC236}">
                <a16:creationId xmlns:a16="http://schemas.microsoft.com/office/drawing/2014/main" id="{E1E1D507-201B-4183-AB77-1C5E071D27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F26F11-AD99-4B66-9D96-A942599C8FC6}"/>
              </a:ext>
            </a:extLst>
          </p:cNvPr>
          <p:cNvSpPr>
            <a:spLocks noGrp="1"/>
          </p:cNvSpPr>
          <p:nvPr>
            <p:ph type="sldNum" sz="quarter" idx="12"/>
          </p:nvPr>
        </p:nvSpPr>
        <p:spPr/>
        <p:txBody>
          <a:bodyPr/>
          <a:lstStyle/>
          <a:p>
            <a:fld id="{2EB38C8D-4465-457C-9714-7FFAF4550ACB}" type="slidenum">
              <a:rPr lang="en-US" smtClean="0"/>
              <a:t>‹#›</a:t>
            </a:fld>
            <a:endParaRPr lang="en-US"/>
          </a:p>
        </p:txBody>
      </p:sp>
    </p:spTree>
    <p:extLst>
      <p:ext uri="{BB962C8B-B14F-4D97-AF65-F5344CB8AC3E}">
        <p14:creationId xmlns:p14="http://schemas.microsoft.com/office/powerpoint/2010/main" val="336853838"/>
      </p:ext>
    </p:extLst>
  </p:cSld>
  <p:clrMapOvr>
    <a:masterClrMapping/>
  </p:clrMapOvr>
  <p:hf hdr="0" ftr="0" dt="0"/>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75E2B-F8F0-4DC8-89CB-B652D8BE58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E886C5-3489-4FFA-965F-4633AE260E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986E55-9C66-4B18-AED6-94E05C4E1022}"/>
              </a:ext>
            </a:extLst>
          </p:cNvPr>
          <p:cNvSpPr>
            <a:spLocks noGrp="1"/>
          </p:cNvSpPr>
          <p:nvPr>
            <p:ph type="dt" sz="half" idx="10"/>
          </p:nvPr>
        </p:nvSpPr>
        <p:spPr/>
        <p:txBody>
          <a:bodyPr/>
          <a:lstStyle/>
          <a:p>
            <a:fld id="{6FAF22F4-443C-49A0-BC0B-4DE5036C73DD}" type="datetimeFigureOut">
              <a:rPr lang="en-US" smtClean="0"/>
              <a:t>10/24/2023</a:t>
            </a:fld>
            <a:endParaRPr lang="en-US"/>
          </a:p>
        </p:txBody>
      </p:sp>
      <p:sp>
        <p:nvSpPr>
          <p:cNvPr id="5" name="Footer Placeholder 4">
            <a:extLst>
              <a:ext uri="{FF2B5EF4-FFF2-40B4-BE49-F238E27FC236}">
                <a16:creationId xmlns:a16="http://schemas.microsoft.com/office/drawing/2014/main" id="{22D2C2EB-1454-438F-8942-3847D34FAA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3CB1E6-1199-444E-9E5B-D4F55ECCA254}"/>
              </a:ext>
            </a:extLst>
          </p:cNvPr>
          <p:cNvSpPr>
            <a:spLocks noGrp="1"/>
          </p:cNvSpPr>
          <p:nvPr>
            <p:ph type="sldNum" sz="quarter" idx="12"/>
          </p:nvPr>
        </p:nvSpPr>
        <p:spPr/>
        <p:txBody>
          <a:bodyPr/>
          <a:lstStyle/>
          <a:p>
            <a:fld id="{2EB38C8D-4465-457C-9714-7FFAF4550ACB}" type="slidenum">
              <a:rPr lang="en-US" smtClean="0"/>
              <a:t>‹#›</a:t>
            </a:fld>
            <a:endParaRPr lang="en-US"/>
          </a:p>
        </p:txBody>
      </p:sp>
    </p:spTree>
    <p:extLst>
      <p:ext uri="{BB962C8B-B14F-4D97-AF65-F5344CB8AC3E}">
        <p14:creationId xmlns:p14="http://schemas.microsoft.com/office/powerpoint/2010/main" val="3815827958"/>
      </p:ext>
    </p:extLst>
  </p:cSld>
  <p:clrMapOvr>
    <a:masterClrMapping/>
  </p:clrMapOvr>
  <p:hf hdr="0" ftr="0" dt="0"/>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FE77AE-42D5-4866-8E34-7CB58033A10E}"/>
              </a:ext>
            </a:extLst>
          </p:cNvPr>
          <p:cNvSpPr>
            <a:spLocks noGrp="1"/>
          </p:cNvSpPr>
          <p:nvPr>
            <p:ph type="title" orient="vert"/>
          </p:nvPr>
        </p:nvSpPr>
        <p:spPr>
          <a:xfrm>
            <a:off x="8724901" y="365126"/>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E7F2A73-A38F-4E14-9B60-BB3AB52C8882}"/>
              </a:ext>
            </a:extLst>
          </p:cNvPr>
          <p:cNvSpPr>
            <a:spLocks noGrp="1"/>
          </p:cNvSpPr>
          <p:nvPr>
            <p:ph type="body" orient="vert" idx="1"/>
          </p:nvPr>
        </p:nvSpPr>
        <p:spPr>
          <a:xfrm>
            <a:off x="838201" y="365126"/>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E41F71-DB4A-445E-ADDE-8846E50F9B2E}"/>
              </a:ext>
            </a:extLst>
          </p:cNvPr>
          <p:cNvSpPr>
            <a:spLocks noGrp="1"/>
          </p:cNvSpPr>
          <p:nvPr>
            <p:ph type="dt" sz="half" idx="10"/>
          </p:nvPr>
        </p:nvSpPr>
        <p:spPr/>
        <p:txBody>
          <a:bodyPr/>
          <a:lstStyle/>
          <a:p>
            <a:fld id="{6FAF22F4-443C-49A0-BC0B-4DE5036C73DD}" type="datetimeFigureOut">
              <a:rPr lang="en-US" smtClean="0"/>
              <a:t>10/24/2023</a:t>
            </a:fld>
            <a:endParaRPr lang="en-US"/>
          </a:p>
        </p:txBody>
      </p:sp>
      <p:sp>
        <p:nvSpPr>
          <p:cNvPr id="5" name="Footer Placeholder 4">
            <a:extLst>
              <a:ext uri="{FF2B5EF4-FFF2-40B4-BE49-F238E27FC236}">
                <a16:creationId xmlns:a16="http://schemas.microsoft.com/office/drawing/2014/main" id="{15F83B8A-4320-4BE2-A500-9E91A8933A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6953EF-B6CE-4745-9A8E-AD711645BC01}"/>
              </a:ext>
            </a:extLst>
          </p:cNvPr>
          <p:cNvSpPr>
            <a:spLocks noGrp="1"/>
          </p:cNvSpPr>
          <p:nvPr>
            <p:ph type="sldNum" sz="quarter" idx="12"/>
          </p:nvPr>
        </p:nvSpPr>
        <p:spPr/>
        <p:txBody>
          <a:bodyPr/>
          <a:lstStyle/>
          <a:p>
            <a:fld id="{2EB38C8D-4465-457C-9714-7FFAF4550ACB}" type="slidenum">
              <a:rPr lang="en-US" smtClean="0"/>
              <a:t>‹#›</a:t>
            </a:fld>
            <a:endParaRPr lang="en-US"/>
          </a:p>
        </p:txBody>
      </p:sp>
    </p:spTree>
    <p:extLst>
      <p:ext uri="{BB962C8B-B14F-4D97-AF65-F5344CB8AC3E}">
        <p14:creationId xmlns:p14="http://schemas.microsoft.com/office/powerpoint/2010/main" val="318258278"/>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DATA SLIDE">
    <p:spTree>
      <p:nvGrpSpPr>
        <p:cNvPr id="1" name=""/>
        <p:cNvGrpSpPr/>
        <p:nvPr/>
      </p:nvGrpSpPr>
      <p:grpSpPr>
        <a:xfrm>
          <a:off x="0" y="0"/>
          <a:ext cx="0" cy="0"/>
          <a:chOff x="0" y="0"/>
          <a:chExt cx="0" cy="0"/>
        </a:xfrm>
      </p:grpSpPr>
      <p:grpSp>
        <p:nvGrpSpPr>
          <p:cNvPr id="7" name="Group 6"/>
          <p:cNvGrpSpPr/>
          <p:nvPr userDrawn="1"/>
        </p:nvGrpSpPr>
        <p:grpSpPr>
          <a:xfrm>
            <a:off x="0" y="6737107"/>
            <a:ext cx="12192000" cy="121584"/>
            <a:chOff x="-4727795" y="10151256"/>
            <a:chExt cx="21930367" cy="545666"/>
          </a:xfrm>
        </p:grpSpPr>
        <p:sp>
          <p:nvSpPr>
            <p:cNvPr id="8" name="Rectangle 7"/>
            <p:cNvSpPr>
              <a:spLocks noChangeArrowheads="1"/>
            </p:cNvSpPr>
            <p:nvPr userDrawn="1"/>
          </p:nvSpPr>
          <p:spPr bwMode="auto">
            <a:xfrm>
              <a:off x="9860470" y="10151256"/>
              <a:ext cx="1446394" cy="545666"/>
            </a:xfrm>
            <a:prstGeom prst="rect">
              <a:avLst/>
            </a:prstGeom>
            <a:solidFill>
              <a:srgbClr val="993B25"/>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9" name="Rectangle 8"/>
            <p:cNvSpPr>
              <a:spLocks noChangeArrowheads="1"/>
            </p:cNvSpPr>
            <p:nvPr userDrawn="1"/>
          </p:nvSpPr>
          <p:spPr bwMode="auto">
            <a:xfrm>
              <a:off x="11288002" y="10151256"/>
              <a:ext cx="1446394" cy="545666"/>
            </a:xfrm>
            <a:prstGeom prst="rect">
              <a:avLst/>
            </a:prstGeom>
            <a:solidFill>
              <a:srgbClr val="7F8080"/>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0" name="Rectangle 9"/>
            <p:cNvSpPr>
              <a:spLocks noChangeArrowheads="1"/>
            </p:cNvSpPr>
            <p:nvPr userDrawn="1"/>
          </p:nvSpPr>
          <p:spPr bwMode="auto">
            <a:xfrm>
              <a:off x="12734393" y="10151256"/>
              <a:ext cx="1447572" cy="545666"/>
            </a:xfrm>
            <a:prstGeom prst="rect">
              <a:avLst/>
            </a:prstGeom>
            <a:solidFill>
              <a:srgbClr val="536DB3"/>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1" name="Rectangle 10"/>
            <p:cNvSpPr>
              <a:spLocks noChangeArrowheads="1"/>
            </p:cNvSpPr>
            <p:nvPr userDrawn="1"/>
          </p:nvSpPr>
          <p:spPr bwMode="auto">
            <a:xfrm>
              <a:off x="14148766" y="10151256"/>
              <a:ext cx="305380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2" name="Rectangle 20"/>
            <p:cNvSpPr>
              <a:spLocks noChangeArrowheads="1"/>
            </p:cNvSpPr>
            <p:nvPr userDrawn="1"/>
          </p:nvSpPr>
          <p:spPr bwMode="auto">
            <a:xfrm>
              <a:off x="-4727795" y="10151256"/>
              <a:ext cx="1362073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3" name="Rectangle 12"/>
            <p:cNvSpPr>
              <a:spLocks noChangeArrowheads="1"/>
            </p:cNvSpPr>
            <p:nvPr userDrawn="1"/>
          </p:nvSpPr>
          <p:spPr bwMode="auto">
            <a:xfrm>
              <a:off x="8417613" y="10151256"/>
              <a:ext cx="1446394" cy="545666"/>
            </a:xfrm>
            <a:prstGeom prst="rect">
              <a:avLst/>
            </a:prstGeom>
            <a:solidFill>
              <a:srgbClr val="007D57"/>
            </a:solidFill>
            <a:ln>
              <a:noFill/>
            </a:ln>
          </p:spPr>
          <p:txBody>
            <a:bodyPr vert="horz" wrap="square" lIns="60960" tIns="30480" rIns="60960" bIns="30480" numCol="1" anchor="t" anchorCtr="0" compatLnSpc="1">
              <a:prstTxWarp prst="textNoShape">
                <a:avLst/>
              </a:prstTxWarp>
            </a:bodyPr>
            <a:lstStyle/>
            <a:p>
              <a:endParaRPr lang="en-US" sz="2223"/>
            </a:p>
          </p:txBody>
        </p:sp>
      </p:grpSp>
      <p:sp>
        <p:nvSpPr>
          <p:cNvPr id="2" name="Title 1"/>
          <p:cNvSpPr>
            <a:spLocks noGrp="1"/>
          </p:cNvSpPr>
          <p:nvPr>
            <p:ph type="title" hasCustomPrompt="1"/>
          </p:nvPr>
        </p:nvSpPr>
        <p:spPr>
          <a:xfrm>
            <a:off x="609600" y="274639"/>
            <a:ext cx="10972800" cy="1143000"/>
          </a:xfrm>
          <a:prstGeom prst="rect">
            <a:avLst/>
          </a:prstGeom>
        </p:spPr>
        <p:txBody>
          <a:bodyPr anchor="b" anchorCtr="0"/>
          <a:lstStyle>
            <a:lvl1pPr algn="l">
              <a:lnSpc>
                <a:spcPts val="4000"/>
              </a:lnSpc>
              <a:defRPr sz="3733" b="1" baseline="0">
                <a:solidFill>
                  <a:srgbClr val="0039A6"/>
                </a:solidFill>
                <a:effectLst/>
                <a:latin typeface="Calibri" pitchFamily="34" charset="0"/>
              </a:defRPr>
            </a:lvl1pPr>
          </a:lstStyle>
          <a:p>
            <a:r>
              <a:rPr lang="en-US"/>
              <a:t>Bottom band: OD</a:t>
            </a:r>
          </a:p>
        </p:txBody>
      </p:sp>
      <p:sp>
        <p:nvSpPr>
          <p:cNvPr id="5" name="Text Placeholder 7"/>
          <p:cNvSpPr>
            <a:spLocks noGrp="1"/>
          </p:cNvSpPr>
          <p:nvPr>
            <p:ph type="body" sz="quarter" idx="10"/>
          </p:nvPr>
        </p:nvSpPr>
        <p:spPr>
          <a:xfrm>
            <a:off x="609600" y="1545167"/>
            <a:ext cx="10972800" cy="4455584"/>
          </a:xfrm>
        </p:spPr>
        <p:txBody>
          <a:bodyPr/>
          <a:lstStyle>
            <a:lvl1pPr marL="457189" indent="-457189">
              <a:buClr>
                <a:srgbClr val="005DAA"/>
              </a:buClr>
              <a:buFont typeface="Wingdings" panose="05000000000000000000" pitchFamily="2" charset="2"/>
              <a:buChar char="§"/>
              <a:defRPr sz="2667">
                <a:solidFill>
                  <a:schemeClr val="bg1">
                    <a:lumMod val="50000"/>
                  </a:schemeClr>
                </a:solidFill>
              </a:defRPr>
            </a:lvl1pPr>
            <a:lvl2pPr>
              <a:buClr>
                <a:srgbClr val="532E63"/>
              </a:buClr>
              <a:defRPr sz="2667">
                <a:solidFill>
                  <a:schemeClr val="bg1">
                    <a:lumMod val="50000"/>
                  </a:schemeClr>
                </a:solidFill>
              </a:defRPr>
            </a:lvl2pPr>
            <a:lvl3pPr>
              <a:buClr>
                <a:srgbClr val="9A3B26"/>
              </a:buClr>
              <a:defRPr sz="2667">
                <a:solidFill>
                  <a:schemeClr val="bg1">
                    <a:lumMod val="50000"/>
                  </a:schemeClr>
                </a:solidFill>
              </a:defRPr>
            </a:lvl3pPr>
            <a:lvl4pPr>
              <a:defRPr sz="2667">
                <a:solidFill>
                  <a:schemeClr val="accent4">
                    <a:lumMod val="75000"/>
                  </a:schemeClr>
                </a:solidFill>
              </a:defRPr>
            </a:lvl4pPr>
            <a:lvl5pPr>
              <a:defRPr sz="2667">
                <a:solidFill>
                  <a:schemeClr val="accent4">
                    <a:lumMod val="75000"/>
                  </a:schemeClr>
                </a:solidFill>
              </a:defRPr>
            </a:lvl5pPr>
          </a:lstStyle>
          <a:p>
            <a:pPr lvl="0"/>
            <a:r>
              <a:rPr lang="en-US"/>
              <a:t>Click to edit Master text styles</a:t>
            </a:r>
          </a:p>
          <a:p>
            <a:pPr lvl="1"/>
            <a:r>
              <a:rPr lang="en-US"/>
              <a:t>Second level</a:t>
            </a:r>
          </a:p>
          <a:p>
            <a:pPr lvl="2"/>
            <a:r>
              <a:rPr lang="en-US"/>
              <a:t>Third level</a:t>
            </a:r>
          </a:p>
        </p:txBody>
      </p:sp>
      <p:sp>
        <p:nvSpPr>
          <p:cNvPr id="3" name="Slide Number Placeholder 4">
            <a:extLst>
              <a:ext uri="{FF2B5EF4-FFF2-40B4-BE49-F238E27FC236}">
                <a16:creationId xmlns:a16="http://schemas.microsoft.com/office/drawing/2014/main" id="{D049A9C3-3554-BE9F-A4FD-D6082CAE94AF}"/>
              </a:ext>
            </a:extLst>
          </p:cNvPr>
          <p:cNvSpPr>
            <a:spLocks noGrp="1"/>
          </p:cNvSpPr>
          <p:nvPr>
            <p:ph type="sldNum" sz="quarter" idx="12"/>
          </p:nvPr>
        </p:nvSpPr>
        <p:spPr>
          <a:xfrm>
            <a:off x="9305900" y="6218236"/>
            <a:ext cx="2743200" cy="365125"/>
          </a:xfrm>
          <a:prstGeom prst="rect">
            <a:avLst/>
          </a:prstGeom>
        </p:spPr>
        <p:txBody>
          <a:bodyPr/>
          <a:lstStyle>
            <a:lvl1pPr algn="r">
              <a:defRPr>
                <a:solidFill>
                  <a:schemeClr val="tx1">
                    <a:lumMod val="75000"/>
                  </a:schemeClr>
                </a:solidFill>
              </a:defRPr>
            </a:lvl1pPr>
          </a:lstStyle>
          <a:p>
            <a:fld id="{2EB38C8D-4465-457C-9714-7FFAF4550ACB}" type="slidenum">
              <a:rPr lang="en-US" smtClean="0"/>
              <a:pPr/>
              <a:t>‹#›</a:t>
            </a:fld>
            <a:endParaRPr lang="en-US"/>
          </a:p>
        </p:txBody>
      </p:sp>
    </p:spTree>
    <p:extLst>
      <p:ext uri="{BB962C8B-B14F-4D97-AF65-F5344CB8AC3E}">
        <p14:creationId xmlns:p14="http://schemas.microsoft.com/office/powerpoint/2010/main" val="9096209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210922"/>
            <a:ext cx="12192000" cy="957133"/>
          </a:xfrm>
          <a:prstGeom prst="rect">
            <a:avLst/>
          </a:prstGeom>
          <a:solidFill>
            <a:srgbClr val="17468F"/>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20" name="bk object 25"/>
          <p:cNvSpPr/>
          <p:nvPr userDrawn="1"/>
        </p:nvSpPr>
        <p:spPr>
          <a:xfrm>
            <a:off x="1" y="-15770"/>
            <a:ext cx="696487" cy="226691"/>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21" name="bk object 26"/>
          <p:cNvSpPr/>
          <p:nvPr userDrawn="1"/>
        </p:nvSpPr>
        <p:spPr>
          <a:xfrm>
            <a:off x="453402" y="-15770"/>
            <a:ext cx="1151380" cy="226691"/>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22" name="bk object 27"/>
          <p:cNvSpPr/>
          <p:nvPr userDrawn="1"/>
        </p:nvSpPr>
        <p:spPr>
          <a:xfrm>
            <a:off x="1171032" y="-15770"/>
            <a:ext cx="1791269" cy="226691"/>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23" name="bk object 28"/>
          <p:cNvSpPr/>
          <p:nvPr userDrawn="1"/>
        </p:nvSpPr>
        <p:spPr>
          <a:xfrm>
            <a:off x="2206131" y="-15770"/>
            <a:ext cx="1816611" cy="226691"/>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24" name="bk object 29"/>
          <p:cNvSpPr/>
          <p:nvPr userDrawn="1"/>
        </p:nvSpPr>
        <p:spPr>
          <a:xfrm>
            <a:off x="3073074" y="-15770"/>
            <a:ext cx="1250212" cy="226691"/>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25" name="bk object 30"/>
          <p:cNvSpPr/>
          <p:nvPr userDrawn="1"/>
        </p:nvSpPr>
        <p:spPr>
          <a:xfrm>
            <a:off x="3406413" y="-15770"/>
            <a:ext cx="3311799" cy="226691"/>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26" name="bk object 31"/>
          <p:cNvSpPr/>
          <p:nvPr userDrawn="1"/>
        </p:nvSpPr>
        <p:spPr>
          <a:xfrm>
            <a:off x="5114460" y="-15770"/>
            <a:ext cx="2553645" cy="226691"/>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27" name="bk object 32"/>
          <p:cNvSpPr/>
          <p:nvPr userDrawn="1"/>
        </p:nvSpPr>
        <p:spPr>
          <a:xfrm>
            <a:off x="5945157" y="-15770"/>
            <a:ext cx="6246843" cy="226691"/>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cxnSp>
        <p:nvCxnSpPr>
          <p:cNvPr id="28" name="Straight Connector 27"/>
          <p:cNvCxnSpPr/>
          <p:nvPr userDrawn="1"/>
        </p:nvCxnSpPr>
        <p:spPr>
          <a:xfrm>
            <a:off x="0" y="210921"/>
            <a:ext cx="12192000" cy="0"/>
          </a:xfrm>
          <a:prstGeom prst="line">
            <a:avLst/>
          </a:prstGeom>
          <a:ln w="9525">
            <a:solidFill>
              <a:srgbClr val="536DB3"/>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userDrawn="1">
            <p:ph type="title"/>
          </p:nvPr>
        </p:nvSpPr>
        <p:spPr>
          <a:xfrm>
            <a:off x="609600" y="1275655"/>
            <a:ext cx="10972800" cy="1155779"/>
          </a:xfrm>
          <a:prstGeom prst="rect">
            <a:avLst/>
          </a:prstGeom>
        </p:spPr>
        <p:txBody>
          <a:bodyPr/>
          <a:lstStyle>
            <a:lvl1pPr algn="l">
              <a:lnSpc>
                <a:spcPts val="4000"/>
              </a:lnSpc>
              <a:defRPr sz="3733" b="1" baseline="0">
                <a:solidFill>
                  <a:srgbClr val="0039A6"/>
                </a:solidFill>
                <a:effectLst/>
                <a:latin typeface="Calibri" pitchFamily="34" charset="0"/>
              </a:defRPr>
            </a:lvl1pPr>
          </a:lstStyle>
          <a:p>
            <a:endParaRPr lang="en-US"/>
          </a:p>
        </p:txBody>
      </p:sp>
      <p:sp>
        <p:nvSpPr>
          <p:cNvPr id="5" name="Subtitle 2"/>
          <p:cNvSpPr>
            <a:spLocks noGrp="1"/>
          </p:cNvSpPr>
          <p:nvPr userDrawn="1">
            <p:ph type="subTitle" idx="1"/>
          </p:nvPr>
        </p:nvSpPr>
        <p:spPr>
          <a:xfrm>
            <a:off x="609600" y="2748933"/>
            <a:ext cx="8534400" cy="457200"/>
          </a:xfrm>
          <a:prstGeom prst="rect">
            <a:avLst/>
          </a:prstGeom>
        </p:spPr>
        <p:txBody>
          <a:bodyPr/>
          <a:lstStyle>
            <a:lvl1pPr marL="0" indent="0" algn="l">
              <a:buNone/>
              <a:defRPr sz="2667" b="1" baseline="0">
                <a:solidFill>
                  <a:srgbClr val="0039A6"/>
                </a:solidFill>
                <a:effectLst/>
                <a:latin typeface="Calibri"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endParaRPr lang="en-US"/>
          </a:p>
        </p:txBody>
      </p:sp>
      <p:sp>
        <p:nvSpPr>
          <p:cNvPr id="9" name="Text Placeholder 8"/>
          <p:cNvSpPr>
            <a:spLocks noGrp="1"/>
          </p:cNvSpPr>
          <p:nvPr userDrawn="1">
            <p:ph type="body" sz="quarter" idx="10"/>
          </p:nvPr>
        </p:nvSpPr>
        <p:spPr>
          <a:xfrm>
            <a:off x="609600" y="3835603"/>
            <a:ext cx="8534400" cy="1295400"/>
          </a:xfrm>
          <a:prstGeom prst="rect">
            <a:avLst/>
          </a:prstGeom>
        </p:spPr>
        <p:txBody>
          <a:bodyPr/>
          <a:lstStyle>
            <a:lvl1pPr marL="0" indent="0" algn="l">
              <a:lnSpc>
                <a:spcPts val="2667"/>
              </a:lnSpc>
              <a:buNone/>
              <a:defRPr sz="2400" baseline="0">
                <a:solidFill>
                  <a:srgbClr val="0039A6"/>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a:p>
        </p:txBody>
      </p:sp>
      <p:sp>
        <p:nvSpPr>
          <p:cNvPr id="10" name="TextBox 9"/>
          <p:cNvSpPr txBox="1"/>
          <p:nvPr userDrawn="1"/>
        </p:nvSpPr>
        <p:spPr>
          <a:xfrm>
            <a:off x="609600" y="216723"/>
            <a:ext cx="9204101" cy="369332"/>
          </a:xfrm>
          <a:prstGeom prst="rect">
            <a:avLst/>
          </a:prstGeom>
          <a:noFill/>
        </p:spPr>
        <p:txBody>
          <a:bodyPr wrap="square" rtlCol="0">
            <a:spAutoFit/>
          </a:bodyPr>
          <a:lstStyle/>
          <a:p>
            <a:r>
              <a:rPr lang="en-US" b="1">
                <a:solidFill>
                  <a:schemeClr val="tx2">
                    <a:lumMod val="95000"/>
                  </a:schemeClr>
                </a:solidFill>
                <a:latin typeface="Calibri" panose="020F0502020204030204" pitchFamily="34" charset="0"/>
              </a:rPr>
              <a:t>Centers for Disease Control and Prevention</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46839" y="108699"/>
            <a:ext cx="2527397" cy="968596"/>
          </a:xfrm>
          <a:prstGeom prst="rect">
            <a:avLst/>
          </a:prstGeom>
        </p:spPr>
      </p:pic>
    </p:spTree>
    <p:extLst>
      <p:ext uri="{BB962C8B-B14F-4D97-AF65-F5344CB8AC3E}">
        <p14:creationId xmlns:p14="http://schemas.microsoft.com/office/powerpoint/2010/main" val="3298130443"/>
      </p:ext>
    </p:extLst>
  </p:cSld>
  <p:clrMapOvr>
    <a:masterClrMapping/>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olor_background">
    <p:bg>
      <p:bgPr>
        <a:solidFill>
          <a:srgbClr val="002060"/>
        </a:solidFill>
        <a:effectLst/>
      </p:bgPr>
    </p:bg>
    <p:spTree>
      <p:nvGrpSpPr>
        <p:cNvPr id="1" name=""/>
        <p:cNvGrpSpPr/>
        <p:nvPr/>
      </p:nvGrpSpPr>
      <p:grpSpPr>
        <a:xfrm>
          <a:off x="0" y="0"/>
          <a:ext cx="0" cy="0"/>
          <a:chOff x="0" y="0"/>
          <a:chExt cx="0" cy="0"/>
        </a:xfrm>
      </p:grpSpPr>
      <p:sp>
        <p:nvSpPr>
          <p:cNvPr id="5" name="Text Placeholder 2"/>
          <p:cNvSpPr>
            <a:spLocks noGrp="1"/>
          </p:cNvSpPr>
          <p:nvPr>
            <p:ph type="body" idx="1"/>
          </p:nvPr>
        </p:nvSpPr>
        <p:spPr>
          <a:xfrm>
            <a:off x="609601" y="5900928"/>
            <a:ext cx="10363200" cy="568325"/>
          </a:xfrm>
          <a:prstGeom prst="rect">
            <a:avLst/>
          </a:prstGeom>
        </p:spPr>
        <p:txBody>
          <a:bodyPr anchor="b"/>
          <a:lstStyle>
            <a:lvl1pPr marL="0" indent="0" algn="l">
              <a:lnSpc>
                <a:spcPts val="2933"/>
              </a:lnSpc>
              <a:buNone/>
              <a:defRPr sz="2667" baseline="0">
                <a:solidFill>
                  <a:schemeClr val="bg2"/>
                </a:solidFill>
                <a:latin typeface="Calibri"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endParaRPr lang="en-US"/>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655063"/>
            <a:ext cx="12192000" cy="3255264"/>
          </a:xfrm>
          <a:prstGeom prst="rect">
            <a:avLst/>
          </a:prstGeom>
        </p:spPr>
      </p:pic>
    </p:spTree>
    <p:extLst>
      <p:ext uri="{BB962C8B-B14F-4D97-AF65-F5344CB8AC3E}">
        <p14:creationId xmlns:p14="http://schemas.microsoft.com/office/powerpoint/2010/main" val="229079566"/>
      </p:ext>
    </p:extLst>
  </p:cSld>
  <p:clrMapOvr>
    <a:masterClrMapping/>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color_background">
    <p:bg>
      <p:bgPr>
        <a:solidFill>
          <a:srgbClr val="993B25"/>
        </a:solidFill>
        <a:effectLst/>
      </p:bgPr>
    </p:bg>
    <p:spTree>
      <p:nvGrpSpPr>
        <p:cNvPr id="1" name=""/>
        <p:cNvGrpSpPr/>
        <p:nvPr/>
      </p:nvGrpSpPr>
      <p:grpSpPr>
        <a:xfrm>
          <a:off x="0" y="0"/>
          <a:ext cx="0" cy="0"/>
          <a:chOff x="0" y="0"/>
          <a:chExt cx="0" cy="0"/>
        </a:xfrm>
      </p:grpSpPr>
      <p:sp>
        <p:nvSpPr>
          <p:cNvPr id="5" name="Text Placeholder 2"/>
          <p:cNvSpPr>
            <a:spLocks noGrp="1"/>
          </p:cNvSpPr>
          <p:nvPr>
            <p:ph type="body" idx="1"/>
          </p:nvPr>
        </p:nvSpPr>
        <p:spPr>
          <a:xfrm>
            <a:off x="609601" y="5900928"/>
            <a:ext cx="10363200" cy="568325"/>
          </a:xfrm>
          <a:prstGeom prst="rect">
            <a:avLst/>
          </a:prstGeom>
        </p:spPr>
        <p:txBody>
          <a:bodyPr anchor="b"/>
          <a:lstStyle>
            <a:lvl1pPr marL="0" indent="0" algn="l">
              <a:lnSpc>
                <a:spcPts val="2933"/>
              </a:lnSpc>
              <a:buNone/>
              <a:defRPr sz="2667" baseline="0">
                <a:solidFill>
                  <a:schemeClr val="bg2"/>
                </a:solidFill>
                <a:latin typeface="Calibri"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endParaRPr lang="en-US"/>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655063"/>
            <a:ext cx="12192000" cy="3255264"/>
          </a:xfrm>
          <a:prstGeom prst="rect">
            <a:avLst/>
          </a:prstGeom>
        </p:spPr>
      </p:pic>
    </p:spTree>
    <p:extLst>
      <p:ext uri="{BB962C8B-B14F-4D97-AF65-F5344CB8AC3E}">
        <p14:creationId xmlns:p14="http://schemas.microsoft.com/office/powerpoint/2010/main" val="244447338"/>
      </p:ext>
    </p:extLst>
  </p:cSld>
  <p:clrMapOvr>
    <a:masterClrMapping/>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210922"/>
            <a:ext cx="12192000" cy="957133"/>
          </a:xfrm>
          <a:prstGeom prst="rect">
            <a:avLst/>
          </a:prstGeom>
          <a:solidFill>
            <a:srgbClr val="17468F"/>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20" name="bk object 25"/>
          <p:cNvSpPr/>
          <p:nvPr userDrawn="1"/>
        </p:nvSpPr>
        <p:spPr>
          <a:xfrm>
            <a:off x="1" y="-15770"/>
            <a:ext cx="696487" cy="226691"/>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21" name="bk object 26"/>
          <p:cNvSpPr/>
          <p:nvPr userDrawn="1"/>
        </p:nvSpPr>
        <p:spPr>
          <a:xfrm>
            <a:off x="453402" y="-15770"/>
            <a:ext cx="1151380" cy="226691"/>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22" name="bk object 27"/>
          <p:cNvSpPr/>
          <p:nvPr userDrawn="1"/>
        </p:nvSpPr>
        <p:spPr>
          <a:xfrm>
            <a:off x="1171032" y="-15770"/>
            <a:ext cx="1791269" cy="226691"/>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23" name="bk object 28"/>
          <p:cNvSpPr/>
          <p:nvPr userDrawn="1"/>
        </p:nvSpPr>
        <p:spPr>
          <a:xfrm>
            <a:off x="2206131" y="-15770"/>
            <a:ext cx="1816611" cy="226691"/>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24" name="bk object 29"/>
          <p:cNvSpPr/>
          <p:nvPr userDrawn="1"/>
        </p:nvSpPr>
        <p:spPr>
          <a:xfrm>
            <a:off x="3073074" y="-15770"/>
            <a:ext cx="1250212" cy="226691"/>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25" name="bk object 30"/>
          <p:cNvSpPr/>
          <p:nvPr userDrawn="1"/>
        </p:nvSpPr>
        <p:spPr>
          <a:xfrm>
            <a:off x="3406413" y="-15770"/>
            <a:ext cx="3311799" cy="226691"/>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26" name="bk object 31"/>
          <p:cNvSpPr/>
          <p:nvPr userDrawn="1"/>
        </p:nvSpPr>
        <p:spPr>
          <a:xfrm>
            <a:off x="5114460" y="-15770"/>
            <a:ext cx="2553645" cy="226691"/>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27" name="bk object 32"/>
          <p:cNvSpPr/>
          <p:nvPr userDrawn="1"/>
        </p:nvSpPr>
        <p:spPr>
          <a:xfrm>
            <a:off x="5945157" y="-15770"/>
            <a:ext cx="6246843" cy="226691"/>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cxnSp>
        <p:nvCxnSpPr>
          <p:cNvPr id="28" name="Straight Connector 27"/>
          <p:cNvCxnSpPr/>
          <p:nvPr userDrawn="1"/>
        </p:nvCxnSpPr>
        <p:spPr>
          <a:xfrm>
            <a:off x="0" y="210921"/>
            <a:ext cx="12192000" cy="0"/>
          </a:xfrm>
          <a:prstGeom prst="line">
            <a:avLst/>
          </a:prstGeom>
          <a:ln w="9525">
            <a:solidFill>
              <a:srgbClr val="536DB3"/>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userDrawn="1">
            <p:ph type="title"/>
          </p:nvPr>
        </p:nvSpPr>
        <p:spPr>
          <a:xfrm>
            <a:off x="609600" y="1275655"/>
            <a:ext cx="10972800" cy="1155779"/>
          </a:xfrm>
          <a:prstGeom prst="rect">
            <a:avLst/>
          </a:prstGeom>
        </p:spPr>
        <p:txBody>
          <a:bodyPr/>
          <a:lstStyle>
            <a:lvl1pPr algn="l">
              <a:lnSpc>
                <a:spcPts val="4000"/>
              </a:lnSpc>
              <a:defRPr sz="3733" b="1" baseline="0">
                <a:solidFill>
                  <a:srgbClr val="0039A6"/>
                </a:solidFill>
                <a:effectLst/>
                <a:latin typeface="Calibri" pitchFamily="34" charset="0"/>
              </a:defRPr>
            </a:lvl1pPr>
          </a:lstStyle>
          <a:p>
            <a:endParaRPr lang="en-US"/>
          </a:p>
        </p:txBody>
      </p:sp>
      <p:sp>
        <p:nvSpPr>
          <p:cNvPr id="5" name="Subtitle 2"/>
          <p:cNvSpPr>
            <a:spLocks noGrp="1"/>
          </p:cNvSpPr>
          <p:nvPr userDrawn="1">
            <p:ph type="subTitle" idx="1"/>
          </p:nvPr>
        </p:nvSpPr>
        <p:spPr>
          <a:xfrm>
            <a:off x="609600" y="2748933"/>
            <a:ext cx="8534400" cy="457200"/>
          </a:xfrm>
          <a:prstGeom prst="rect">
            <a:avLst/>
          </a:prstGeom>
        </p:spPr>
        <p:txBody>
          <a:bodyPr/>
          <a:lstStyle>
            <a:lvl1pPr marL="0" indent="0" algn="l">
              <a:buNone/>
              <a:defRPr sz="2667" b="1" baseline="0">
                <a:solidFill>
                  <a:srgbClr val="0039A6"/>
                </a:solidFill>
                <a:effectLst/>
                <a:latin typeface="Calibri"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endParaRPr lang="en-US"/>
          </a:p>
        </p:txBody>
      </p:sp>
      <p:sp>
        <p:nvSpPr>
          <p:cNvPr id="9" name="Text Placeholder 8"/>
          <p:cNvSpPr>
            <a:spLocks noGrp="1"/>
          </p:cNvSpPr>
          <p:nvPr userDrawn="1">
            <p:ph type="body" sz="quarter" idx="10"/>
          </p:nvPr>
        </p:nvSpPr>
        <p:spPr>
          <a:xfrm>
            <a:off x="609600" y="3835603"/>
            <a:ext cx="8534400" cy="1295400"/>
          </a:xfrm>
          <a:prstGeom prst="rect">
            <a:avLst/>
          </a:prstGeom>
        </p:spPr>
        <p:txBody>
          <a:bodyPr/>
          <a:lstStyle>
            <a:lvl1pPr marL="0" indent="0" algn="l">
              <a:lnSpc>
                <a:spcPts val="2667"/>
              </a:lnSpc>
              <a:buNone/>
              <a:defRPr sz="2400" baseline="0">
                <a:solidFill>
                  <a:srgbClr val="0039A6"/>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a:p>
        </p:txBody>
      </p:sp>
      <p:sp>
        <p:nvSpPr>
          <p:cNvPr id="10" name="TextBox 9"/>
          <p:cNvSpPr txBox="1"/>
          <p:nvPr userDrawn="1"/>
        </p:nvSpPr>
        <p:spPr>
          <a:xfrm>
            <a:off x="609600" y="216723"/>
            <a:ext cx="9204101" cy="369332"/>
          </a:xfrm>
          <a:prstGeom prst="rect">
            <a:avLst/>
          </a:prstGeom>
          <a:noFill/>
        </p:spPr>
        <p:txBody>
          <a:bodyPr wrap="square" rtlCol="0">
            <a:spAutoFit/>
          </a:bodyPr>
          <a:lstStyle/>
          <a:p>
            <a:r>
              <a:rPr lang="en-US" b="1">
                <a:solidFill>
                  <a:schemeClr val="tx2">
                    <a:lumMod val="95000"/>
                  </a:schemeClr>
                </a:solidFill>
                <a:latin typeface="Calibri" panose="020F0502020204030204" pitchFamily="34" charset="0"/>
              </a:rPr>
              <a:t>Centers for Disease Control and Prevention</a:t>
            </a:r>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288248" y="84685"/>
            <a:ext cx="1633689" cy="936183"/>
          </a:xfrm>
          <a:prstGeom prst="rect">
            <a:avLst/>
          </a:prstGeom>
        </p:spPr>
      </p:pic>
    </p:spTree>
    <p:extLst>
      <p:ext uri="{BB962C8B-B14F-4D97-AF65-F5344CB8AC3E}">
        <p14:creationId xmlns:p14="http://schemas.microsoft.com/office/powerpoint/2010/main" val="4100664395"/>
      </p:ext>
    </p:extLst>
  </p:cSld>
  <p:clrMapOvr>
    <a:masterClrMapping/>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AFEF-64C9-2EB1-B7B1-080EF5CA03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A21B79-110C-3266-D45D-D52551C5E2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D26299-A098-5331-801B-C9E2DF1470D0}"/>
              </a:ext>
            </a:extLst>
          </p:cNvPr>
          <p:cNvSpPr>
            <a:spLocks noGrp="1"/>
          </p:cNvSpPr>
          <p:nvPr>
            <p:ph type="dt" sz="half" idx="10"/>
          </p:nvPr>
        </p:nvSpPr>
        <p:spPr/>
        <p:txBody>
          <a:bodyPr/>
          <a:lstStyle/>
          <a:p>
            <a:fld id="{342F8469-F106-4EA7-8C1A-4FE9286F0718}" type="datetimeFigureOut">
              <a:rPr lang="en-US" smtClean="0"/>
              <a:t>10/24/2023</a:t>
            </a:fld>
            <a:endParaRPr lang="en-US"/>
          </a:p>
        </p:txBody>
      </p:sp>
      <p:sp>
        <p:nvSpPr>
          <p:cNvPr id="5" name="Footer Placeholder 4">
            <a:extLst>
              <a:ext uri="{FF2B5EF4-FFF2-40B4-BE49-F238E27FC236}">
                <a16:creationId xmlns:a16="http://schemas.microsoft.com/office/drawing/2014/main" id="{43F21606-5F45-2F70-6C00-983B38DEDF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12164C-7E63-DC1D-DFFD-0F8002248AC5}"/>
              </a:ext>
            </a:extLst>
          </p:cNvPr>
          <p:cNvSpPr>
            <a:spLocks noGrp="1"/>
          </p:cNvSpPr>
          <p:nvPr>
            <p:ph type="sldNum" sz="quarter" idx="12"/>
          </p:nvPr>
        </p:nvSpPr>
        <p:spPr/>
        <p:txBody>
          <a:bodyPr/>
          <a:lstStyle/>
          <a:p>
            <a:fld id="{1509D9B4-B39D-4834-B21B-0E3ACA163451}" type="slidenum">
              <a:rPr lang="en-US" smtClean="0"/>
              <a:t>‹#›</a:t>
            </a:fld>
            <a:endParaRPr lang="en-US"/>
          </a:p>
        </p:txBody>
      </p:sp>
    </p:spTree>
    <p:extLst>
      <p:ext uri="{BB962C8B-B14F-4D97-AF65-F5344CB8AC3E}">
        <p14:creationId xmlns:p14="http://schemas.microsoft.com/office/powerpoint/2010/main" val="28614736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210922"/>
            <a:ext cx="12192000" cy="957133"/>
          </a:xfrm>
          <a:prstGeom prst="rect">
            <a:avLst/>
          </a:prstGeom>
          <a:solidFill>
            <a:srgbClr val="17468F"/>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20" name="bk object 25"/>
          <p:cNvSpPr/>
          <p:nvPr userDrawn="1"/>
        </p:nvSpPr>
        <p:spPr>
          <a:xfrm>
            <a:off x="1" y="-15770"/>
            <a:ext cx="696487" cy="226691"/>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21" name="bk object 26"/>
          <p:cNvSpPr/>
          <p:nvPr userDrawn="1"/>
        </p:nvSpPr>
        <p:spPr>
          <a:xfrm>
            <a:off x="453402" y="-15770"/>
            <a:ext cx="1151380" cy="226691"/>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22" name="bk object 27"/>
          <p:cNvSpPr/>
          <p:nvPr userDrawn="1"/>
        </p:nvSpPr>
        <p:spPr>
          <a:xfrm>
            <a:off x="1171032" y="-15770"/>
            <a:ext cx="1791269" cy="226691"/>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23" name="bk object 28"/>
          <p:cNvSpPr/>
          <p:nvPr userDrawn="1"/>
        </p:nvSpPr>
        <p:spPr>
          <a:xfrm>
            <a:off x="2206131" y="-15770"/>
            <a:ext cx="1816611" cy="226691"/>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24" name="bk object 29"/>
          <p:cNvSpPr/>
          <p:nvPr userDrawn="1"/>
        </p:nvSpPr>
        <p:spPr>
          <a:xfrm>
            <a:off x="3073074" y="-15770"/>
            <a:ext cx="1250212" cy="226691"/>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25" name="bk object 30"/>
          <p:cNvSpPr/>
          <p:nvPr userDrawn="1"/>
        </p:nvSpPr>
        <p:spPr>
          <a:xfrm>
            <a:off x="3406413" y="-15770"/>
            <a:ext cx="3311799" cy="226691"/>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26" name="bk object 31"/>
          <p:cNvSpPr/>
          <p:nvPr userDrawn="1"/>
        </p:nvSpPr>
        <p:spPr>
          <a:xfrm>
            <a:off x="5114460" y="-15770"/>
            <a:ext cx="2553645" cy="226691"/>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27" name="bk object 32"/>
          <p:cNvSpPr/>
          <p:nvPr userDrawn="1"/>
        </p:nvSpPr>
        <p:spPr>
          <a:xfrm>
            <a:off x="5945157" y="-15770"/>
            <a:ext cx="6246843" cy="226691"/>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cxnSp>
        <p:nvCxnSpPr>
          <p:cNvPr id="28" name="Straight Connector 27"/>
          <p:cNvCxnSpPr/>
          <p:nvPr userDrawn="1"/>
        </p:nvCxnSpPr>
        <p:spPr>
          <a:xfrm>
            <a:off x="0" y="210921"/>
            <a:ext cx="12192000" cy="0"/>
          </a:xfrm>
          <a:prstGeom prst="line">
            <a:avLst/>
          </a:prstGeom>
          <a:ln w="9525">
            <a:solidFill>
              <a:srgbClr val="536DB3"/>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userDrawn="1">
            <p:ph type="title"/>
          </p:nvPr>
        </p:nvSpPr>
        <p:spPr>
          <a:xfrm>
            <a:off x="609600" y="1275655"/>
            <a:ext cx="10972800" cy="1155779"/>
          </a:xfrm>
          <a:prstGeom prst="rect">
            <a:avLst/>
          </a:prstGeom>
        </p:spPr>
        <p:txBody>
          <a:bodyPr/>
          <a:lstStyle>
            <a:lvl1pPr algn="l">
              <a:lnSpc>
                <a:spcPts val="4000"/>
              </a:lnSpc>
              <a:defRPr sz="3733" b="1" baseline="0">
                <a:solidFill>
                  <a:srgbClr val="0039A6"/>
                </a:solidFill>
                <a:effectLst/>
                <a:latin typeface="Calibri" pitchFamily="34" charset="0"/>
              </a:defRPr>
            </a:lvl1pPr>
          </a:lstStyle>
          <a:p>
            <a:endParaRPr lang="en-US"/>
          </a:p>
        </p:txBody>
      </p:sp>
      <p:sp>
        <p:nvSpPr>
          <p:cNvPr id="5" name="Subtitle 2"/>
          <p:cNvSpPr>
            <a:spLocks noGrp="1"/>
          </p:cNvSpPr>
          <p:nvPr userDrawn="1">
            <p:ph type="subTitle" idx="1"/>
          </p:nvPr>
        </p:nvSpPr>
        <p:spPr>
          <a:xfrm>
            <a:off x="609600" y="2748933"/>
            <a:ext cx="8534400" cy="457200"/>
          </a:xfrm>
          <a:prstGeom prst="rect">
            <a:avLst/>
          </a:prstGeom>
        </p:spPr>
        <p:txBody>
          <a:bodyPr/>
          <a:lstStyle>
            <a:lvl1pPr marL="0" indent="0" algn="l">
              <a:buNone/>
              <a:defRPr sz="2667" b="1" baseline="0">
                <a:solidFill>
                  <a:srgbClr val="0039A6"/>
                </a:solidFill>
                <a:effectLst/>
                <a:latin typeface="Calibri"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endParaRPr lang="en-US"/>
          </a:p>
        </p:txBody>
      </p:sp>
      <p:sp>
        <p:nvSpPr>
          <p:cNvPr id="9" name="Text Placeholder 8"/>
          <p:cNvSpPr>
            <a:spLocks noGrp="1"/>
          </p:cNvSpPr>
          <p:nvPr userDrawn="1">
            <p:ph type="body" sz="quarter" idx="10"/>
          </p:nvPr>
        </p:nvSpPr>
        <p:spPr>
          <a:xfrm>
            <a:off x="609600" y="3835603"/>
            <a:ext cx="8534400" cy="1295400"/>
          </a:xfrm>
          <a:prstGeom prst="rect">
            <a:avLst/>
          </a:prstGeom>
        </p:spPr>
        <p:txBody>
          <a:bodyPr/>
          <a:lstStyle>
            <a:lvl1pPr marL="0" indent="0" algn="l">
              <a:lnSpc>
                <a:spcPts val="2667"/>
              </a:lnSpc>
              <a:buNone/>
              <a:defRPr sz="2400" baseline="0">
                <a:solidFill>
                  <a:srgbClr val="0039A6"/>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a:p>
        </p:txBody>
      </p:sp>
      <p:sp>
        <p:nvSpPr>
          <p:cNvPr id="10" name="TextBox 9"/>
          <p:cNvSpPr txBox="1"/>
          <p:nvPr userDrawn="1"/>
        </p:nvSpPr>
        <p:spPr>
          <a:xfrm>
            <a:off x="609600" y="216723"/>
            <a:ext cx="9204101" cy="369332"/>
          </a:xfrm>
          <a:prstGeom prst="rect">
            <a:avLst/>
          </a:prstGeom>
          <a:noFill/>
        </p:spPr>
        <p:txBody>
          <a:bodyPr wrap="square" rtlCol="0">
            <a:spAutoFit/>
          </a:bodyPr>
          <a:lstStyle/>
          <a:p>
            <a:r>
              <a:rPr lang="en-US" b="1">
                <a:solidFill>
                  <a:schemeClr val="tx2">
                    <a:lumMod val="95000"/>
                  </a:schemeClr>
                </a:solidFill>
                <a:latin typeface="Calibri" panose="020F0502020204030204" pitchFamily="34" charset="0"/>
              </a:rPr>
              <a:t>Centers for Disease Control and Prevention</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46839" y="108699"/>
            <a:ext cx="2527397" cy="968596"/>
          </a:xfrm>
          <a:prstGeom prst="rect">
            <a:avLst/>
          </a:prstGeom>
        </p:spPr>
      </p:pic>
    </p:spTree>
    <p:extLst>
      <p:ext uri="{BB962C8B-B14F-4D97-AF65-F5344CB8AC3E}">
        <p14:creationId xmlns:p14="http://schemas.microsoft.com/office/powerpoint/2010/main" val="3298130443"/>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olor_background">
    <p:bg>
      <p:bgPr>
        <a:solidFill>
          <a:srgbClr val="002060"/>
        </a:solidFill>
        <a:effectLst/>
      </p:bgPr>
    </p:bg>
    <p:spTree>
      <p:nvGrpSpPr>
        <p:cNvPr id="1" name=""/>
        <p:cNvGrpSpPr/>
        <p:nvPr/>
      </p:nvGrpSpPr>
      <p:grpSpPr>
        <a:xfrm>
          <a:off x="0" y="0"/>
          <a:ext cx="0" cy="0"/>
          <a:chOff x="0" y="0"/>
          <a:chExt cx="0" cy="0"/>
        </a:xfrm>
      </p:grpSpPr>
      <p:sp>
        <p:nvSpPr>
          <p:cNvPr id="5" name="Text Placeholder 2"/>
          <p:cNvSpPr>
            <a:spLocks noGrp="1"/>
          </p:cNvSpPr>
          <p:nvPr>
            <p:ph type="body" idx="1"/>
          </p:nvPr>
        </p:nvSpPr>
        <p:spPr>
          <a:xfrm>
            <a:off x="609601" y="5900928"/>
            <a:ext cx="10363200" cy="568325"/>
          </a:xfrm>
          <a:prstGeom prst="rect">
            <a:avLst/>
          </a:prstGeom>
        </p:spPr>
        <p:txBody>
          <a:bodyPr anchor="b"/>
          <a:lstStyle>
            <a:lvl1pPr marL="0" indent="0" algn="l">
              <a:lnSpc>
                <a:spcPts val="2933"/>
              </a:lnSpc>
              <a:buNone/>
              <a:defRPr sz="2667" baseline="0">
                <a:solidFill>
                  <a:schemeClr val="bg2"/>
                </a:solidFill>
                <a:latin typeface="Calibri"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endParaRPr lang="en-US"/>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655063"/>
            <a:ext cx="12192000" cy="3255264"/>
          </a:xfrm>
          <a:prstGeom prst="rect">
            <a:avLst/>
          </a:prstGeom>
        </p:spPr>
      </p:pic>
    </p:spTree>
    <p:extLst>
      <p:ext uri="{BB962C8B-B14F-4D97-AF65-F5344CB8AC3E}">
        <p14:creationId xmlns:p14="http://schemas.microsoft.com/office/powerpoint/2010/main" val="229079566"/>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color_background">
    <p:bg>
      <p:bgPr>
        <a:solidFill>
          <a:srgbClr val="993B25"/>
        </a:solidFill>
        <a:effectLst/>
      </p:bgPr>
    </p:bg>
    <p:spTree>
      <p:nvGrpSpPr>
        <p:cNvPr id="1" name=""/>
        <p:cNvGrpSpPr/>
        <p:nvPr/>
      </p:nvGrpSpPr>
      <p:grpSpPr>
        <a:xfrm>
          <a:off x="0" y="0"/>
          <a:ext cx="0" cy="0"/>
          <a:chOff x="0" y="0"/>
          <a:chExt cx="0" cy="0"/>
        </a:xfrm>
      </p:grpSpPr>
      <p:sp>
        <p:nvSpPr>
          <p:cNvPr id="5" name="Text Placeholder 2"/>
          <p:cNvSpPr>
            <a:spLocks noGrp="1"/>
          </p:cNvSpPr>
          <p:nvPr>
            <p:ph type="body" idx="1"/>
          </p:nvPr>
        </p:nvSpPr>
        <p:spPr>
          <a:xfrm>
            <a:off x="609601" y="5900928"/>
            <a:ext cx="10363200" cy="568325"/>
          </a:xfrm>
          <a:prstGeom prst="rect">
            <a:avLst/>
          </a:prstGeom>
        </p:spPr>
        <p:txBody>
          <a:bodyPr anchor="b"/>
          <a:lstStyle>
            <a:lvl1pPr marL="0" indent="0" algn="l">
              <a:lnSpc>
                <a:spcPts val="2933"/>
              </a:lnSpc>
              <a:buNone/>
              <a:defRPr sz="2667" baseline="0">
                <a:solidFill>
                  <a:schemeClr val="bg2"/>
                </a:solidFill>
                <a:latin typeface="Calibri"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endParaRPr lang="en-US"/>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655063"/>
            <a:ext cx="12192000" cy="3255264"/>
          </a:xfrm>
          <a:prstGeom prst="rect">
            <a:avLst/>
          </a:prstGeom>
        </p:spPr>
      </p:pic>
    </p:spTree>
    <p:extLst>
      <p:ext uri="{BB962C8B-B14F-4D97-AF65-F5344CB8AC3E}">
        <p14:creationId xmlns:p14="http://schemas.microsoft.com/office/powerpoint/2010/main" val="244447338"/>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210922"/>
            <a:ext cx="12192000" cy="957133"/>
          </a:xfrm>
          <a:prstGeom prst="rect">
            <a:avLst/>
          </a:prstGeom>
          <a:solidFill>
            <a:srgbClr val="17468F"/>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20" name="bk object 25"/>
          <p:cNvSpPr/>
          <p:nvPr userDrawn="1"/>
        </p:nvSpPr>
        <p:spPr>
          <a:xfrm>
            <a:off x="1" y="-15770"/>
            <a:ext cx="696487" cy="226691"/>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21" name="bk object 26"/>
          <p:cNvSpPr/>
          <p:nvPr userDrawn="1"/>
        </p:nvSpPr>
        <p:spPr>
          <a:xfrm>
            <a:off x="453402" y="-15770"/>
            <a:ext cx="1151380" cy="226691"/>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22" name="bk object 27"/>
          <p:cNvSpPr/>
          <p:nvPr userDrawn="1"/>
        </p:nvSpPr>
        <p:spPr>
          <a:xfrm>
            <a:off x="1171032" y="-15770"/>
            <a:ext cx="1791269" cy="226691"/>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23" name="bk object 28"/>
          <p:cNvSpPr/>
          <p:nvPr userDrawn="1"/>
        </p:nvSpPr>
        <p:spPr>
          <a:xfrm>
            <a:off x="2206131" y="-15770"/>
            <a:ext cx="1816611" cy="226691"/>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24" name="bk object 29"/>
          <p:cNvSpPr/>
          <p:nvPr userDrawn="1"/>
        </p:nvSpPr>
        <p:spPr>
          <a:xfrm>
            <a:off x="3073074" y="-15770"/>
            <a:ext cx="1250212" cy="226691"/>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25" name="bk object 30"/>
          <p:cNvSpPr/>
          <p:nvPr userDrawn="1"/>
        </p:nvSpPr>
        <p:spPr>
          <a:xfrm>
            <a:off x="3406413" y="-15770"/>
            <a:ext cx="3311799" cy="226691"/>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26" name="bk object 31"/>
          <p:cNvSpPr/>
          <p:nvPr userDrawn="1"/>
        </p:nvSpPr>
        <p:spPr>
          <a:xfrm>
            <a:off x="5114460" y="-15770"/>
            <a:ext cx="2553645" cy="226691"/>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27" name="bk object 32"/>
          <p:cNvSpPr/>
          <p:nvPr userDrawn="1"/>
        </p:nvSpPr>
        <p:spPr>
          <a:xfrm>
            <a:off x="5945157" y="-15770"/>
            <a:ext cx="6246843" cy="226691"/>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cxnSp>
        <p:nvCxnSpPr>
          <p:cNvPr id="28" name="Straight Connector 27"/>
          <p:cNvCxnSpPr/>
          <p:nvPr userDrawn="1"/>
        </p:nvCxnSpPr>
        <p:spPr>
          <a:xfrm>
            <a:off x="0" y="210921"/>
            <a:ext cx="12192000" cy="0"/>
          </a:xfrm>
          <a:prstGeom prst="line">
            <a:avLst/>
          </a:prstGeom>
          <a:ln w="9525">
            <a:solidFill>
              <a:srgbClr val="536DB3"/>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userDrawn="1">
            <p:ph type="title"/>
          </p:nvPr>
        </p:nvSpPr>
        <p:spPr>
          <a:xfrm>
            <a:off x="609600" y="1275655"/>
            <a:ext cx="10972800" cy="1155779"/>
          </a:xfrm>
          <a:prstGeom prst="rect">
            <a:avLst/>
          </a:prstGeom>
        </p:spPr>
        <p:txBody>
          <a:bodyPr/>
          <a:lstStyle>
            <a:lvl1pPr algn="l">
              <a:lnSpc>
                <a:spcPts val="4000"/>
              </a:lnSpc>
              <a:defRPr sz="3733" b="1" baseline="0">
                <a:solidFill>
                  <a:srgbClr val="0039A6"/>
                </a:solidFill>
                <a:effectLst/>
                <a:latin typeface="Calibri" pitchFamily="34" charset="0"/>
              </a:defRPr>
            </a:lvl1pPr>
          </a:lstStyle>
          <a:p>
            <a:endParaRPr lang="en-US"/>
          </a:p>
        </p:txBody>
      </p:sp>
      <p:sp>
        <p:nvSpPr>
          <p:cNvPr id="5" name="Subtitle 2"/>
          <p:cNvSpPr>
            <a:spLocks noGrp="1"/>
          </p:cNvSpPr>
          <p:nvPr userDrawn="1">
            <p:ph type="subTitle" idx="1"/>
          </p:nvPr>
        </p:nvSpPr>
        <p:spPr>
          <a:xfrm>
            <a:off x="609600" y="2748933"/>
            <a:ext cx="8534400" cy="457200"/>
          </a:xfrm>
          <a:prstGeom prst="rect">
            <a:avLst/>
          </a:prstGeom>
        </p:spPr>
        <p:txBody>
          <a:bodyPr/>
          <a:lstStyle>
            <a:lvl1pPr marL="0" indent="0" algn="l">
              <a:buNone/>
              <a:defRPr sz="2667" b="1" baseline="0">
                <a:solidFill>
                  <a:srgbClr val="0039A6"/>
                </a:solidFill>
                <a:effectLst/>
                <a:latin typeface="Calibri"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endParaRPr lang="en-US"/>
          </a:p>
        </p:txBody>
      </p:sp>
      <p:sp>
        <p:nvSpPr>
          <p:cNvPr id="9" name="Text Placeholder 8"/>
          <p:cNvSpPr>
            <a:spLocks noGrp="1"/>
          </p:cNvSpPr>
          <p:nvPr userDrawn="1">
            <p:ph type="body" sz="quarter" idx="10"/>
          </p:nvPr>
        </p:nvSpPr>
        <p:spPr>
          <a:xfrm>
            <a:off x="609600" y="3835603"/>
            <a:ext cx="8534400" cy="1295400"/>
          </a:xfrm>
          <a:prstGeom prst="rect">
            <a:avLst/>
          </a:prstGeom>
        </p:spPr>
        <p:txBody>
          <a:bodyPr/>
          <a:lstStyle>
            <a:lvl1pPr marL="0" indent="0" algn="l">
              <a:lnSpc>
                <a:spcPts val="2667"/>
              </a:lnSpc>
              <a:buNone/>
              <a:defRPr sz="2400" baseline="0">
                <a:solidFill>
                  <a:srgbClr val="0039A6"/>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a:p>
        </p:txBody>
      </p:sp>
      <p:sp>
        <p:nvSpPr>
          <p:cNvPr id="10" name="TextBox 9"/>
          <p:cNvSpPr txBox="1"/>
          <p:nvPr userDrawn="1"/>
        </p:nvSpPr>
        <p:spPr>
          <a:xfrm>
            <a:off x="609600" y="216723"/>
            <a:ext cx="9204101" cy="369332"/>
          </a:xfrm>
          <a:prstGeom prst="rect">
            <a:avLst/>
          </a:prstGeom>
          <a:noFill/>
        </p:spPr>
        <p:txBody>
          <a:bodyPr wrap="square" rtlCol="0">
            <a:spAutoFit/>
          </a:bodyPr>
          <a:lstStyle/>
          <a:p>
            <a:r>
              <a:rPr lang="en-US" b="1">
                <a:solidFill>
                  <a:schemeClr val="tx2">
                    <a:lumMod val="95000"/>
                  </a:schemeClr>
                </a:solidFill>
                <a:latin typeface="Calibri" panose="020F0502020204030204" pitchFamily="34" charset="0"/>
              </a:rPr>
              <a:t>Centers for Disease Control and Prevention</a:t>
            </a: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88248" y="84685"/>
            <a:ext cx="1633689" cy="936183"/>
          </a:xfrm>
          <a:prstGeom prst="rect">
            <a:avLst/>
          </a:prstGeom>
        </p:spPr>
      </p:pic>
    </p:spTree>
    <p:extLst>
      <p:ext uri="{BB962C8B-B14F-4D97-AF65-F5344CB8AC3E}">
        <p14:creationId xmlns:p14="http://schemas.microsoft.com/office/powerpoint/2010/main" val="4100664395"/>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ATA SLIDE">
    <p:spTree>
      <p:nvGrpSpPr>
        <p:cNvPr id="1" name=""/>
        <p:cNvGrpSpPr/>
        <p:nvPr/>
      </p:nvGrpSpPr>
      <p:grpSpPr>
        <a:xfrm>
          <a:off x="0" y="0"/>
          <a:ext cx="0" cy="0"/>
          <a:chOff x="0" y="0"/>
          <a:chExt cx="0" cy="0"/>
        </a:xfrm>
      </p:grpSpPr>
      <p:grpSp>
        <p:nvGrpSpPr>
          <p:cNvPr id="7" name="Group 6"/>
          <p:cNvGrpSpPr/>
          <p:nvPr userDrawn="1"/>
        </p:nvGrpSpPr>
        <p:grpSpPr>
          <a:xfrm>
            <a:off x="0" y="6737107"/>
            <a:ext cx="12192000" cy="121584"/>
            <a:chOff x="-4727795" y="10151256"/>
            <a:chExt cx="21930367" cy="545666"/>
          </a:xfrm>
        </p:grpSpPr>
        <p:sp>
          <p:nvSpPr>
            <p:cNvPr id="8" name="Rectangle 7"/>
            <p:cNvSpPr>
              <a:spLocks noChangeArrowheads="1"/>
            </p:cNvSpPr>
            <p:nvPr userDrawn="1"/>
          </p:nvSpPr>
          <p:spPr bwMode="auto">
            <a:xfrm>
              <a:off x="9860470" y="10151256"/>
              <a:ext cx="1446394" cy="545666"/>
            </a:xfrm>
            <a:prstGeom prst="rect">
              <a:avLst/>
            </a:prstGeom>
            <a:solidFill>
              <a:srgbClr val="993B25"/>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9" name="Rectangle 8"/>
            <p:cNvSpPr>
              <a:spLocks noChangeArrowheads="1"/>
            </p:cNvSpPr>
            <p:nvPr userDrawn="1"/>
          </p:nvSpPr>
          <p:spPr bwMode="auto">
            <a:xfrm>
              <a:off x="11288002" y="10151256"/>
              <a:ext cx="1446394" cy="545666"/>
            </a:xfrm>
            <a:prstGeom prst="rect">
              <a:avLst/>
            </a:prstGeom>
            <a:solidFill>
              <a:srgbClr val="7F8080"/>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0" name="Rectangle 9"/>
            <p:cNvSpPr>
              <a:spLocks noChangeArrowheads="1"/>
            </p:cNvSpPr>
            <p:nvPr userDrawn="1"/>
          </p:nvSpPr>
          <p:spPr bwMode="auto">
            <a:xfrm>
              <a:off x="12734393" y="10151256"/>
              <a:ext cx="1447572" cy="545666"/>
            </a:xfrm>
            <a:prstGeom prst="rect">
              <a:avLst/>
            </a:prstGeom>
            <a:solidFill>
              <a:srgbClr val="536DB3"/>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1" name="Rectangle 10"/>
            <p:cNvSpPr>
              <a:spLocks noChangeArrowheads="1"/>
            </p:cNvSpPr>
            <p:nvPr userDrawn="1"/>
          </p:nvSpPr>
          <p:spPr bwMode="auto">
            <a:xfrm>
              <a:off x="14148766" y="10151256"/>
              <a:ext cx="305380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2" name="Rectangle 20"/>
            <p:cNvSpPr>
              <a:spLocks noChangeArrowheads="1"/>
            </p:cNvSpPr>
            <p:nvPr userDrawn="1"/>
          </p:nvSpPr>
          <p:spPr bwMode="auto">
            <a:xfrm>
              <a:off x="-4727795" y="10151256"/>
              <a:ext cx="1362073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3" name="Rectangle 12"/>
            <p:cNvSpPr>
              <a:spLocks noChangeArrowheads="1"/>
            </p:cNvSpPr>
            <p:nvPr userDrawn="1"/>
          </p:nvSpPr>
          <p:spPr bwMode="auto">
            <a:xfrm>
              <a:off x="8417613" y="10151256"/>
              <a:ext cx="1446394" cy="545666"/>
            </a:xfrm>
            <a:prstGeom prst="rect">
              <a:avLst/>
            </a:prstGeom>
            <a:solidFill>
              <a:srgbClr val="007D57"/>
            </a:solidFill>
            <a:ln>
              <a:noFill/>
            </a:ln>
          </p:spPr>
          <p:txBody>
            <a:bodyPr vert="horz" wrap="square" lIns="60960" tIns="30480" rIns="60960" bIns="30480" numCol="1" anchor="t" anchorCtr="0" compatLnSpc="1">
              <a:prstTxWarp prst="textNoShape">
                <a:avLst/>
              </a:prstTxWarp>
            </a:bodyPr>
            <a:lstStyle/>
            <a:p>
              <a:endParaRPr lang="en-US" sz="2223"/>
            </a:p>
          </p:txBody>
        </p:sp>
      </p:grpSp>
      <p:sp>
        <p:nvSpPr>
          <p:cNvPr id="2" name="Title 1"/>
          <p:cNvSpPr>
            <a:spLocks noGrp="1"/>
          </p:cNvSpPr>
          <p:nvPr>
            <p:ph type="title" hasCustomPrompt="1"/>
          </p:nvPr>
        </p:nvSpPr>
        <p:spPr>
          <a:xfrm>
            <a:off x="609600" y="274639"/>
            <a:ext cx="10972800" cy="1143000"/>
          </a:xfrm>
          <a:prstGeom prst="rect">
            <a:avLst/>
          </a:prstGeom>
        </p:spPr>
        <p:txBody>
          <a:bodyPr anchor="b" anchorCtr="0"/>
          <a:lstStyle>
            <a:lvl1pPr algn="l">
              <a:lnSpc>
                <a:spcPts val="4000"/>
              </a:lnSpc>
              <a:defRPr sz="3733" b="1" baseline="0">
                <a:solidFill>
                  <a:srgbClr val="0039A6"/>
                </a:solidFill>
                <a:effectLst/>
                <a:latin typeface="Calibri" pitchFamily="34" charset="0"/>
              </a:defRPr>
            </a:lvl1pPr>
          </a:lstStyle>
          <a:p>
            <a:r>
              <a:rPr lang="en-US"/>
              <a:t>Bottom band: OD</a:t>
            </a:r>
          </a:p>
        </p:txBody>
      </p:sp>
      <p:sp>
        <p:nvSpPr>
          <p:cNvPr id="5" name="Text Placeholder 7"/>
          <p:cNvSpPr>
            <a:spLocks noGrp="1"/>
          </p:cNvSpPr>
          <p:nvPr>
            <p:ph type="body" sz="quarter" idx="10"/>
          </p:nvPr>
        </p:nvSpPr>
        <p:spPr>
          <a:xfrm>
            <a:off x="609600" y="1545167"/>
            <a:ext cx="10972800" cy="4455584"/>
          </a:xfrm>
        </p:spPr>
        <p:txBody>
          <a:bodyPr/>
          <a:lstStyle>
            <a:lvl1pPr marL="457189" indent="-457189">
              <a:buClr>
                <a:srgbClr val="005DAA"/>
              </a:buClr>
              <a:buFont typeface="Wingdings" panose="05000000000000000000" pitchFamily="2" charset="2"/>
              <a:buChar char="§"/>
              <a:defRPr sz="2667">
                <a:solidFill>
                  <a:schemeClr val="accent4">
                    <a:lumMod val="75000"/>
                  </a:schemeClr>
                </a:solidFill>
              </a:defRPr>
            </a:lvl1pPr>
            <a:lvl2pPr>
              <a:buClr>
                <a:srgbClr val="532E63"/>
              </a:buClr>
              <a:defRPr sz="2667">
                <a:solidFill>
                  <a:schemeClr val="accent4">
                    <a:lumMod val="75000"/>
                  </a:schemeClr>
                </a:solidFill>
              </a:defRPr>
            </a:lvl2pPr>
            <a:lvl3pPr>
              <a:buClr>
                <a:srgbClr val="9A3B26"/>
              </a:buClr>
              <a:defRPr sz="2667">
                <a:solidFill>
                  <a:schemeClr val="accent4">
                    <a:lumMod val="75000"/>
                  </a:schemeClr>
                </a:solidFill>
              </a:defRPr>
            </a:lvl3pPr>
            <a:lvl4pPr>
              <a:defRPr sz="2667">
                <a:solidFill>
                  <a:schemeClr val="accent4">
                    <a:lumMod val="75000"/>
                  </a:schemeClr>
                </a:solidFill>
              </a:defRPr>
            </a:lvl4pPr>
            <a:lvl5pPr>
              <a:defRPr sz="2667">
                <a:solidFill>
                  <a:schemeClr val="accent4">
                    <a:lumMod val="75000"/>
                  </a:schemeClr>
                </a:solidFill>
              </a:defRPr>
            </a:lvl5pPr>
          </a:lstStyle>
          <a:p>
            <a:pPr lvl="0"/>
            <a:r>
              <a:rPr lang="en-US"/>
              <a:t>Click to edit Master text styles</a:t>
            </a:r>
          </a:p>
          <a:p>
            <a:pPr lvl="1"/>
            <a:r>
              <a:rPr lang="en-US"/>
              <a:t>Second level</a:t>
            </a:r>
          </a:p>
          <a:p>
            <a:pPr lvl="2"/>
            <a:r>
              <a:rPr lang="en-US"/>
              <a:t>Third level</a:t>
            </a:r>
          </a:p>
        </p:txBody>
      </p:sp>
      <p:sp>
        <p:nvSpPr>
          <p:cNvPr id="3" name="Slide Number Placeholder 4">
            <a:extLst>
              <a:ext uri="{FF2B5EF4-FFF2-40B4-BE49-F238E27FC236}">
                <a16:creationId xmlns:a16="http://schemas.microsoft.com/office/drawing/2014/main" id="{2E458893-8428-81FF-BCD4-F4AFE37FC3C8}"/>
              </a:ext>
            </a:extLst>
          </p:cNvPr>
          <p:cNvSpPr>
            <a:spLocks noGrp="1"/>
          </p:cNvSpPr>
          <p:nvPr>
            <p:ph type="sldNum" sz="quarter" idx="12"/>
          </p:nvPr>
        </p:nvSpPr>
        <p:spPr>
          <a:xfrm>
            <a:off x="9305900" y="6218236"/>
            <a:ext cx="2743200" cy="365125"/>
          </a:xfrm>
          <a:prstGeom prst="rect">
            <a:avLst/>
          </a:prstGeom>
        </p:spPr>
        <p:txBody>
          <a:bodyPr/>
          <a:lstStyle>
            <a:lvl1pPr algn="r">
              <a:defRPr sz="1600">
                <a:solidFill>
                  <a:schemeClr val="tx1">
                    <a:lumMod val="75000"/>
                  </a:schemeClr>
                </a:solidFill>
                <a:latin typeface="Calibri" panose="020F0502020204030204" pitchFamily="34" charset="0"/>
                <a:cs typeface="Calibri" panose="020F0502020204030204" pitchFamily="34" charset="0"/>
              </a:defRPr>
            </a:lvl1pPr>
          </a:lstStyle>
          <a:p>
            <a:fld id="{2EB38C8D-4465-457C-9714-7FFAF4550ACB}" type="slidenum">
              <a:rPr lang="en-US" smtClean="0"/>
              <a:pPr/>
              <a:t>‹#›</a:t>
            </a:fld>
            <a:endParaRPr lang="en-US"/>
          </a:p>
        </p:txBody>
      </p:sp>
    </p:spTree>
    <p:extLst>
      <p:ext uri="{BB962C8B-B14F-4D97-AF65-F5344CB8AC3E}">
        <p14:creationId xmlns:p14="http://schemas.microsoft.com/office/powerpoint/2010/main" val="1828527430"/>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ATA SLIDE 2 colum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nchor="b" anchorCtr="0"/>
          <a:lstStyle>
            <a:lvl1pPr algn="l">
              <a:lnSpc>
                <a:spcPts val="4000"/>
              </a:lnSpc>
              <a:defRPr sz="3733" b="1" baseline="0">
                <a:solidFill>
                  <a:srgbClr val="0039A6"/>
                </a:solidFill>
                <a:effectLst/>
                <a:latin typeface="Calibri" pitchFamily="34" charset="0"/>
              </a:defRPr>
            </a:lvl1pPr>
          </a:lstStyle>
          <a:p>
            <a:endParaRPr lang="en-US"/>
          </a:p>
        </p:txBody>
      </p:sp>
      <p:sp>
        <p:nvSpPr>
          <p:cNvPr id="3" name="Content Placeholder 2"/>
          <p:cNvSpPr>
            <a:spLocks noGrp="1"/>
          </p:cNvSpPr>
          <p:nvPr>
            <p:ph idx="1"/>
          </p:nvPr>
        </p:nvSpPr>
        <p:spPr>
          <a:xfrm>
            <a:off x="609601" y="1600201"/>
            <a:ext cx="5172892" cy="4191000"/>
          </a:xfrm>
          <a:prstGeom prst="rect">
            <a:avLst/>
          </a:prstGeom>
        </p:spPr>
        <p:txBody>
          <a:bodyPr/>
          <a:lstStyle>
            <a:lvl1pPr marL="457189" indent="-457189">
              <a:buClr>
                <a:srgbClr val="541900"/>
              </a:buClr>
              <a:buSzPct val="70000"/>
              <a:buFont typeface="Wingdings" panose="05000000000000000000" pitchFamily="2" charset="2"/>
              <a:buChar char="§"/>
              <a:defRPr sz="3200" b="1" baseline="0">
                <a:solidFill>
                  <a:srgbClr val="000000"/>
                </a:solidFill>
                <a:latin typeface="Calibri" pitchFamily="34" charset="0"/>
              </a:defRPr>
            </a:lvl1pPr>
            <a:lvl2pPr marL="990575" indent="-380990">
              <a:buClr>
                <a:srgbClr val="005984"/>
              </a:buClr>
              <a:buSzPct val="100000"/>
              <a:buFont typeface="Arial" panose="020B0604020202020204" pitchFamily="34" charset="0"/>
              <a:buChar char="•"/>
              <a:defRPr sz="2667">
                <a:solidFill>
                  <a:schemeClr val="accent4">
                    <a:lumMod val="75000"/>
                  </a:schemeClr>
                </a:solidFill>
              </a:defRPr>
            </a:lvl2pPr>
            <a:lvl3pPr>
              <a:buClrTx/>
              <a:buSzPct val="100000"/>
              <a:buFont typeface="Arial" pitchFamily="34" charset="0"/>
              <a:buChar char="•"/>
              <a:defRPr sz="2400">
                <a:solidFill>
                  <a:schemeClr val="accent4">
                    <a:lumMod val="75000"/>
                  </a:schemeClr>
                </a:solidFill>
              </a:defRPr>
            </a:lvl3pPr>
            <a:lvl4pPr>
              <a:buClr>
                <a:schemeClr val="bg1"/>
              </a:buClr>
              <a:buSzPct val="70000"/>
              <a:buFont typeface="Courier New" pitchFamily="49" charset="0"/>
              <a:buChar char="o"/>
              <a:defRPr sz="2400" baseline="0">
                <a:solidFill>
                  <a:schemeClr val="bg2"/>
                </a:solidFill>
              </a:defRPr>
            </a:lvl4pPr>
            <a:lvl5pPr>
              <a:buClr>
                <a:schemeClr val="bg1"/>
              </a:buClr>
              <a:buSzPct val="70000"/>
              <a:buFont typeface="Arial" pitchFamily="34" charset="0"/>
              <a:buChar char="•"/>
              <a:defRPr sz="24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sp>
        <p:nvSpPr>
          <p:cNvPr id="13" name="Content Placeholder 2"/>
          <p:cNvSpPr>
            <a:spLocks noGrp="1"/>
          </p:cNvSpPr>
          <p:nvPr userDrawn="1">
            <p:ph idx="10"/>
          </p:nvPr>
        </p:nvSpPr>
        <p:spPr>
          <a:xfrm>
            <a:off x="6409509" y="1600201"/>
            <a:ext cx="5172892" cy="4191000"/>
          </a:xfrm>
          <a:prstGeom prst="rect">
            <a:avLst/>
          </a:prstGeom>
        </p:spPr>
        <p:txBody>
          <a:bodyPr/>
          <a:lstStyle>
            <a:lvl1pPr marL="457189" indent="-457189">
              <a:buClr>
                <a:srgbClr val="541900"/>
              </a:buClr>
              <a:buSzPct val="70000"/>
              <a:buFont typeface="Wingdings" panose="05000000000000000000" pitchFamily="2" charset="2"/>
              <a:buChar char="§"/>
              <a:defRPr sz="3200" b="1" baseline="0">
                <a:solidFill>
                  <a:srgbClr val="000000"/>
                </a:solidFill>
                <a:latin typeface="Calibri" pitchFamily="34" charset="0"/>
              </a:defRPr>
            </a:lvl1pPr>
            <a:lvl2pPr marL="990575" indent="-380990">
              <a:buClr>
                <a:srgbClr val="005984"/>
              </a:buClr>
              <a:buSzPct val="100000"/>
              <a:buFont typeface="Arial" panose="020B0604020202020204" pitchFamily="34" charset="0"/>
              <a:buChar char="•"/>
              <a:defRPr sz="2667">
                <a:solidFill>
                  <a:schemeClr val="accent4">
                    <a:lumMod val="75000"/>
                  </a:schemeClr>
                </a:solidFill>
              </a:defRPr>
            </a:lvl2pPr>
            <a:lvl3pPr>
              <a:buClrTx/>
              <a:buSzPct val="100000"/>
              <a:buFont typeface="Arial" pitchFamily="34" charset="0"/>
              <a:buChar char="•"/>
              <a:defRPr sz="2400">
                <a:solidFill>
                  <a:schemeClr val="accent4">
                    <a:lumMod val="75000"/>
                  </a:schemeClr>
                </a:solidFill>
              </a:defRPr>
            </a:lvl3pPr>
            <a:lvl4pPr>
              <a:buClr>
                <a:schemeClr val="bg1"/>
              </a:buClr>
              <a:buSzPct val="70000"/>
              <a:buFont typeface="Courier New" pitchFamily="49" charset="0"/>
              <a:buChar char="o"/>
              <a:defRPr sz="2400" baseline="0">
                <a:solidFill>
                  <a:schemeClr val="bg2"/>
                </a:solidFill>
              </a:defRPr>
            </a:lvl4pPr>
            <a:lvl5pPr>
              <a:buClr>
                <a:schemeClr val="bg1"/>
              </a:buClr>
              <a:buSzPct val="70000"/>
              <a:buFont typeface="Arial" pitchFamily="34" charset="0"/>
              <a:buChar char="•"/>
              <a:defRPr sz="24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t="89544"/>
          <a:stretch/>
        </p:blipFill>
        <p:spPr>
          <a:xfrm>
            <a:off x="0" y="6719804"/>
            <a:ext cx="12192000" cy="150413"/>
          </a:xfrm>
          <a:prstGeom prst="rect">
            <a:avLst/>
          </a:prstGeom>
        </p:spPr>
      </p:pic>
      <p:grpSp>
        <p:nvGrpSpPr>
          <p:cNvPr id="7" name="Group 6"/>
          <p:cNvGrpSpPr/>
          <p:nvPr userDrawn="1"/>
        </p:nvGrpSpPr>
        <p:grpSpPr>
          <a:xfrm>
            <a:off x="0" y="6727353"/>
            <a:ext cx="12192000" cy="121584"/>
            <a:chOff x="-4727795" y="10151256"/>
            <a:chExt cx="21930367" cy="545666"/>
          </a:xfrm>
        </p:grpSpPr>
        <p:sp>
          <p:nvSpPr>
            <p:cNvPr id="8" name="Rectangle 7"/>
            <p:cNvSpPr>
              <a:spLocks noChangeArrowheads="1"/>
            </p:cNvSpPr>
            <p:nvPr userDrawn="1"/>
          </p:nvSpPr>
          <p:spPr bwMode="auto">
            <a:xfrm>
              <a:off x="9860470" y="10151256"/>
              <a:ext cx="1446394" cy="545666"/>
            </a:xfrm>
            <a:prstGeom prst="rect">
              <a:avLst/>
            </a:prstGeom>
            <a:solidFill>
              <a:srgbClr val="993B25"/>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9" name="Rectangle 8"/>
            <p:cNvSpPr>
              <a:spLocks noChangeArrowheads="1"/>
            </p:cNvSpPr>
            <p:nvPr userDrawn="1"/>
          </p:nvSpPr>
          <p:spPr bwMode="auto">
            <a:xfrm>
              <a:off x="11288002" y="10151256"/>
              <a:ext cx="1446394" cy="545666"/>
            </a:xfrm>
            <a:prstGeom prst="rect">
              <a:avLst/>
            </a:prstGeom>
            <a:solidFill>
              <a:srgbClr val="7F8080"/>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0" name="Rectangle 9"/>
            <p:cNvSpPr>
              <a:spLocks noChangeArrowheads="1"/>
            </p:cNvSpPr>
            <p:nvPr userDrawn="1"/>
          </p:nvSpPr>
          <p:spPr bwMode="auto">
            <a:xfrm>
              <a:off x="12734393" y="10151256"/>
              <a:ext cx="1447572" cy="545666"/>
            </a:xfrm>
            <a:prstGeom prst="rect">
              <a:avLst/>
            </a:prstGeom>
            <a:solidFill>
              <a:srgbClr val="536DB3"/>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1" name="Rectangle 10"/>
            <p:cNvSpPr>
              <a:spLocks noChangeArrowheads="1"/>
            </p:cNvSpPr>
            <p:nvPr userDrawn="1"/>
          </p:nvSpPr>
          <p:spPr bwMode="auto">
            <a:xfrm>
              <a:off x="14148766" y="10151256"/>
              <a:ext cx="305380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2" name="Rectangle 20"/>
            <p:cNvSpPr>
              <a:spLocks noChangeArrowheads="1"/>
            </p:cNvSpPr>
            <p:nvPr userDrawn="1"/>
          </p:nvSpPr>
          <p:spPr bwMode="auto">
            <a:xfrm>
              <a:off x="-4727795" y="10151256"/>
              <a:ext cx="1362073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4" name="Rectangle 13"/>
            <p:cNvSpPr>
              <a:spLocks noChangeArrowheads="1"/>
            </p:cNvSpPr>
            <p:nvPr userDrawn="1"/>
          </p:nvSpPr>
          <p:spPr bwMode="auto">
            <a:xfrm>
              <a:off x="8417613" y="10151256"/>
              <a:ext cx="1446394" cy="545666"/>
            </a:xfrm>
            <a:prstGeom prst="rect">
              <a:avLst/>
            </a:prstGeom>
            <a:solidFill>
              <a:srgbClr val="007D57"/>
            </a:solidFill>
            <a:ln>
              <a:noFill/>
            </a:ln>
          </p:spPr>
          <p:txBody>
            <a:bodyPr vert="horz" wrap="square" lIns="60960" tIns="30480" rIns="60960" bIns="30480" numCol="1" anchor="t" anchorCtr="0" compatLnSpc="1">
              <a:prstTxWarp prst="textNoShape">
                <a:avLst/>
              </a:prstTxWarp>
            </a:bodyPr>
            <a:lstStyle/>
            <a:p>
              <a:endParaRPr lang="en-US" sz="2223"/>
            </a:p>
          </p:txBody>
        </p:sp>
      </p:grpSp>
    </p:spTree>
    <p:extLst>
      <p:ext uri="{BB962C8B-B14F-4D97-AF65-F5344CB8AC3E}">
        <p14:creationId xmlns:p14="http://schemas.microsoft.com/office/powerpoint/2010/main" val="2926551043"/>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ATA SLIDE 2 colum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nchor="b" anchorCtr="0"/>
          <a:lstStyle>
            <a:lvl1pPr algn="l">
              <a:lnSpc>
                <a:spcPts val="4000"/>
              </a:lnSpc>
              <a:defRPr sz="3733" b="1" baseline="0">
                <a:solidFill>
                  <a:srgbClr val="0039A6"/>
                </a:solidFill>
                <a:effectLst/>
                <a:latin typeface="Calibri" pitchFamily="34" charset="0"/>
              </a:defRPr>
            </a:lvl1pPr>
          </a:lstStyle>
          <a:p>
            <a:endParaRPr lang="en-US"/>
          </a:p>
        </p:txBody>
      </p:sp>
      <p:sp>
        <p:nvSpPr>
          <p:cNvPr id="3" name="Content Placeholder 2"/>
          <p:cNvSpPr>
            <a:spLocks noGrp="1"/>
          </p:cNvSpPr>
          <p:nvPr>
            <p:ph idx="1"/>
          </p:nvPr>
        </p:nvSpPr>
        <p:spPr>
          <a:xfrm>
            <a:off x="609601" y="1600201"/>
            <a:ext cx="5172892" cy="4191000"/>
          </a:xfrm>
          <a:prstGeom prst="rect">
            <a:avLst/>
          </a:prstGeom>
        </p:spPr>
        <p:txBody>
          <a:bodyPr/>
          <a:lstStyle>
            <a:lvl1pPr marL="457189" indent="-457189">
              <a:buClr>
                <a:srgbClr val="541900"/>
              </a:buClr>
              <a:buSzPct val="70000"/>
              <a:buFont typeface="Wingdings" panose="05000000000000000000" pitchFamily="2" charset="2"/>
              <a:buChar char="§"/>
              <a:defRPr sz="3200" b="1" baseline="0">
                <a:solidFill>
                  <a:srgbClr val="000000"/>
                </a:solidFill>
                <a:latin typeface="Calibri" pitchFamily="34" charset="0"/>
              </a:defRPr>
            </a:lvl1pPr>
            <a:lvl2pPr marL="990575" indent="-380990">
              <a:buClr>
                <a:srgbClr val="005984"/>
              </a:buClr>
              <a:buSzPct val="100000"/>
              <a:buFont typeface="Arial" panose="020B0604020202020204" pitchFamily="34" charset="0"/>
              <a:buChar char="•"/>
              <a:defRPr sz="2667">
                <a:solidFill>
                  <a:schemeClr val="accent4">
                    <a:lumMod val="75000"/>
                  </a:schemeClr>
                </a:solidFill>
              </a:defRPr>
            </a:lvl2pPr>
            <a:lvl3pPr>
              <a:buClrTx/>
              <a:buSzPct val="100000"/>
              <a:buFont typeface="Arial" pitchFamily="34" charset="0"/>
              <a:buChar char="•"/>
              <a:defRPr sz="2400">
                <a:solidFill>
                  <a:schemeClr val="accent4">
                    <a:lumMod val="75000"/>
                  </a:schemeClr>
                </a:solidFill>
              </a:defRPr>
            </a:lvl3pPr>
            <a:lvl4pPr>
              <a:buClr>
                <a:schemeClr val="bg1"/>
              </a:buClr>
              <a:buSzPct val="70000"/>
              <a:buFont typeface="Courier New" pitchFamily="49" charset="0"/>
              <a:buChar char="o"/>
              <a:defRPr sz="2400" baseline="0">
                <a:solidFill>
                  <a:schemeClr val="bg2"/>
                </a:solidFill>
              </a:defRPr>
            </a:lvl4pPr>
            <a:lvl5pPr>
              <a:buClr>
                <a:schemeClr val="bg1"/>
              </a:buClr>
              <a:buSzPct val="70000"/>
              <a:buFont typeface="Arial" pitchFamily="34" charset="0"/>
              <a:buChar char="•"/>
              <a:defRPr sz="24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sp>
        <p:nvSpPr>
          <p:cNvPr id="13" name="Content Placeholder 2"/>
          <p:cNvSpPr>
            <a:spLocks noGrp="1"/>
          </p:cNvSpPr>
          <p:nvPr userDrawn="1">
            <p:ph idx="10"/>
          </p:nvPr>
        </p:nvSpPr>
        <p:spPr>
          <a:xfrm>
            <a:off x="6409509" y="1600201"/>
            <a:ext cx="5172892" cy="4191000"/>
          </a:xfrm>
          <a:prstGeom prst="rect">
            <a:avLst/>
          </a:prstGeom>
        </p:spPr>
        <p:txBody>
          <a:bodyPr/>
          <a:lstStyle>
            <a:lvl1pPr marL="457189" indent="-457189">
              <a:buClr>
                <a:srgbClr val="541900"/>
              </a:buClr>
              <a:buSzPct val="70000"/>
              <a:buFont typeface="Wingdings" panose="05000000000000000000" pitchFamily="2" charset="2"/>
              <a:buChar char="§"/>
              <a:defRPr sz="3200" b="1" baseline="0">
                <a:solidFill>
                  <a:srgbClr val="000000"/>
                </a:solidFill>
                <a:latin typeface="Calibri" pitchFamily="34" charset="0"/>
              </a:defRPr>
            </a:lvl1pPr>
            <a:lvl2pPr marL="990575" indent="-380990">
              <a:buClr>
                <a:srgbClr val="005984"/>
              </a:buClr>
              <a:buSzPct val="100000"/>
              <a:buFont typeface="Arial" panose="020B0604020202020204" pitchFamily="34" charset="0"/>
              <a:buChar char="•"/>
              <a:defRPr sz="2667">
                <a:solidFill>
                  <a:schemeClr val="accent4">
                    <a:lumMod val="75000"/>
                  </a:schemeClr>
                </a:solidFill>
              </a:defRPr>
            </a:lvl2pPr>
            <a:lvl3pPr>
              <a:buClrTx/>
              <a:buSzPct val="100000"/>
              <a:buFont typeface="Arial" pitchFamily="34" charset="0"/>
              <a:buChar char="•"/>
              <a:defRPr sz="2400">
                <a:solidFill>
                  <a:schemeClr val="accent4">
                    <a:lumMod val="75000"/>
                  </a:schemeClr>
                </a:solidFill>
              </a:defRPr>
            </a:lvl3pPr>
            <a:lvl4pPr>
              <a:buClr>
                <a:schemeClr val="bg1"/>
              </a:buClr>
              <a:buSzPct val="70000"/>
              <a:buFont typeface="Courier New" pitchFamily="49" charset="0"/>
              <a:buChar char="o"/>
              <a:defRPr sz="2400" baseline="0">
                <a:solidFill>
                  <a:schemeClr val="bg2"/>
                </a:solidFill>
              </a:defRPr>
            </a:lvl4pPr>
            <a:lvl5pPr>
              <a:buClr>
                <a:schemeClr val="bg1"/>
              </a:buClr>
              <a:buSzPct val="70000"/>
              <a:buFont typeface="Arial" pitchFamily="34" charset="0"/>
              <a:buChar char="•"/>
              <a:defRPr sz="24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t="89544"/>
          <a:stretch/>
        </p:blipFill>
        <p:spPr>
          <a:xfrm>
            <a:off x="0" y="6719804"/>
            <a:ext cx="12192000" cy="150413"/>
          </a:xfrm>
          <a:prstGeom prst="rect">
            <a:avLst/>
          </a:prstGeom>
        </p:spPr>
      </p:pic>
      <p:grpSp>
        <p:nvGrpSpPr>
          <p:cNvPr id="7" name="Group 6"/>
          <p:cNvGrpSpPr/>
          <p:nvPr userDrawn="1"/>
        </p:nvGrpSpPr>
        <p:grpSpPr>
          <a:xfrm>
            <a:off x="0" y="6727353"/>
            <a:ext cx="12192000" cy="121584"/>
            <a:chOff x="-4727795" y="10151256"/>
            <a:chExt cx="21930367" cy="545666"/>
          </a:xfrm>
        </p:grpSpPr>
        <p:sp>
          <p:nvSpPr>
            <p:cNvPr id="8" name="Rectangle 7"/>
            <p:cNvSpPr>
              <a:spLocks noChangeArrowheads="1"/>
            </p:cNvSpPr>
            <p:nvPr userDrawn="1"/>
          </p:nvSpPr>
          <p:spPr bwMode="auto">
            <a:xfrm>
              <a:off x="9860470" y="10151256"/>
              <a:ext cx="1446394" cy="545666"/>
            </a:xfrm>
            <a:prstGeom prst="rect">
              <a:avLst/>
            </a:prstGeom>
            <a:solidFill>
              <a:srgbClr val="993B25"/>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9" name="Rectangle 8"/>
            <p:cNvSpPr>
              <a:spLocks noChangeArrowheads="1"/>
            </p:cNvSpPr>
            <p:nvPr userDrawn="1"/>
          </p:nvSpPr>
          <p:spPr bwMode="auto">
            <a:xfrm>
              <a:off x="11288002" y="10151256"/>
              <a:ext cx="1446394" cy="545666"/>
            </a:xfrm>
            <a:prstGeom prst="rect">
              <a:avLst/>
            </a:prstGeom>
            <a:solidFill>
              <a:srgbClr val="7F8080"/>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0" name="Rectangle 9"/>
            <p:cNvSpPr>
              <a:spLocks noChangeArrowheads="1"/>
            </p:cNvSpPr>
            <p:nvPr userDrawn="1"/>
          </p:nvSpPr>
          <p:spPr bwMode="auto">
            <a:xfrm>
              <a:off x="12734393" y="10151256"/>
              <a:ext cx="1447572" cy="545666"/>
            </a:xfrm>
            <a:prstGeom prst="rect">
              <a:avLst/>
            </a:prstGeom>
            <a:solidFill>
              <a:srgbClr val="536DB3"/>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1" name="Rectangle 10"/>
            <p:cNvSpPr>
              <a:spLocks noChangeArrowheads="1"/>
            </p:cNvSpPr>
            <p:nvPr userDrawn="1"/>
          </p:nvSpPr>
          <p:spPr bwMode="auto">
            <a:xfrm>
              <a:off x="14148766" y="10151256"/>
              <a:ext cx="305380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2" name="Rectangle 20"/>
            <p:cNvSpPr>
              <a:spLocks noChangeArrowheads="1"/>
            </p:cNvSpPr>
            <p:nvPr userDrawn="1"/>
          </p:nvSpPr>
          <p:spPr bwMode="auto">
            <a:xfrm>
              <a:off x="-4727795" y="10151256"/>
              <a:ext cx="1362073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4" name="Rectangle 13"/>
            <p:cNvSpPr>
              <a:spLocks noChangeArrowheads="1"/>
            </p:cNvSpPr>
            <p:nvPr userDrawn="1"/>
          </p:nvSpPr>
          <p:spPr bwMode="auto">
            <a:xfrm>
              <a:off x="8417613" y="10151256"/>
              <a:ext cx="1446394" cy="545666"/>
            </a:xfrm>
            <a:prstGeom prst="rect">
              <a:avLst/>
            </a:prstGeom>
            <a:solidFill>
              <a:srgbClr val="007D57"/>
            </a:solidFill>
            <a:ln>
              <a:noFill/>
            </a:ln>
          </p:spPr>
          <p:txBody>
            <a:bodyPr vert="horz" wrap="square" lIns="60960" tIns="30480" rIns="60960" bIns="30480" numCol="1" anchor="t" anchorCtr="0" compatLnSpc="1">
              <a:prstTxWarp prst="textNoShape">
                <a:avLst/>
              </a:prstTxWarp>
            </a:bodyPr>
            <a:lstStyle/>
            <a:p>
              <a:endParaRPr lang="en-US" sz="2223"/>
            </a:p>
          </p:txBody>
        </p:sp>
      </p:grpSp>
    </p:spTree>
    <p:extLst>
      <p:ext uri="{BB962C8B-B14F-4D97-AF65-F5344CB8AC3E}">
        <p14:creationId xmlns:p14="http://schemas.microsoft.com/office/powerpoint/2010/main" val="2926551043"/>
      </p:ext>
    </p:extLst>
  </p:cSld>
  <p:clrMapOvr>
    <a:masterClrMapping/>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lor_backgroun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2" y="4467097"/>
            <a:ext cx="11059884" cy="1162051"/>
          </a:xfrm>
          <a:prstGeom prst="rect">
            <a:avLst/>
          </a:prstGeom>
        </p:spPr>
        <p:txBody>
          <a:bodyPr anchor="b"/>
          <a:lstStyle>
            <a:lvl1pPr algn="l">
              <a:defRPr sz="4800" b="1" baseline="0">
                <a:solidFill>
                  <a:schemeClr val="bg2"/>
                </a:solidFill>
                <a:effectLst/>
                <a:latin typeface="Calibri" pitchFamily="34" charset="0"/>
              </a:defRPr>
            </a:lvl1pPr>
          </a:lstStyle>
          <a:p>
            <a:endParaRPr lang="en-US"/>
          </a:p>
        </p:txBody>
      </p:sp>
      <p:sp>
        <p:nvSpPr>
          <p:cNvPr id="5" name="Text Placeholder 2"/>
          <p:cNvSpPr>
            <a:spLocks noGrp="1"/>
          </p:cNvSpPr>
          <p:nvPr>
            <p:ph type="body" idx="1"/>
          </p:nvPr>
        </p:nvSpPr>
        <p:spPr>
          <a:xfrm>
            <a:off x="609601" y="5900928"/>
            <a:ext cx="10363200" cy="568325"/>
          </a:xfrm>
          <a:prstGeom prst="rect">
            <a:avLst/>
          </a:prstGeom>
        </p:spPr>
        <p:txBody>
          <a:bodyPr anchor="b"/>
          <a:lstStyle>
            <a:lvl1pPr marL="0" indent="0" algn="l">
              <a:lnSpc>
                <a:spcPts val="2933"/>
              </a:lnSpc>
              <a:buNone/>
              <a:defRPr sz="2667" baseline="0">
                <a:solidFill>
                  <a:schemeClr val="bg2"/>
                </a:solidFill>
                <a:latin typeface="Calibri"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endParaRPr lang="en-US"/>
          </a:p>
        </p:txBody>
      </p:sp>
    </p:spTree>
    <p:extLst>
      <p:ext uri="{BB962C8B-B14F-4D97-AF65-F5344CB8AC3E}">
        <p14:creationId xmlns:p14="http://schemas.microsoft.com/office/powerpoint/2010/main" val="298209606"/>
      </p:ext>
    </p:extLst>
  </p:cSld>
  <p:clrMapOvr>
    <a:masterClrMapping/>
  </p:clrMapOvr>
  <p:transition>
    <p:fade/>
  </p:transition>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pSp>
        <p:nvGrpSpPr>
          <p:cNvPr id="14" name="Group 13"/>
          <p:cNvGrpSpPr/>
          <p:nvPr userDrawn="1"/>
        </p:nvGrpSpPr>
        <p:grpSpPr>
          <a:xfrm>
            <a:off x="0" y="5662473"/>
            <a:ext cx="12192000" cy="1183824"/>
            <a:chOff x="0" y="317163"/>
            <a:chExt cx="9144000" cy="170018"/>
          </a:xfrm>
        </p:grpSpPr>
        <p:sp>
          <p:nvSpPr>
            <p:cNvPr id="17" name="bk object 25"/>
            <p:cNvSpPr/>
            <p:nvPr userDrawn="1"/>
          </p:nvSpPr>
          <p:spPr>
            <a:xfrm>
              <a:off x="0" y="317163"/>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18" name="bk object 26"/>
            <p:cNvSpPr/>
            <p:nvPr userDrawn="1"/>
          </p:nvSpPr>
          <p:spPr>
            <a:xfrm>
              <a:off x="340051" y="317163"/>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19" name="bk object 27"/>
            <p:cNvSpPr/>
            <p:nvPr userDrawn="1"/>
          </p:nvSpPr>
          <p:spPr>
            <a:xfrm>
              <a:off x="878274" y="317163"/>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20" name="bk object 28"/>
            <p:cNvSpPr/>
            <p:nvPr userDrawn="1"/>
          </p:nvSpPr>
          <p:spPr>
            <a:xfrm>
              <a:off x="1654598" y="317163"/>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21" name="bk object 29"/>
            <p:cNvSpPr/>
            <p:nvPr userDrawn="1"/>
          </p:nvSpPr>
          <p:spPr>
            <a:xfrm>
              <a:off x="2304805" y="317163"/>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22" name="bk object 30"/>
            <p:cNvSpPr/>
            <p:nvPr userDrawn="1"/>
          </p:nvSpPr>
          <p:spPr>
            <a:xfrm>
              <a:off x="2554809" y="317163"/>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23" name="bk object 31"/>
            <p:cNvSpPr/>
            <p:nvPr userDrawn="1"/>
          </p:nvSpPr>
          <p:spPr>
            <a:xfrm>
              <a:off x="3835845" y="317163"/>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24" name="bk object 32"/>
            <p:cNvSpPr/>
            <p:nvPr userDrawn="1"/>
          </p:nvSpPr>
          <p:spPr>
            <a:xfrm>
              <a:off x="4458868" y="317163"/>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gr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8140"/>
          <a:stretch/>
        </p:blipFill>
        <p:spPr>
          <a:xfrm>
            <a:off x="2608" y="5668739"/>
            <a:ext cx="12192000" cy="1177559"/>
          </a:xfrm>
          <a:prstGeom prst="rect">
            <a:avLst/>
          </a:prstGeom>
        </p:spPr>
      </p:pic>
      <p:sp>
        <p:nvSpPr>
          <p:cNvPr id="3" name="TextBox 2"/>
          <p:cNvSpPr txBox="1"/>
          <p:nvPr userDrawn="1"/>
        </p:nvSpPr>
        <p:spPr>
          <a:xfrm>
            <a:off x="169625" y="3662433"/>
            <a:ext cx="8852455" cy="1815882"/>
          </a:xfrm>
          <a:prstGeom prst="rect">
            <a:avLst/>
          </a:prstGeom>
          <a:noFill/>
        </p:spPr>
        <p:txBody>
          <a:bodyPr wrap="square" rtlCol="0">
            <a:spAutoFit/>
          </a:bodyPr>
          <a:lstStyle/>
          <a:p>
            <a:r>
              <a:rPr lang="en-US" sz="1600">
                <a:solidFill>
                  <a:srgbClr val="695E4A"/>
                </a:solidFill>
                <a:latin typeface="Calibri" panose="020F0502020204030204" pitchFamily="34" charset="0"/>
              </a:rPr>
              <a:t>For more information, contact CDC</a:t>
            </a: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1-800-CDC-INFO (232-4636)</a:t>
            </a: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TTY:  1-888-232-6348    www.cdc.gov</a:t>
            </a:r>
            <a:br>
              <a:rPr lang="en-US" sz="1600">
                <a:solidFill>
                  <a:srgbClr val="695E4A"/>
                </a:solidFill>
                <a:latin typeface="Calibri" panose="020F0502020204030204" pitchFamily="34" charset="0"/>
              </a:rPr>
            </a:br>
            <a:br>
              <a:rPr lang="en-US" sz="1600">
                <a:solidFill>
                  <a:srgbClr val="695E4A"/>
                </a:solidFill>
                <a:latin typeface="Calibri" panose="020F0502020204030204" pitchFamily="34" charset="0"/>
              </a:rPr>
            </a:b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The findings and conclusions in this report are those of the authors and do not necessarily represent the official position of the Centers for Disease Control and Prevention.</a:t>
            </a:r>
          </a:p>
        </p:txBody>
      </p:sp>
      <p:grpSp>
        <p:nvGrpSpPr>
          <p:cNvPr id="2" name="Group 1"/>
          <p:cNvGrpSpPr/>
          <p:nvPr userDrawn="1"/>
        </p:nvGrpSpPr>
        <p:grpSpPr>
          <a:xfrm>
            <a:off x="0" y="5662473"/>
            <a:ext cx="12192000" cy="1183824"/>
            <a:chOff x="0" y="-11827"/>
            <a:chExt cx="9144000" cy="170018"/>
          </a:xfrm>
        </p:grpSpPr>
        <p:sp>
          <p:nvSpPr>
            <p:cNvPr id="6" name="bk object 25"/>
            <p:cNvSpPr/>
            <p:nvPr userDrawn="1"/>
          </p:nvSpPr>
          <p:spPr>
            <a:xfrm>
              <a:off x="0" y="-11827"/>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7" name="bk object 26"/>
            <p:cNvSpPr/>
            <p:nvPr userDrawn="1"/>
          </p:nvSpPr>
          <p:spPr>
            <a:xfrm>
              <a:off x="340051" y="-11827"/>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8" name="bk object 27"/>
            <p:cNvSpPr/>
            <p:nvPr userDrawn="1"/>
          </p:nvSpPr>
          <p:spPr>
            <a:xfrm>
              <a:off x="878274" y="-11827"/>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9" name="bk object 28"/>
            <p:cNvSpPr/>
            <p:nvPr userDrawn="1"/>
          </p:nvSpPr>
          <p:spPr>
            <a:xfrm>
              <a:off x="1654598" y="-11827"/>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10" name="bk object 29"/>
            <p:cNvSpPr/>
            <p:nvPr userDrawn="1"/>
          </p:nvSpPr>
          <p:spPr>
            <a:xfrm>
              <a:off x="2304805" y="-11827"/>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11" name="bk object 30"/>
            <p:cNvSpPr/>
            <p:nvPr userDrawn="1"/>
          </p:nvSpPr>
          <p:spPr>
            <a:xfrm>
              <a:off x="2554809" y="-11827"/>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12" name="bk object 31"/>
            <p:cNvSpPr/>
            <p:nvPr userDrawn="1"/>
          </p:nvSpPr>
          <p:spPr>
            <a:xfrm>
              <a:off x="3835845" y="-11827"/>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13" name="bk object 32"/>
            <p:cNvSpPr/>
            <p:nvPr userDrawn="1"/>
          </p:nvSpPr>
          <p:spPr>
            <a:xfrm>
              <a:off x="4458868" y="-11827"/>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grpSp>
      <p:pic>
        <p:nvPicPr>
          <p:cNvPr id="36" name="Picture 3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546839" y="5770087"/>
            <a:ext cx="2527397" cy="968596"/>
          </a:xfrm>
          <a:prstGeom prst="rect">
            <a:avLst/>
          </a:prstGeom>
        </p:spPr>
      </p:pic>
    </p:spTree>
    <p:extLst>
      <p:ext uri="{BB962C8B-B14F-4D97-AF65-F5344CB8AC3E}">
        <p14:creationId xmlns:p14="http://schemas.microsoft.com/office/powerpoint/2010/main" val="1460842956"/>
      </p:ext>
    </p:extLst>
  </p:cSld>
  <p:clrMapOvr>
    <a:masterClrMapping/>
  </p:clrMapOvr>
  <p:transition>
    <p:fade/>
  </p:transition>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LOSING">
    <p:spTree>
      <p:nvGrpSpPr>
        <p:cNvPr id="1" name=""/>
        <p:cNvGrpSpPr/>
        <p:nvPr/>
      </p:nvGrpSpPr>
      <p:grpSpPr>
        <a:xfrm>
          <a:off x="0" y="0"/>
          <a:ext cx="0" cy="0"/>
          <a:chOff x="0" y="0"/>
          <a:chExt cx="0" cy="0"/>
        </a:xfrm>
      </p:grpSpPr>
      <p:grpSp>
        <p:nvGrpSpPr>
          <p:cNvPr id="14" name="Group 13"/>
          <p:cNvGrpSpPr/>
          <p:nvPr userDrawn="1"/>
        </p:nvGrpSpPr>
        <p:grpSpPr>
          <a:xfrm>
            <a:off x="0" y="5662473"/>
            <a:ext cx="12192000" cy="1183824"/>
            <a:chOff x="0" y="317163"/>
            <a:chExt cx="9144000" cy="170018"/>
          </a:xfrm>
        </p:grpSpPr>
        <p:sp>
          <p:nvSpPr>
            <p:cNvPr id="17" name="bk object 25"/>
            <p:cNvSpPr/>
            <p:nvPr userDrawn="1"/>
          </p:nvSpPr>
          <p:spPr>
            <a:xfrm>
              <a:off x="0" y="317163"/>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18" name="bk object 26"/>
            <p:cNvSpPr/>
            <p:nvPr userDrawn="1"/>
          </p:nvSpPr>
          <p:spPr>
            <a:xfrm>
              <a:off x="340051" y="317163"/>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19" name="bk object 27"/>
            <p:cNvSpPr/>
            <p:nvPr userDrawn="1"/>
          </p:nvSpPr>
          <p:spPr>
            <a:xfrm>
              <a:off x="878274" y="317163"/>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20" name="bk object 28"/>
            <p:cNvSpPr/>
            <p:nvPr userDrawn="1"/>
          </p:nvSpPr>
          <p:spPr>
            <a:xfrm>
              <a:off x="1654598" y="317163"/>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21" name="bk object 29"/>
            <p:cNvSpPr/>
            <p:nvPr userDrawn="1"/>
          </p:nvSpPr>
          <p:spPr>
            <a:xfrm>
              <a:off x="2304805" y="317163"/>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22" name="bk object 30"/>
            <p:cNvSpPr/>
            <p:nvPr userDrawn="1"/>
          </p:nvSpPr>
          <p:spPr>
            <a:xfrm>
              <a:off x="2554809" y="317163"/>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23" name="bk object 31"/>
            <p:cNvSpPr/>
            <p:nvPr userDrawn="1"/>
          </p:nvSpPr>
          <p:spPr>
            <a:xfrm>
              <a:off x="3835845" y="317163"/>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24" name="bk object 32"/>
            <p:cNvSpPr/>
            <p:nvPr userDrawn="1"/>
          </p:nvSpPr>
          <p:spPr>
            <a:xfrm>
              <a:off x="4458868" y="317163"/>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gr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8140"/>
          <a:stretch/>
        </p:blipFill>
        <p:spPr>
          <a:xfrm>
            <a:off x="2608" y="5668739"/>
            <a:ext cx="12192000" cy="1177559"/>
          </a:xfrm>
          <a:prstGeom prst="rect">
            <a:avLst/>
          </a:prstGeom>
        </p:spPr>
      </p:pic>
      <p:sp>
        <p:nvSpPr>
          <p:cNvPr id="3" name="TextBox 2"/>
          <p:cNvSpPr txBox="1"/>
          <p:nvPr userDrawn="1"/>
        </p:nvSpPr>
        <p:spPr>
          <a:xfrm>
            <a:off x="169625" y="3662433"/>
            <a:ext cx="8852455" cy="1815882"/>
          </a:xfrm>
          <a:prstGeom prst="rect">
            <a:avLst/>
          </a:prstGeom>
          <a:noFill/>
        </p:spPr>
        <p:txBody>
          <a:bodyPr wrap="square" rtlCol="0">
            <a:spAutoFit/>
          </a:bodyPr>
          <a:lstStyle/>
          <a:p>
            <a:r>
              <a:rPr lang="en-US" sz="1600">
                <a:solidFill>
                  <a:srgbClr val="695E4A"/>
                </a:solidFill>
                <a:latin typeface="Calibri" panose="020F0502020204030204" pitchFamily="34" charset="0"/>
              </a:rPr>
              <a:t>For more information, contact CDC</a:t>
            </a: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1-800-CDC-INFO (232-4636)</a:t>
            </a: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TTY:  1-888-232-6348    www.cdc.gov</a:t>
            </a:r>
            <a:br>
              <a:rPr lang="en-US" sz="1600">
                <a:solidFill>
                  <a:srgbClr val="695E4A"/>
                </a:solidFill>
                <a:latin typeface="Calibri" panose="020F0502020204030204" pitchFamily="34" charset="0"/>
              </a:rPr>
            </a:br>
            <a:br>
              <a:rPr lang="en-US" sz="1600">
                <a:solidFill>
                  <a:srgbClr val="695E4A"/>
                </a:solidFill>
                <a:latin typeface="Calibri" panose="020F0502020204030204" pitchFamily="34" charset="0"/>
              </a:rPr>
            </a:b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The findings and conclusions in this report are those of the authors and do not necessarily represent the official position of the Centers for Disease Control and Prevention.</a:t>
            </a:r>
          </a:p>
        </p:txBody>
      </p:sp>
      <p:grpSp>
        <p:nvGrpSpPr>
          <p:cNvPr id="2" name="Group 1"/>
          <p:cNvGrpSpPr/>
          <p:nvPr userDrawn="1"/>
        </p:nvGrpSpPr>
        <p:grpSpPr>
          <a:xfrm>
            <a:off x="0" y="5662473"/>
            <a:ext cx="12192000" cy="1183824"/>
            <a:chOff x="0" y="-11827"/>
            <a:chExt cx="9144000" cy="170018"/>
          </a:xfrm>
        </p:grpSpPr>
        <p:sp>
          <p:nvSpPr>
            <p:cNvPr id="6" name="bk object 25"/>
            <p:cNvSpPr/>
            <p:nvPr userDrawn="1"/>
          </p:nvSpPr>
          <p:spPr>
            <a:xfrm>
              <a:off x="0" y="-11827"/>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7" name="bk object 26"/>
            <p:cNvSpPr/>
            <p:nvPr userDrawn="1"/>
          </p:nvSpPr>
          <p:spPr>
            <a:xfrm>
              <a:off x="340051" y="-11827"/>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8" name="bk object 27"/>
            <p:cNvSpPr/>
            <p:nvPr userDrawn="1"/>
          </p:nvSpPr>
          <p:spPr>
            <a:xfrm>
              <a:off x="878274" y="-11827"/>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9" name="bk object 28"/>
            <p:cNvSpPr/>
            <p:nvPr userDrawn="1"/>
          </p:nvSpPr>
          <p:spPr>
            <a:xfrm>
              <a:off x="1654598" y="-11827"/>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10" name="bk object 29"/>
            <p:cNvSpPr/>
            <p:nvPr userDrawn="1"/>
          </p:nvSpPr>
          <p:spPr>
            <a:xfrm>
              <a:off x="2304805" y="-11827"/>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11" name="bk object 30"/>
            <p:cNvSpPr/>
            <p:nvPr userDrawn="1"/>
          </p:nvSpPr>
          <p:spPr>
            <a:xfrm>
              <a:off x="2554809" y="-11827"/>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12" name="bk object 31"/>
            <p:cNvSpPr/>
            <p:nvPr userDrawn="1"/>
          </p:nvSpPr>
          <p:spPr>
            <a:xfrm>
              <a:off x="3835845" y="-11827"/>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13" name="bk object 32"/>
            <p:cNvSpPr/>
            <p:nvPr userDrawn="1"/>
          </p:nvSpPr>
          <p:spPr>
            <a:xfrm>
              <a:off x="4458868" y="-11827"/>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grpSp>
      <p:pic>
        <p:nvPicPr>
          <p:cNvPr id="25" name="Picture 2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88248" y="5786294"/>
            <a:ext cx="1633689" cy="936183"/>
          </a:xfrm>
          <a:prstGeom prst="rect">
            <a:avLst/>
          </a:prstGeom>
        </p:spPr>
      </p:pic>
    </p:spTree>
    <p:extLst>
      <p:ext uri="{BB962C8B-B14F-4D97-AF65-F5344CB8AC3E}">
        <p14:creationId xmlns:p14="http://schemas.microsoft.com/office/powerpoint/2010/main" val="82517304"/>
      </p:ext>
    </p:extLst>
  </p:cSld>
  <p:clrMapOvr>
    <a:masterClrMapping/>
  </p:clrMapOvr>
  <p:transition>
    <p:fade/>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3B359-A14D-FC8B-D480-D3748E9CC9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CB9DAB-8577-43D4-EA01-ABC65D4F76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B76C49-E546-030D-B858-212CAAD6DA28}"/>
              </a:ext>
            </a:extLst>
          </p:cNvPr>
          <p:cNvSpPr>
            <a:spLocks noGrp="1"/>
          </p:cNvSpPr>
          <p:nvPr>
            <p:ph type="dt" sz="half" idx="10"/>
          </p:nvPr>
        </p:nvSpPr>
        <p:spPr/>
        <p:txBody>
          <a:bodyPr/>
          <a:lstStyle/>
          <a:p>
            <a:fld id="{342F8469-F106-4EA7-8C1A-4FE9286F0718}" type="datetimeFigureOut">
              <a:rPr lang="en-US" smtClean="0"/>
              <a:t>10/24/2023</a:t>
            </a:fld>
            <a:endParaRPr lang="en-US"/>
          </a:p>
        </p:txBody>
      </p:sp>
      <p:sp>
        <p:nvSpPr>
          <p:cNvPr id="5" name="Footer Placeholder 4">
            <a:extLst>
              <a:ext uri="{FF2B5EF4-FFF2-40B4-BE49-F238E27FC236}">
                <a16:creationId xmlns:a16="http://schemas.microsoft.com/office/drawing/2014/main" id="{E9A48AA8-655E-96FF-6A23-BCAC6099DB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659853-BCE4-74DD-49D4-C88271408900}"/>
              </a:ext>
            </a:extLst>
          </p:cNvPr>
          <p:cNvSpPr>
            <a:spLocks noGrp="1"/>
          </p:cNvSpPr>
          <p:nvPr>
            <p:ph type="sldNum" sz="quarter" idx="12"/>
          </p:nvPr>
        </p:nvSpPr>
        <p:spPr/>
        <p:txBody>
          <a:bodyPr/>
          <a:lstStyle/>
          <a:p>
            <a:fld id="{1509D9B4-B39D-4834-B21B-0E3ACA163451}" type="slidenum">
              <a:rPr lang="en-US" smtClean="0"/>
              <a:t>‹#›</a:t>
            </a:fld>
            <a:endParaRPr lang="en-US"/>
          </a:p>
        </p:txBody>
      </p:sp>
    </p:spTree>
    <p:extLst>
      <p:ext uri="{BB962C8B-B14F-4D97-AF65-F5344CB8AC3E}">
        <p14:creationId xmlns:p14="http://schemas.microsoft.com/office/powerpoint/2010/main" val="1624869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pSp>
        <p:nvGrpSpPr>
          <p:cNvPr id="14" name="Group 13"/>
          <p:cNvGrpSpPr/>
          <p:nvPr userDrawn="1"/>
        </p:nvGrpSpPr>
        <p:grpSpPr>
          <a:xfrm>
            <a:off x="0" y="5662473"/>
            <a:ext cx="12192000" cy="1183824"/>
            <a:chOff x="0" y="317163"/>
            <a:chExt cx="9144000" cy="170018"/>
          </a:xfrm>
        </p:grpSpPr>
        <p:sp>
          <p:nvSpPr>
            <p:cNvPr id="17" name="bk object 25"/>
            <p:cNvSpPr/>
            <p:nvPr userDrawn="1"/>
          </p:nvSpPr>
          <p:spPr>
            <a:xfrm>
              <a:off x="0" y="317163"/>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18" name="bk object 26"/>
            <p:cNvSpPr/>
            <p:nvPr userDrawn="1"/>
          </p:nvSpPr>
          <p:spPr>
            <a:xfrm>
              <a:off x="340051" y="317163"/>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19" name="bk object 27"/>
            <p:cNvSpPr/>
            <p:nvPr userDrawn="1"/>
          </p:nvSpPr>
          <p:spPr>
            <a:xfrm>
              <a:off x="878274" y="317163"/>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20" name="bk object 28"/>
            <p:cNvSpPr/>
            <p:nvPr userDrawn="1"/>
          </p:nvSpPr>
          <p:spPr>
            <a:xfrm>
              <a:off x="1654598" y="317163"/>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21" name="bk object 29"/>
            <p:cNvSpPr/>
            <p:nvPr userDrawn="1"/>
          </p:nvSpPr>
          <p:spPr>
            <a:xfrm>
              <a:off x="2304805" y="317163"/>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22" name="bk object 30"/>
            <p:cNvSpPr/>
            <p:nvPr userDrawn="1"/>
          </p:nvSpPr>
          <p:spPr>
            <a:xfrm>
              <a:off x="2554809" y="317163"/>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23" name="bk object 31"/>
            <p:cNvSpPr/>
            <p:nvPr userDrawn="1"/>
          </p:nvSpPr>
          <p:spPr>
            <a:xfrm>
              <a:off x="3835845" y="317163"/>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24" name="bk object 32"/>
            <p:cNvSpPr/>
            <p:nvPr userDrawn="1"/>
          </p:nvSpPr>
          <p:spPr>
            <a:xfrm>
              <a:off x="4458868" y="317163"/>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gr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b="18140"/>
          <a:stretch/>
        </p:blipFill>
        <p:spPr>
          <a:xfrm>
            <a:off x="2608" y="5668739"/>
            <a:ext cx="12192000" cy="1177559"/>
          </a:xfrm>
          <a:prstGeom prst="rect">
            <a:avLst/>
          </a:prstGeom>
        </p:spPr>
      </p:pic>
      <p:sp>
        <p:nvSpPr>
          <p:cNvPr id="3" name="TextBox 2"/>
          <p:cNvSpPr txBox="1"/>
          <p:nvPr userDrawn="1"/>
        </p:nvSpPr>
        <p:spPr>
          <a:xfrm>
            <a:off x="169625" y="3662433"/>
            <a:ext cx="8852455" cy="1815882"/>
          </a:xfrm>
          <a:prstGeom prst="rect">
            <a:avLst/>
          </a:prstGeom>
          <a:noFill/>
        </p:spPr>
        <p:txBody>
          <a:bodyPr wrap="square" rtlCol="0">
            <a:spAutoFit/>
          </a:bodyPr>
          <a:lstStyle/>
          <a:p>
            <a:r>
              <a:rPr lang="en-US" sz="1600">
                <a:solidFill>
                  <a:srgbClr val="695E4A"/>
                </a:solidFill>
                <a:latin typeface="Calibri" panose="020F0502020204030204" pitchFamily="34" charset="0"/>
              </a:rPr>
              <a:t>For more information, contact CDC</a:t>
            </a: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1-800-CDC-INFO (232-4636)</a:t>
            </a: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TTY:  1-888-232-6348    www.cdc.gov</a:t>
            </a:r>
            <a:br>
              <a:rPr lang="en-US" sz="1600">
                <a:solidFill>
                  <a:srgbClr val="695E4A"/>
                </a:solidFill>
                <a:latin typeface="Calibri" panose="020F0502020204030204" pitchFamily="34" charset="0"/>
              </a:rPr>
            </a:br>
            <a:br>
              <a:rPr lang="en-US" sz="1600">
                <a:solidFill>
                  <a:srgbClr val="695E4A"/>
                </a:solidFill>
                <a:latin typeface="Calibri" panose="020F0502020204030204" pitchFamily="34" charset="0"/>
              </a:rPr>
            </a:b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The findings and conclusions in this report are those of the authors and do not necessarily represent the official position of the Centers for Disease Control and Prevention.</a:t>
            </a:r>
          </a:p>
        </p:txBody>
      </p:sp>
      <p:grpSp>
        <p:nvGrpSpPr>
          <p:cNvPr id="2" name="Group 1"/>
          <p:cNvGrpSpPr/>
          <p:nvPr userDrawn="1"/>
        </p:nvGrpSpPr>
        <p:grpSpPr>
          <a:xfrm>
            <a:off x="0" y="5662473"/>
            <a:ext cx="12192000" cy="1183824"/>
            <a:chOff x="0" y="-11827"/>
            <a:chExt cx="9144000" cy="170018"/>
          </a:xfrm>
        </p:grpSpPr>
        <p:sp>
          <p:nvSpPr>
            <p:cNvPr id="6" name="bk object 25"/>
            <p:cNvSpPr/>
            <p:nvPr userDrawn="1"/>
          </p:nvSpPr>
          <p:spPr>
            <a:xfrm>
              <a:off x="0" y="-11827"/>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7" name="bk object 26"/>
            <p:cNvSpPr/>
            <p:nvPr userDrawn="1"/>
          </p:nvSpPr>
          <p:spPr>
            <a:xfrm>
              <a:off x="340051" y="-11827"/>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8" name="bk object 27"/>
            <p:cNvSpPr/>
            <p:nvPr userDrawn="1"/>
          </p:nvSpPr>
          <p:spPr>
            <a:xfrm>
              <a:off x="878274" y="-11827"/>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9" name="bk object 28"/>
            <p:cNvSpPr/>
            <p:nvPr userDrawn="1"/>
          </p:nvSpPr>
          <p:spPr>
            <a:xfrm>
              <a:off x="1654598" y="-11827"/>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10" name="bk object 29"/>
            <p:cNvSpPr/>
            <p:nvPr userDrawn="1"/>
          </p:nvSpPr>
          <p:spPr>
            <a:xfrm>
              <a:off x="2304805" y="-11827"/>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11" name="bk object 30"/>
            <p:cNvSpPr/>
            <p:nvPr userDrawn="1"/>
          </p:nvSpPr>
          <p:spPr>
            <a:xfrm>
              <a:off x="2554809" y="-11827"/>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12" name="bk object 31"/>
            <p:cNvSpPr/>
            <p:nvPr userDrawn="1"/>
          </p:nvSpPr>
          <p:spPr>
            <a:xfrm>
              <a:off x="3835845" y="-11827"/>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13" name="bk object 32"/>
            <p:cNvSpPr/>
            <p:nvPr userDrawn="1"/>
          </p:nvSpPr>
          <p:spPr>
            <a:xfrm>
              <a:off x="4458868" y="-11827"/>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grpSp>
      <p:pic>
        <p:nvPicPr>
          <p:cNvPr id="36" name="Picture 3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46839" y="5770087"/>
            <a:ext cx="2527397" cy="968596"/>
          </a:xfrm>
          <a:prstGeom prst="rect">
            <a:avLst/>
          </a:prstGeom>
        </p:spPr>
      </p:pic>
    </p:spTree>
    <p:extLst>
      <p:ext uri="{BB962C8B-B14F-4D97-AF65-F5344CB8AC3E}">
        <p14:creationId xmlns:p14="http://schemas.microsoft.com/office/powerpoint/2010/main" val="1460842956"/>
      </p:ext>
    </p:extLst>
  </p:cSld>
  <p:clrMapOvr>
    <a:masterClrMapping/>
  </p:clrMapOvr>
  <p:transition>
    <p:fade/>
  </p:transition>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LOSING">
    <p:spTree>
      <p:nvGrpSpPr>
        <p:cNvPr id="1" name=""/>
        <p:cNvGrpSpPr/>
        <p:nvPr/>
      </p:nvGrpSpPr>
      <p:grpSpPr>
        <a:xfrm>
          <a:off x="0" y="0"/>
          <a:ext cx="0" cy="0"/>
          <a:chOff x="0" y="0"/>
          <a:chExt cx="0" cy="0"/>
        </a:xfrm>
      </p:grpSpPr>
      <p:grpSp>
        <p:nvGrpSpPr>
          <p:cNvPr id="14" name="Group 13"/>
          <p:cNvGrpSpPr/>
          <p:nvPr userDrawn="1"/>
        </p:nvGrpSpPr>
        <p:grpSpPr>
          <a:xfrm>
            <a:off x="0" y="5662473"/>
            <a:ext cx="12192000" cy="1183824"/>
            <a:chOff x="0" y="317163"/>
            <a:chExt cx="9144000" cy="170018"/>
          </a:xfrm>
        </p:grpSpPr>
        <p:sp>
          <p:nvSpPr>
            <p:cNvPr id="17" name="bk object 25"/>
            <p:cNvSpPr/>
            <p:nvPr userDrawn="1"/>
          </p:nvSpPr>
          <p:spPr>
            <a:xfrm>
              <a:off x="0" y="317163"/>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18" name="bk object 26"/>
            <p:cNvSpPr/>
            <p:nvPr userDrawn="1"/>
          </p:nvSpPr>
          <p:spPr>
            <a:xfrm>
              <a:off x="340051" y="317163"/>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19" name="bk object 27"/>
            <p:cNvSpPr/>
            <p:nvPr userDrawn="1"/>
          </p:nvSpPr>
          <p:spPr>
            <a:xfrm>
              <a:off x="878274" y="317163"/>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20" name="bk object 28"/>
            <p:cNvSpPr/>
            <p:nvPr userDrawn="1"/>
          </p:nvSpPr>
          <p:spPr>
            <a:xfrm>
              <a:off x="1654598" y="317163"/>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21" name="bk object 29"/>
            <p:cNvSpPr/>
            <p:nvPr userDrawn="1"/>
          </p:nvSpPr>
          <p:spPr>
            <a:xfrm>
              <a:off x="2304805" y="317163"/>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22" name="bk object 30"/>
            <p:cNvSpPr/>
            <p:nvPr userDrawn="1"/>
          </p:nvSpPr>
          <p:spPr>
            <a:xfrm>
              <a:off x="2554809" y="317163"/>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23" name="bk object 31"/>
            <p:cNvSpPr/>
            <p:nvPr userDrawn="1"/>
          </p:nvSpPr>
          <p:spPr>
            <a:xfrm>
              <a:off x="3835845" y="317163"/>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24" name="bk object 32"/>
            <p:cNvSpPr/>
            <p:nvPr userDrawn="1"/>
          </p:nvSpPr>
          <p:spPr>
            <a:xfrm>
              <a:off x="4458868" y="317163"/>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gr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b="18140"/>
          <a:stretch/>
        </p:blipFill>
        <p:spPr>
          <a:xfrm>
            <a:off x="2608" y="5668739"/>
            <a:ext cx="12192000" cy="1177559"/>
          </a:xfrm>
          <a:prstGeom prst="rect">
            <a:avLst/>
          </a:prstGeom>
        </p:spPr>
      </p:pic>
      <p:sp>
        <p:nvSpPr>
          <p:cNvPr id="3" name="TextBox 2"/>
          <p:cNvSpPr txBox="1"/>
          <p:nvPr userDrawn="1"/>
        </p:nvSpPr>
        <p:spPr>
          <a:xfrm>
            <a:off x="169625" y="3662433"/>
            <a:ext cx="8852455" cy="1815882"/>
          </a:xfrm>
          <a:prstGeom prst="rect">
            <a:avLst/>
          </a:prstGeom>
          <a:noFill/>
        </p:spPr>
        <p:txBody>
          <a:bodyPr wrap="square" rtlCol="0">
            <a:spAutoFit/>
          </a:bodyPr>
          <a:lstStyle/>
          <a:p>
            <a:r>
              <a:rPr lang="en-US" sz="1600">
                <a:solidFill>
                  <a:srgbClr val="695E4A"/>
                </a:solidFill>
                <a:latin typeface="Calibri" panose="020F0502020204030204" pitchFamily="34" charset="0"/>
              </a:rPr>
              <a:t>For more information, contact CDC</a:t>
            </a: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1-800-CDC-INFO (232-4636)</a:t>
            </a: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TTY:  1-888-232-6348    www.cdc.gov</a:t>
            </a:r>
            <a:br>
              <a:rPr lang="en-US" sz="1600">
                <a:solidFill>
                  <a:srgbClr val="695E4A"/>
                </a:solidFill>
                <a:latin typeface="Calibri" panose="020F0502020204030204" pitchFamily="34" charset="0"/>
              </a:rPr>
            </a:br>
            <a:br>
              <a:rPr lang="en-US" sz="1600">
                <a:solidFill>
                  <a:srgbClr val="695E4A"/>
                </a:solidFill>
                <a:latin typeface="Calibri" panose="020F0502020204030204" pitchFamily="34" charset="0"/>
              </a:rPr>
            </a:b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The findings and conclusions in this report are those of the authors and do not necessarily represent the official position of the Centers for Disease Control and Prevention.</a:t>
            </a:r>
          </a:p>
        </p:txBody>
      </p:sp>
      <p:grpSp>
        <p:nvGrpSpPr>
          <p:cNvPr id="2" name="Group 1"/>
          <p:cNvGrpSpPr/>
          <p:nvPr userDrawn="1"/>
        </p:nvGrpSpPr>
        <p:grpSpPr>
          <a:xfrm>
            <a:off x="0" y="5662473"/>
            <a:ext cx="12192000" cy="1183824"/>
            <a:chOff x="0" y="-11827"/>
            <a:chExt cx="9144000" cy="170018"/>
          </a:xfrm>
        </p:grpSpPr>
        <p:sp>
          <p:nvSpPr>
            <p:cNvPr id="6" name="bk object 25"/>
            <p:cNvSpPr/>
            <p:nvPr userDrawn="1"/>
          </p:nvSpPr>
          <p:spPr>
            <a:xfrm>
              <a:off x="0" y="-11827"/>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7" name="bk object 26"/>
            <p:cNvSpPr/>
            <p:nvPr userDrawn="1"/>
          </p:nvSpPr>
          <p:spPr>
            <a:xfrm>
              <a:off x="340051" y="-11827"/>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8" name="bk object 27"/>
            <p:cNvSpPr/>
            <p:nvPr userDrawn="1"/>
          </p:nvSpPr>
          <p:spPr>
            <a:xfrm>
              <a:off x="878274" y="-11827"/>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9" name="bk object 28"/>
            <p:cNvSpPr/>
            <p:nvPr userDrawn="1"/>
          </p:nvSpPr>
          <p:spPr>
            <a:xfrm>
              <a:off x="1654598" y="-11827"/>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10" name="bk object 29"/>
            <p:cNvSpPr/>
            <p:nvPr userDrawn="1"/>
          </p:nvSpPr>
          <p:spPr>
            <a:xfrm>
              <a:off x="2304805" y="-11827"/>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11" name="bk object 30"/>
            <p:cNvSpPr/>
            <p:nvPr userDrawn="1"/>
          </p:nvSpPr>
          <p:spPr>
            <a:xfrm>
              <a:off x="2554809" y="-11827"/>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12" name="bk object 31"/>
            <p:cNvSpPr/>
            <p:nvPr userDrawn="1"/>
          </p:nvSpPr>
          <p:spPr>
            <a:xfrm>
              <a:off x="3835845" y="-11827"/>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13" name="bk object 32"/>
            <p:cNvSpPr/>
            <p:nvPr userDrawn="1"/>
          </p:nvSpPr>
          <p:spPr>
            <a:xfrm>
              <a:off x="4458868" y="-11827"/>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gr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88248" y="5786294"/>
            <a:ext cx="1633689" cy="936183"/>
          </a:xfrm>
          <a:prstGeom prst="rect">
            <a:avLst/>
          </a:prstGeom>
        </p:spPr>
      </p:pic>
    </p:spTree>
    <p:extLst>
      <p:ext uri="{BB962C8B-B14F-4D97-AF65-F5344CB8AC3E}">
        <p14:creationId xmlns:p14="http://schemas.microsoft.com/office/powerpoint/2010/main" val="82517304"/>
      </p:ext>
    </p:extLst>
  </p:cSld>
  <p:clrMapOvr>
    <a:masterClrMapping/>
  </p:clrMapOvr>
  <p:transition>
    <p:fade/>
  </p:transition>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210922"/>
            <a:ext cx="12192000" cy="957133"/>
          </a:xfrm>
          <a:prstGeom prst="rect">
            <a:avLst/>
          </a:prstGeom>
          <a:solidFill>
            <a:srgbClr val="17468F"/>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20" name="bk object 25"/>
          <p:cNvSpPr/>
          <p:nvPr userDrawn="1"/>
        </p:nvSpPr>
        <p:spPr>
          <a:xfrm>
            <a:off x="1" y="-15770"/>
            <a:ext cx="696487" cy="226691"/>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21" name="bk object 26"/>
          <p:cNvSpPr/>
          <p:nvPr userDrawn="1"/>
        </p:nvSpPr>
        <p:spPr>
          <a:xfrm>
            <a:off x="453402" y="-15770"/>
            <a:ext cx="1151380" cy="226691"/>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22" name="bk object 27"/>
          <p:cNvSpPr/>
          <p:nvPr userDrawn="1"/>
        </p:nvSpPr>
        <p:spPr>
          <a:xfrm>
            <a:off x="1171032" y="-15770"/>
            <a:ext cx="1791269" cy="226691"/>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23" name="bk object 28"/>
          <p:cNvSpPr/>
          <p:nvPr userDrawn="1"/>
        </p:nvSpPr>
        <p:spPr>
          <a:xfrm>
            <a:off x="2206131" y="-15770"/>
            <a:ext cx="1816611" cy="226691"/>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24" name="bk object 29"/>
          <p:cNvSpPr/>
          <p:nvPr userDrawn="1"/>
        </p:nvSpPr>
        <p:spPr>
          <a:xfrm>
            <a:off x="3073074" y="-15770"/>
            <a:ext cx="1250212" cy="226691"/>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25" name="bk object 30"/>
          <p:cNvSpPr/>
          <p:nvPr userDrawn="1"/>
        </p:nvSpPr>
        <p:spPr>
          <a:xfrm>
            <a:off x="3406413" y="-15770"/>
            <a:ext cx="3311799" cy="226691"/>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26" name="bk object 31"/>
          <p:cNvSpPr/>
          <p:nvPr userDrawn="1"/>
        </p:nvSpPr>
        <p:spPr>
          <a:xfrm>
            <a:off x="5114460" y="-15770"/>
            <a:ext cx="2553645" cy="226691"/>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27" name="bk object 32"/>
          <p:cNvSpPr/>
          <p:nvPr userDrawn="1"/>
        </p:nvSpPr>
        <p:spPr>
          <a:xfrm>
            <a:off x="5945157" y="-15770"/>
            <a:ext cx="6246843" cy="226691"/>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cxnSp>
        <p:nvCxnSpPr>
          <p:cNvPr id="28" name="Straight Connector 27"/>
          <p:cNvCxnSpPr/>
          <p:nvPr userDrawn="1"/>
        </p:nvCxnSpPr>
        <p:spPr>
          <a:xfrm>
            <a:off x="0" y="210921"/>
            <a:ext cx="12192000" cy="0"/>
          </a:xfrm>
          <a:prstGeom prst="line">
            <a:avLst/>
          </a:prstGeom>
          <a:ln w="9525">
            <a:solidFill>
              <a:srgbClr val="536DB3"/>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userDrawn="1">
            <p:ph type="title"/>
          </p:nvPr>
        </p:nvSpPr>
        <p:spPr>
          <a:xfrm>
            <a:off x="609600" y="1275655"/>
            <a:ext cx="10972800" cy="1155779"/>
          </a:xfrm>
          <a:prstGeom prst="rect">
            <a:avLst/>
          </a:prstGeom>
        </p:spPr>
        <p:txBody>
          <a:bodyPr/>
          <a:lstStyle>
            <a:lvl1pPr algn="l">
              <a:lnSpc>
                <a:spcPts val="4000"/>
              </a:lnSpc>
              <a:defRPr sz="3733" b="1" baseline="0">
                <a:solidFill>
                  <a:srgbClr val="0039A6"/>
                </a:solidFill>
                <a:effectLst/>
                <a:latin typeface="Calibri" pitchFamily="34" charset="0"/>
              </a:defRPr>
            </a:lvl1pPr>
          </a:lstStyle>
          <a:p>
            <a:endParaRPr lang="en-US"/>
          </a:p>
        </p:txBody>
      </p:sp>
      <p:sp>
        <p:nvSpPr>
          <p:cNvPr id="5" name="Subtitle 2"/>
          <p:cNvSpPr>
            <a:spLocks noGrp="1"/>
          </p:cNvSpPr>
          <p:nvPr userDrawn="1">
            <p:ph type="subTitle" idx="1"/>
          </p:nvPr>
        </p:nvSpPr>
        <p:spPr>
          <a:xfrm>
            <a:off x="609600" y="2748933"/>
            <a:ext cx="8534400" cy="457200"/>
          </a:xfrm>
          <a:prstGeom prst="rect">
            <a:avLst/>
          </a:prstGeom>
        </p:spPr>
        <p:txBody>
          <a:bodyPr/>
          <a:lstStyle>
            <a:lvl1pPr marL="0" indent="0" algn="l">
              <a:buNone/>
              <a:defRPr sz="2667" b="1" baseline="0">
                <a:solidFill>
                  <a:srgbClr val="0039A6"/>
                </a:solidFill>
                <a:effectLst/>
                <a:latin typeface="Calibri"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endParaRPr lang="en-US"/>
          </a:p>
        </p:txBody>
      </p:sp>
      <p:sp>
        <p:nvSpPr>
          <p:cNvPr id="9" name="Text Placeholder 8"/>
          <p:cNvSpPr>
            <a:spLocks noGrp="1"/>
          </p:cNvSpPr>
          <p:nvPr userDrawn="1">
            <p:ph type="body" sz="quarter" idx="10"/>
          </p:nvPr>
        </p:nvSpPr>
        <p:spPr>
          <a:xfrm>
            <a:off x="609600" y="3835603"/>
            <a:ext cx="8534400" cy="1295400"/>
          </a:xfrm>
          <a:prstGeom prst="rect">
            <a:avLst/>
          </a:prstGeom>
        </p:spPr>
        <p:txBody>
          <a:bodyPr/>
          <a:lstStyle>
            <a:lvl1pPr marL="0" indent="0" algn="l">
              <a:lnSpc>
                <a:spcPts val="2667"/>
              </a:lnSpc>
              <a:buNone/>
              <a:defRPr sz="2400" baseline="0">
                <a:solidFill>
                  <a:srgbClr val="0039A6"/>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a:p>
        </p:txBody>
      </p:sp>
      <p:sp>
        <p:nvSpPr>
          <p:cNvPr id="10" name="TextBox 9"/>
          <p:cNvSpPr txBox="1"/>
          <p:nvPr userDrawn="1"/>
        </p:nvSpPr>
        <p:spPr>
          <a:xfrm>
            <a:off x="609600" y="216723"/>
            <a:ext cx="9204101" cy="369332"/>
          </a:xfrm>
          <a:prstGeom prst="rect">
            <a:avLst/>
          </a:prstGeom>
          <a:noFill/>
        </p:spPr>
        <p:txBody>
          <a:bodyPr wrap="square" rtlCol="0">
            <a:spAutoFit/>
          </a:bodyPr>
          <a:lstStyle/>
          <a:p>
            <a:r>
              <a:rPr lang="en-US" b="1">
                <a:solidFill>
                  <a:schemeClr val="tx2">
                    <a:lumMod val="95000"/>
                  </a:schemeClr>
                </a:solidFill>
                <a:latin typeface="Calibri" panose="020F0502020204030204" pitchFamily="34" charset="0"/>
              </a:rPr>
              <a:t>Centers for Disease Control and Prevention</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46839" y="108699"/>
            <a:ext cx="2527397" cy="968596"/>
          </a:xfrm>
          <a:prstGeom prst="rect">
            <a:avLst/>
          </a:prstGeom>
        </p:spPr>
      </p:pic>
      <p:sp>
        <p:nvSpPr>
          <p:cNvPr id="3" name="Slide Number Placeholder 3">
            <a:extLst>
              <a:ext uri="{FF2B5EF4-FFF2-40B4-BE49-F238E27FC236}">
                <a16:creationId xmlns:a16="http://schemas.microsoft.com/office/drawing/2014/main" id="{B0AE7A4A-404B-1487-7260-0D4DE9336C83}"/>
              </a:ext>
            </a:extLst>
          </p:cNvPr>
          <p:cNvSpPr>
            <a:spLocks noGrp="1"/>
          </p:cNvSpPr>
          <p:nvPr>
            <p:ph type="sldNum" sz="quarter" idx="12"/>
          </p:nvPr>
        </p:nvSpPr>
        <p:spPr>
          <a:xfrm>
            <a:off x="9305900" y="6218236"/>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B38C8D-4465-457C-9714-7FFAF4550ACB}" type="slidenum">
              <a:rPr kumimoji="0" lang="en-US" sz="1200" b="0" i="0" u="none" strike="noStrike" kern="1200" cap="none" spc="0" normalizeH="0" baseline="0" noProof="0" smtClean="0">
                <a:ln>
                  <a:noFill/>
                </a:ln>
                <a:solidFill>
                  <a:prstClr val="black">
                    <a:lumMod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lumMod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813044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210923"/>
            <a:ext cx="12192000" cy="957133"/>
          </a:xfrm>
          <a:prstGeom prst="rect">
            <a:avLst/>
          </a:prstGeom>
          <a:solidFill>
            <a:srgbClr val="17468F"/>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20" name="bk object 25"/>
          <p:cNvSpPr/>
          <p:nvPr userDrawn="1"/>
        </p:nvSpPr>
        <p:spPr>
          <a:xfrm>
            <a:off x="2" y="-15770"/>
            <a:ext cx="696487" cy="226691"/>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sz="2400"/>
          </a:p>
        </p:txBody>
      </p:sp>
      <p:sp>
        <p:nvSpPr>
          <p:cNvPr id="21" name="bk object 26"/>
          <p:cNvSpPr/>
          <p:nvPr userDrawn="1"/>
        </p:nvSpPr>
        <p:spPr>
          <a:xfrm>
            <a:off x="453403" y="-15770"/>
            <a:ext cx="1151380" cy="226691"/>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sz="2400"/>
          </a:p>
        </p:txBody>
      </p:sp>
      <p:sp>
        <p:nvSpPr>
          <p:cNvPr id="22" name="bk object 27"/>
          <p:cNvSpPr/>
          <p:nvPr userDrawn="1"/>
        </p:nvSpPr>
        <p:spPr>
          <a:xfrm>
            <a:off x="1171032" y="-15770"/>
            <a:ext cx="1791269" cy="226691"/>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sz="2400"/>
          </a:p>
        </p:txBody>
      </p:sp>
      <p:sp>
        <p:nvSpPr>
          <p:cNvPr id="23" name="bk object 28"/>
          <p:cNvSpPr/>
          <p:nvPr userDrawn="1"/>
        </p:nvSpPr>
        <p:spPr>
          <a:xfrm>
            <a:off x="2206132" y="-15770"/>
            <a:ext cx="1816611" cy="226691"/>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sz="2400"/>
          </a:p>
        </p:txBody>
      </p:sp>
      <p:sp>
        <p:nvSpPr>
          <p:cNvPr id="24" name="bk object 29"/>
          <p:cNvSpPr/>
          <p:nvPr userDrawn="1"/>
        </p:nvSpPr>
        <p:spPr>
          <a:xfrm>
            <a:off x="3073075" y="-15770"/>
            <a:ext cx="1250212" cy="226691"/>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sz="2400"/>
          </a:p>
        </p:txBody>
      </p:sp>
      <p:sp>
        <p:nvSpPr>
          <p:cNvPr id="25" name="bk object 30"/>
          <p:cNvSpPr/>
          <p:nvPr userDrawn="1"/>
        </p:nvSpPr>
        <p:spPr>
          <a:xfrm>
            <a:off x="3406414" y="-15770"/>
            <a:ext cx="3311799" cy="226691"/>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sz="2400"/>
          </a:p>
        </p:txBody>
      </p:sp>
      <p:sp>
        <p:nvSpPr>
          <p:cNvPr id="26" name="bk object 31"/>
          <p:cNvSpPr/>
          <p:nvPr userDrawn="1"/>
        </p:nvSpPr>
        <p:spPr>
          <a:xfrm>
            <a:off x="5114460" y="-15770"/>
            <a:ext cx="2553645" cy="226691"/>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sz="2400"/>
          </a:p>
        </p:txBody>
      </p:sp>
      <p:sp>
        <p:nvSpPr>
          <p:cNvPr id="27" name="bk object 32"/>
          <p:cNvSpPr/>
          <p:nvPr userDrawn="1"/>
        </p:nvSpPr>
        <p:spPr>
          <a:xfrm>
            <a:off x="5945157" y="-15770"/>
            <a:ext cx="6246843" cy="226691"/>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sz="2400"/>
          </a:p>
        </p:txBody>
      </p:sp>
      <p:cxnSp>
        <p:nvCxnSpPr>
          <p:cNvPr id="28" name="Straight Connector 27"/>
          <p:cNvCxnSpPr/>
          <p:nvPr userDrawn="1"/>
        </p:nvCxnSpPr>
        <p:spPr>
          <a:xfrm>
            <a:off x="0" y="210921"/>
            <a:ext cx="12192000" cy="0"/>
          </a:xfrm>
          <a:prstGeom prst="line">
            <a:avLst/>
          </a:prstGeom>
          <a:ln w="9525">
            <a:solidFill>
              <a:srgbClr val="536DB3"/>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userDrawn="1">
            <p:ph type="title"/>
          </p:nvPr>
        </p:nvSpPr>
        <p:spPr>
          <a:xfrm>
            <a:off x="609600" y="1275656"/>
            <a:ext cx="10972800" cy="1155779"/>
          </a:xfrm>
          <a:prstGeom prst="rect">
            <a:avLst/>
          </a:prstGeom>
        </p:spPr>
        <p:txBody>
          <a:bodyPr/>
          <a:lstStyle>
            <a:lvl1pPr algn="l">
              <a:lnSpc>
                <a:spcPts val="4000"/>
              </a:lnSpc>
              <a:defRPr sz="3733" b="1" baseline="0">
                <a:solidFill>
                  <a:srgbClr val="0039A6"/>
                </a:solidFill>
                <a:effectLst/>
                <a:latin typeface="Calibri" pitchFamily="34" charset="0"/>
              </a:defRPr>
            </a:lvl1pPr>
          </a:lstStyle>
          <a:p>
            <a:endParaRPr lang="en-US"/>
          </a:p>
        </p:txBody>
      </p:sp>
      <p:sp>
        <p:nvSpPr>
          <p:cNvPr id="5" name="Subtitle 2"/>
          <p:cNvSpPr>
            <a:spLocks noGrp="1"/>
          </p:cNvSpPr>
          <p:nvPr userDrawn="1">
            <p:ph type="subTitle" idx="1"/>
          </p:nvPr>
        </p:nvSpPr>
        <p:spPr>
          <a:xfrm>
            <a:off x="609600" y="2748933"/>
            <a:ext cx="8534400" cy="457200"/>
          </a:xfrm>
          <a:prstGeom prst="rect">
            <a:avLst/>
          </a:prstGeom>
        </p:spPr>
        <p:txBody>
          <a:bodyPr/>
          <a:lstStyle>
            <a:lvl1pPr marL="0" indent="0" algn="l">
              <a:buNone/>
              <a:defRPr sz="2667" b="1" baseline="0">
                <a:solidFill>
                  <a:srgbClr val="0039A6"/>
                </a:solidFill>
                <a:effectLst/>
                <a:latin typeface="Calibri" pitchFamily="34" charset="0"/>
              </a:defRPr>
            </a:lvl1pPr>
            <a:lvl2pPr marL="609570" indent="0" algn="ctr">
              <a:buNone/>
              <a:defRPr>
                <a:solidFill>
                  <a:schemeClr val="tx1">
                    <a:tint val="75000"/>
                  </a:schemeClr>
                </a:solidFill>
              </a:defRPr>
            </a:lvl2pPr>
            <a:lvl3pPr marL="1219140" indent="0" algn="ctr">
              <a:buNone/>
              <a:defRPr>
                <a:solidFill>
                  <a:schemeClr val="tx1">
                    <a:tint val="75000"/>
                  </a:schemeClr>
                </a:solidFill>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endParaRPr lang="en-US"/>
          </a:p>
        </p:txBody>
      </p:sp>
      <p:sp>
        <p:nvSpPr>
          <p:cNvPr id="9" name="Text Placeholder 8"/>
          <p:cNvSpPr>
            <a:spLocks noGrp="1"/>
          </p:cNvSpPr>
          <p:nvPr userDrawn="1">
            <p:ph type="body" sz="quarter" idx="10"/>
          </p:nvPr>
        </p:nvSpPr>
        <p:spPr>
          <a:xfrm>
            <a:off x="609600" y="3835603"/>
            <a:ext cx="8534400" cy="1295400"/>
          </a:xfrm>
          <a:prstGeom prst="rect">
            <a:avLst/>
          </a:prstGeom>
        </p:spPr>
        <p:txBody>
          <a:bodyPr/>
          <a:lstStyle>
            <a:lvl1pPr marL="0" indent="0" algn="l">
              <a:lnSpc>
                <a:spcPts val="2667"/>
              </a:lnSpc>
              <a:buNone/>
              <a:defRPr sz="2400" baseline="0">
                <a:solidFill>
                  <a:srgbClr val="0039A6"/>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a:p>
        </p:txBody>
      </p:sp>
      <p:sp>
        <p:nvSpPr>
          <p:cNvPr id="10" name="TextBox 9"/>
          <p:cNvSpPr txBox="1"/>
          <p:nvPr userDrawn="1"/>
        </p:nvSpPr>
        <p:spPr>
          <a:xfrm>
            <a:off x="609600" y="216725"/>
            <a:ext cx="9204101" cy="461665"/>
          </a:xfrm>
          <a:prstGeom prst="rect">
            <a:avLst/>
          </a:prstGeom>
          <a:noFill/>
        </p:spPr>
        <p:txBody>
          <a:bodyPr wrap="square" rtlCol="0">
            <a:spAutoFit/>
          </a:bodyPr>
          <a:lstStyle/>
          <a:p>
            <a:r>
              <a:rPr lang="en-US" sz="2400" b="1">
                <a:solidFill>
                  <a:schemeClr val="tx2">
                    <a:lumMod val="95000"/>
                  </a:schemeClr>
                </a:solidFill>
                <a:latin typeface="Calibri" panose="020F0502020204030204" pitchFamily="34" charset="0"/>
              </a:rPr>
              <a:t>Centers for Disease Control and Prevention</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46840" y="108699"/>
            <a:ext cx="2527397" cy="968596"/>
          </a:xfrm>
          <a:prstGeom prst="rect">
            <a:avLst/>
          </a:prstGeom>
        </p:spPr>
      </p:pic>
    </p:spTree>
    <p:extLst>
      <p:ext uri="{BB962C8B-B14F-4D97-AF65-F5344CB8AC3E}">
        <p14:creationId xmlns:p14="http://schemas.microsoft.com/office/powerpoint/2010/main" val="135443874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color_background">
    <p:bg>
      <p:bgPr>
        <a:solidFill>
          <a:srgbClr val="002060"/>
        </a:solidFill>
        <a:effectLst/>
      </p:bgPr>
    </p:bg>
    <p:spTree>
      <p:nvGrpSpPr>
        <p:cNvPr id="1" name=""/>
        <p:cNvGrpSpPr/>
        <p:nvPr/>
      </p:nvGrpSpPr>
      <p:grpSpPr>
        <a:xfrm>
          <a:off x="0" y="0"/>
          <a:ext cx="0" cy="0"/>
          <a:chOff x="0" y="0"/>
          <a:chExt cx="0" cy="0"/>
        </a:xfrm>
      </p:grpSpPr>
      <p:sp>
        <p:nvSpPr>
          <p:cNvPr id="5" name="Text Placeholder 2"/>
          <p:cNvSpPr>
            <a:spLocks noGrp="1"/>
          </p:cNvSpPr>
          <p:nvPr>
            <p:ph type="body" idx="1"/>
          </p:nvPr>
        </p:nvSpPr>
        <p:spPr>
          <a:xfrm>
            <a:off x="609601" y="5900928"/>
            <a:ext cx="10363200" cy="568325"/>
          </a:xfrm>
          <a:prstGeom prst="rect">
            <a:avLst/>
          </a:prstGeom>
        </p:spPr>
        <p:txBody>
          <a:bodyPr anchor="b"/>
          <a:lstStyle>
            <a:lvl1pPr marL="0" indent="0" algn="l">
              <a:lnSpc>
                <a:spcPts val="2933"/>
              </a:lnSpc>
              <a:buNone/>
              <a:defRPr sz="2667" baseline="0">
                <a:solidFill>
                  <a:schemeClr val="bg2"/>
                </a:solidFill>
                <a:latin typeface="Calibri" pitchFamily="34" charset="0"/>
              </a:defRPr>
            </a:lvl1pPr>
            <a:lvl2pPr marL="609570" indent="0">
              <a:buNone/>
              <a:defRPr sz="2400">
                <a:solidFill>
                  <a:schemeClr val="tx1">
                    <a:tint val="75000"/>
                  </a:schemeClr>
                </a:solidFill>
              </a:defRPr>
            </a:lvl2pPr>
            <a:lvl3pPr marL="1219140" indent="0">
              <a:buNone/>
              <a:defRPr sz="2133">
                <a:solidFill>
                  <a:schemeClr val="tx1">
                    <a:tint val="75000"/>
                  </a:schemeClr>
                </a:solidFill>
              </a:defRPr>
            </a:lvl3pPr>
            <a:lvl4pPr marL="1828709" indent="0">
              <a:buNone/>
              <a:defRPr sz="1867">
                <a:solidFill>
                  <a:schemeClr val="tx1">
                    <a:tint val="75000"/>
                  </a:schemeClr>
                </a:solidFill>
              </a:defRPr>
            </a:lvl4pPr>
            <a:lvl5pPr marL="2438278" indent="0">
              <a:buNone/>
              <a:defRPr sz="1867">
                <a:solidFill>
                  <a:schemeClr val="tx1">
                    <a:tint val="75000"/>
                  </a:schemeClr>
                </a:solidFill>
              </a:defRPr>
            </a:lvl5pPr>
            <a:lvl6pPr marL="3047848" indent="0">
              <a:buNone/>
              <a:defRPr sz="1867">
                <a:solidFill>
                  <a:schemeClr val="tx1">
                    <a:tint val="75000"/>
                  </a:schemeClr>
                </a:solidFill>
              </a:defRPr>
            </a:lvl6pPr>
            <a:lvl7pPr marL="3657418" indent="0">
              <a:buNone/>
              <a:defRPr sz="1867">
                <a:solidFill>
                  <a:schemeClr val="tx1">
                    <a:tint val="75000"/>
                  </a:schemeClr>
                </a:solidFill>
              </a:defRPr>
            </a:lvl7pPr>
            <a:lvl8pPr marL="4266987" indent="0">
              <a:buNone/>
              <a:defRPr sz="1867">
                <a:solidFill>
                  <a:schemeClr val="tx1">
                    <a:tint val="75000"/>
                  </a:schemeClr>
                </a:solidFill>
              </a:defRPr>
            </a:lvl8pPr>
            <a:lvl9pPr marL="4876557" indent="0">
              <a:buNone/>
              <a:defRPr sz="1867">
                <a:solidFill>
                  <a:schemeClr val="tx1">
                    <a:tint val="75000"/>
                  </a:schemeClr>
                </a:solidFill>
              </a:defRPr>
            </a:lvl9pPr>
          </a:lstStyle>
          <a:p>
            <a:pPr lvl="0"/>
            <a:endParaRPr lang="en-US"/>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655063"/>
            <a:ext cx="12192000" cy="3255264"/>
          </a:xfrm>
          <a:prstGeom prst="rect">
            <a:avLst/>
          </a:prstGeom>
        </p:spPr>
      </p:pic>
    </p:spTree>
    <p:extLst>
      <p:ext uri="{BB962C8B-B14F-4D97-AF65-F5344CB8AC3E}">
        <p14:creationId xmlns:p14="http://schemas.microsoft.com/office/powerpoint/2010/main" val="6658421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color_background">
    <p:bg>
      <p:bgPr>
        <a:solidFill>
          <a:srgbClr val="993B25"/>
        </a:solidFill>
        <a:effectLst/>
      </p:bgPr>
    </p:bg>
    <p:spTree>
      <p:nvGrpSpPr>
        <p:cNvPr id="1" name=""/>
        <p:cNvGrpSpPr/>
        <p:nvPr/>
      </p:nvGrpSpPr>
      <p:grpSpPr>
        <a:xfrm>
          <a:off x="0" y="0"/>
          <a:ext cx="0" cy="0"/>
          <a:chOff x="0" y="0"/>
          <a:chExt cx="0" cy="0"/>
        </a:xfrm>
      </p:grpSpPr>
      <p:sp>
        <p:nvSpPr>
          <p:cNvPr id="5" name="Text Placeholder 2"/>
          <p:cNvSpPr>
            <a:spLocks noGrp="1"/>
          </p:cNvSpPr>
          <p:nvPr>
            <p:ph type="body" idx="1"/>
          </p:nvPr>
        </p:nvSpPr>
        <p:spPr>
          <a:xfrm>
            <a:off x="609601" y="5900928"/>
            <a:ext cx="10363200" cy="568325"/>
          </a:xfrm>
          <a:prstGeom prst="rect">
            <a:avLst/>
          </a:prstGeom>
        </p:spPr>
        <p:txBody>
          <a:bodyPr anchor="b"/>
          <a:lstStyle>
            <a:lvl1pPr marL="0" indent="0" algn="l">
              <a:lnSpc>
                <a:spcPts val="2933"/>
              </a:lnSpc>
              <a:buNone/>
              <a:defRPr sz="2667" baseline="0">
                <a:solidFill>
                  <a:schemeClr val="bg2"/>
                </a:solidFill>
                <a:latin typeface="Calibri" pitchFamily="34" charset="0"/>
              </a:defRPr>
            </a:lvl1pPr>
            <a:lvl2pPr marL="609570" indent="0">
              <a:buNone/>
              <a:defRPr sz="2400">
                <a:solidFill>
                  <a:schemeClr val="tx1">
                    <a:tint val="75000"/>
                  </a:schemeClr>
                </a:solidFill>
              </a:defRPr>
            </a:lvl2pPr>
            <a:lvl3pPr marL="1219140" indent="0">
              <a:buNone/>
              <a:defRPr sz="2133">
                <a:solidFill>
                  <a:schemeClr val="tx1">
                    <a:tint val="75000"/>
                  </a:schemeClr>
                </a:solidFill>
              </a:defRPr>
            </a:lvl3pPr>
            <a:lvl4pPr marL="1828709" indent="0">
              <a:buNone/>
              <a:defRPr sz="1867">
                <a:solidFill>
                  <a:schemeClr val="tx1">
                    <a:tint val="75000"/>
                  </a:schemeClr>
                </a:solidFill>
              </a:defRPr>
            </a:lvl4pPr>
            <a:lvl5pPr marL="2438278" indent="0">
              <a:buNone/>
              <a:defRPr sz="1867">
                <a:solidFill>
                  <a:schemeClr val="tx1">
                    <a:tint val="75000"/>
                  </a:schemeClr>
                </a:solidFill>
              </a:defRPr>
            </a:lvl5pPr>
            <a:lvl6pPr marL="3047848" indent="0">
              <a:buNone/>
              <a:defRPr sz="1867">
                <a:solidFill>
                  <a:schemeClr val="tx1">
                    <a:tint val="75000"/>
                  </a:schemeClr>
                </a:solidFill>
              </a:defRPr>
            </a:lvl6pPr>
            <a:lvl7pPr marL="3657418" indent="0">
              <a:buNone/>
              <a:defRPr sz="1867">
                <a:solidFill>
                  <a:schemeClr val="tx1">
                    <a:tint val="75000"/>
                  </a:schemeClr>
                </a:solidFill>
              </a:defRPr>
            </a:lvl7pPr>
            <a:lvl8pPr marL="4266987" indent="0">
              <a:buNone/>
              <a:defRPr sz="1867">
                <a:solidFill>
                  <a:schemeClr val="tx1">
                    <a:tint val="75000"/>
                  </a:schemeClr>
                </a:solidFill>
              </a:defRPr>
            </a:lvl8pPr>
            <a:lvl9pPr marL="4876557" indent="0">
              <a:buNone/>
              <a:defRPr sz="1867">
                <a:solidFill>
                  <a:schemeClr val="tx1">
                    <a:tint val="75000"/>
                  </a:schemeClr>
                </a:solidFill>
              </a:defRPr>
            </a:lvl9pPr>
          </a:lstStyle>
          <a:p>
            <a:pPr lvl="0"/>
            <a:endParaRPr lang="en-US"/>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655063"/>
            <a:ext cx="12192000" cy="3255264"/>
          </a:xfrm>
          <a:prstGeom prst="rect">
            <a:avLst/>
          </a:prstGeom>
        </p:spPr>
      </p:pic>
    </p:spTree>
    <p:extLst>
      <p:ext uri="{BB962C8B-B14F-4D97-AF65-F5344CB8AC3E}">
        <p14:creationId xmlns:p14="http://schemas.microsoft.com/office/powerpoint/2010/main" val="276131287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210923"/>
            <a:ext cx="12192000" cy="957133"/>
          </a:xfrm>
          <a:prstGeom prst="rect">
            <a:avLst/>
          </a:prstGeom>
          <a:solidFill>
            <a:srgbClr val="17468F"/>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20" name="bk object 25"/>
          <p:cNvSpPr/>
          <p:nvPr userDrawn="1"/>
        </p:nvSpPr>
        <p:spPr>
          <a:xfrm>
            <a:off x="2" y="-15770"/>
            <a:ext cx="696487" cy="226691"/>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sz="2400"/>
          </a:p>
        </p:txBody>
      </p:sp>
      <p:sp>
        <p:nvSpPr>
          <p:cNvPr id="21" name="bk object 26"/>
          <p:cNvSpPr/>
          <p:nvPr userDrawn="1"/>
        </p:nvSpPr>
        <p:spPr>
          <a:xfrm>
            <a:off x="453403" y="-15770"/>
            <a:ext cx="1151380" cy="226691"/>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sz="2400"/>
          </a:p>
        </p:txBody>
      </p:sp>
      <p:sp>
        <p:nvSpPr>
          <p:cNvPr id="22" name="bk object 27"/>
          <p:cNvSpPr/>
          <p:nvPr userDrawn="1"/>
        </p:nvSpPr>
        <p:spPr>
          <a:xfrm>
            <a:off x="1171032" y="-15770"/>
            <a:ext cx="1791269" cy="226691"/>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sz="2400"/>
          </a:p>
        </p:txBody>
      </p:sp>
      <p:sp>
        <p:nvSpPr>
          <p:cNvPr id="23" name="bk object 28"/>
          <p:cNvSpPr/>
          <p:nvPr userDrawn="1"/>
        </p:nvSpPr>
        <p:spPr>
          <a:xfrm>
            <a:off x="2206132" y="-15770"/>
            <a:ext cx="1816611" cy="226691"/>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sz="2400"/>
          </a:p>
        </p:txBody>
      </p:sp>
      <p:sp>
        <p:nvSpPr>
          <p:cNvPr id="24" name="bk object 29"/>
          <p:cNvSpPr/>
          <p:nvPr userDrawn="1"/>
        </p:nvSpPr>
        <p:spPr>
          <a:xfrm>
            <a:off x="3073075" y="-15770"/>
            <a:ext cx="1250212" cy="226691"/>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sz="2400"/>
          </a:p>
        </p:txBody>
      </p:sp>
      <p:sp>
        <p:nvSpPr>
          <p:cNvPr id="25" name="bk object 30"/>
          <p:cNvSpPr/>
          <p:nvPr userDrawn="1"/>
        </p:nvSpPr>
        <p:spPr>
          <a:xfrm>
            <a:off x="3406414" y="-15770"/>
            <a:ext cx="3311799" cy="226691"/>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sz="2400"/>
          </a:p>
        </p:txBody>
      </p:sp>
      <p:sp>
        <p:nvSpPr>
          <p:cNvPr id="26" name="bk object 31"/>
          <p:cNvSpPr/>
          <p:nvPr userDrawn="1"/>
        </p:nvSpPr>
        <p:spPr>
          <a:xfrm>
            <a:off x="5114460" y="-15770"/>
            <a:ext cx="2553645" cy="226691"/>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sz="2400"/>
          </a:p>
        </p:txBody>
      </p:sp>
      <p:sp>
        <p:nvSpPr>
          <p:cNvPr id="27" name="bk object 32"/>
          <p:cNvSpPr/>
          <p:nvPr userDrawn="1"/>
        </p:nvSpPr>
        <p:spPr>
          <a:xfrm>
            <a:off x="5945157" y="-15770"/>
            <a:ext cx="6246843" cy="226691"/>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sz="2400"/>
          </a:p>
        </p:txBody>
      </p:sp>
      <p:cxnSp>
        <p:nvCxnSpPr>
          <p:cNvPr id="28" name="Straight Connector 27"/>
          <p:cNvCxnSpPr/>
          <p:nvPr userDrawn="1"/>
        </p:nvCxnSpPr>
        <p:spPr>
          <a:xfrm>
            <a:off x="0" y="210921"/>
            <a:ext cx="12192000" cy="0"/>
          </a:xfrm>
          <a:prstGeom prst="line">
            <a:avLst/>
          </a:prstGeom>
          <a:ln w="9525">
            <a:solidFill>
              <a:srgbClr val="536DB3"/>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userDrawn="1">
            <p:ph type="title"/>
          </p:nvPr>
        </p:nvSpPr>
        <p:spPr>
          <a:xfrm>
            <a:off x="609600" y="1275656"/>
            <a:ext cx="10972800" cy="1155779"/>
          </a:xfrm>
          <a:prstGeom prst="rect">
            <a:avLst/>
          </a:prstGeom>
        </p:spPr>
        <p:txBody>
          <a:bodyPr/>
          <a:lstStyle>
            <a:lvl1pPr algn="l">
              <a:lnSpc>
                <a:spcPts val="4000"/>
              </a:lnSpc>
              <a:defRPr sz="3733" b="1" baseline="0">
                <a:solidFill>
                  <a:srgbClr val="0039A6"/>
                </a:solidFill>
                <a:effectLst/>
                <a:latin typeface="Calibri" pitchFamily="34" charset="0"/>
              </a:defRPr>
            </a:lvl1pPr>
          </a:lstStyle>
          <a:p>
            <a:endParaRPr lang="en-US"/>
          </a:p>
        </p:txBody>
      </p:sp>
      <p:sp>
        <p:nvSpPr>
          <p:cNvPr id="5" name="Subtitle 2"/>
          <p:cNvSpPr>
            <a:spLocks noGrp="1"/>
          </p:cNvSpPr>
          <p:nvPr userDrawn="1">
            <p:ph type="subTitle" idx="1"/>
          </p:nvPr>
        </p:nvSpPr>
        <p:spPr>
          <a:xfrm>
            <a:off x="609600" y="2748933"/>
            <a:ext cx="8534400" cy="457200"/>
          </a:xfrm>
          <a:prstGeom prst="rect">
            <a:avLst/>
          </a:prstGeom>
        </p:spPr>
        <p:txBody>
          <a:bodyPr/>
          <a:lstStyle>
            <a:lvl1pPr marL="0" indent="0" algn="l">
              <a:buNone/>
              <a:defRPr sz="2667" b="1" baseline="0">
                <a:solidFill>
                  <a:srgbClr val="0039A6"/>
                </a:solidFill>
                <a:effectLst/>
                <a:latin typeface="Calibri" pitchFamily="34" charset="0"/>
              </a:defRPr>
            </a:lvl1pPr>
            <a:lvl2pPr marL="609570" indent="0" algn="ctr">
              <a:buNone/>
              <a:defRPr>
                <a:solidFill>
                  <a:schemeClr val="tx1">
                    <a:tint val="75000"/>
                  </a:schemeClr>
                </a:solidFill>
              </a:defRPr>
            </a:lvl2pPr>
            <a:lvl3pPr marL="1219140" indent="0" algn="ctr">
              <a:buNone/>
              <a:defRPr>
                <a:solidFill>
                  <a:schemeClr val="tx1">
                    <a:tint val="75000"/>
                  </a:schemeClr>
                </a:solidFill>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endParaRPr lang="en-US"/>
          </a:p>
        </p:txBody>
      </p:sp>
      <p:sp>
        <p:nvSpPr>
          <p:cNvPr id="9" name="Text Placeholder 8"/>
          <p:cNvSpPr>
            <a:spLocks noGrp="1"/>
          </p:cNvSpPr>
          <p:nvPr userDrawn="1">
            <p:ph type="body" sz="quarter" idx="10"/>
          </p:nvPr>
        </p:nvSpPr>
        <p:spPr>
          <a:xfrm>
            <a:off x="609600" y="3835603"/>
            <a:ext cx="8534400" cy="1295400"/>
          </a:xfrm>
          <a:prstGeom prst="rect">
            <a:avLst/>
          </a:prstGeom>
        </p:spPr>
        <p:txBody>
          <a:bodyPr/>
          <a:lstStyle>
            <a:lvl1pPr marL="0" indent="0" algn="l">
              <a:lnSpc>
                <a:spcPts val="2667"/>
              </a:lnSpc>
              <a:buNone/>
              <a:defRPr sz="2400" baseline="0">
                <a:solidFill>
                  <a:srgbClr val="0039A6"/>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a:p>
        </p:txBody>
      </p:sp>
      <p:sp>
        <p:nvSpPr>
          <p:cNvPr id="10" name="TextBox 9"/>
          <p:cNvSpPr txBox="1"/>
          <p:nvPr userDrawn="1"/>
        </p:nvSpPr>
        <p:spPr>
          <a:xfrm>
            <a:off x="609600" y="216725"/>
            <a:ext cx="9204101" cy="461665"/>
          </a:xfrm>
          <a:prstGeom prst="rect">
            <a:avLst/>
          </a:prstGeom>
          <a:noFill/>
        </p:spPr>
        <p:txBody>
          <a:bodyPr wrap="square" rtlCol="0">
            <a:spAutoFit/>
          </a:bodyPr>
          <a:lstStyle/>
          <a:p>
            <a:r>
              <a:rPr lang="en-US" sz="2400" b="1">
                <a:solidFill>
                  <a:schemeClr val="tx2">
                    <a:lumMod val="95000"/>
                  </a:schemeClr>
                </a:solidFill>
                <a:latin typeface="Calibri" panose="020F0502020204030204" pitchFamily="34" charset="0"/>
              </a:rPr>
              <a:t>Centers for Disease Control and Prevention</a:t>
            </a:r>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288249" y="84686"/>
            <a:ext cx="1633689" cy="936183"/>
          </a:xfrm>
          <a:prstGeom prst="rect">
            <a:avLst/>
          </a:prstGeom>
        </p:spPr>
      </p:pic>
      <p:sp>
        <p:nvSpPr>
          <p:cNvPr id="3" name="Slide Number Placeholder 3">
            <a:extLst>
              <a:ext uri="{FF2B5EF4-FFF2-40B4-BE49-F238E27FC236}">
                <a16:creationId xmlns:a16="http://schemas.microsoft.com/office/drawing/2014/main" id="{01F82545-7579-AFB8-C74C-609793EE8925}"/>
              </a:ext>
            </a:extLst>
          </p:cNvPr>
          <p:cNvSpPr>
            <a:spLocks noGrp="1"/>
          </p:cNvSpPr>
          <p:nvPr>
            <p:ph type="sldNum" sz="quarter" idx="12"/>
          </p:nvPr>
        </p:nvSpPr>
        <p:spPr>
          <a:xfrm>
            <a:off x="9305900" y="6218236"/>
            <a:ext cx="2743200" cy="365125"/>
          </a:xfrm>
          <a:prstGeom prst="rect">
            <a:avLst/>
          </a:prstGeom>
        </p:spPr>
        <p:txBody>
          <a:bodyPr/>
          <a:lstStyle>
            <a:lvl1pPr algn="r">
              <a:defRPr sz="1200">
                <a:solidFill>
                  <a:schemeClr val="tx1">
                    <a:lumMod val="50000"/>
                  </a:schemeClr>
                </a:solidFill>
                <a:latin typeface="Calibri" panose="020F0502020204030204" pitchFamily="34" charset="0"/>
                <a:cs typeface="Calibri" panose="020F0502020204030204" pitchFamily="34" charset="0"/>
              </a:defRPr>
            </a:lvl1pPr>
          </a:lstStyle>
          <a:p>
            <a:pPr>
              <a:defRPr/>
            </a:pPr>
            <a:fld id="{2EB38C8D-4465-457C-9714-7FFAF4550ACB}" type="slidenum">
              <a:rPr lang="en-US" smtClean="0"/>
              <a:pPr>
                <a:defRPr/>
              </a:pPr>
              <a:t>‹#›</a:t>
            </a:fld>
            <a:endParaRPr lang="en-US"/>
          </a:p>
        </p:txBody>
      </p:sp>
    </p:spTree>
    <p:extLst>
      <p:ext uri="{BB962C8B-B14F-4D97-AF65-F5344CB8AC3E}">
        <p14:creationId xmlns:p14="http://schemas.microsoft.com/office/powerpoint/2010/main" val="391177934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ATA SLIDE">
    <p:spTree>
      <p:nvGrpSpPr>
        <p:cNvPr id="1" name=""/>
        <p:cNvGrpSpPr/>
        <p:nvPr/>
      </p:nvGrpSpPr>
      <p:grpSpPr>
        <a:xfrm>
          <a:off x="0" y="0"/>
          <a:ext cx="0" cy="0"/>
          <a:chOff x="0" y="0"/>
          <a:chExt cx="0" cy="0"/>
        </a:xfrm>
      </p:grpSpPr>
      <p:grpSp>
        <p:nvGrpSpPr>
          <p:cNvPr id="7" name="Group 6"/>
          <p:cNvGrpSpPr/>
          <p:nvPr userDrawn="1"/>
        </p:nvGrpSpPr>
        <p:grpSpPr>
          <a:xfrm>
            <a:off x="0" y="6737107"/>
            <a:ext cx="12192000" cy="121584"/>
            <a:chOff x="-4727795" y="10151256"/>
            <a:chExt cx="21930367" cy="545666"/>
          </a:xfrm>
        </p:grpSpPr>
        <p:sp>
          <p:nvSpPr>
            <p:cNvPr id="8" name="Rectangle 7"/>
            <p:cNvSpPr>
              <a:spLocks noChangeArrowheads="1"/>
            </p:cNvSpPr>
            <p:nvPr userDrawn="1"/>
          </p:nvSpPr>
          <p:spPr bwMode="auto">
            <a:xfrm>
              <a:off x="9860470" y="10151256"/>
              <a:ext cx="1446394" cy="545666"/>
            </a:xfrm>
            <a:prstGeom prst="rect">
              <a:avLst/>
            </a:prstGeom>
            <a:solidFill>
              <a:srgbClr val="993B25"/>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9" name="Rectangle 8"/>
            <p:cNvSpPr>
              <a:spLocks noChangeArrowheads="1"/>
            </p:cNvSpPr>
            <p:nvPr userDrawn="1"/>
          </p:nvSpPr>
          <p:spPr bwMode="auto">
            <a:xfrm>
              <a:off x="11288002" y="10151256"/>
              <a:ext cx="1446394" cy="545666"/>
            </a:xfrm>
            <a:prstGeom prst="rect">
              <a:avLst/>
            </a:prstGeom>
            <a:solidFill>
              <a:srgbClr val="7F8080"/>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0" name="Rectangle 9"/>
            <p:cNvSpPr>
              <a:spLocks noChangeArrowheads="1"/>
            </p:cNvSpPr>
            <p:nvPr userDrawn="1"/>
          </p:nvSpPr>
          <p:spPr bwMode="auto">
            <a:xfrm>
              <a:off x="12734393" y="10151256"/>
              <a:ext cx="1447572" cy="545666"/>
            </a:xfrm>
            <a:prstGeom prst="rect">
              <a:avLst/>
            </a:prstGeom>
            <a:solidFill>
              <a:srgbClr val="536DB3"/>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1" name="Rectangle 10"/>
            <p:cNvSpPr>
              <a:spLocks noChangeArrowheads="1"/>
            </p:cNvSpPr>
            <p:nvPr userDrawn="1"/>
          </p:nvSpPr>
          <p:spPr bwMode="auto">
            <a:xfrm>
              <a:off x="14148766" y="10151256"/>
              <a:ext cx="305380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2" name="Rectangle 20"/>
            <p:cNvSpPr>
              <a:spLocks noChangeArrowheads="1"/>
            </p:cNvSpPr>
            <p:nvPr userDrawn="1"/>
          </p:nvSpPr>
          <p:spPr bwMode="auto">
            <a:xfrm>
              <a:off x="-4727795" y="10151256"/>
              <a:ext cx="1362073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3" name="Rectangle 12"/>
            <p:cNvSpPr>
              <a:spLocks noChangeArrowheads="1"/>
            </p:cNvSpPr>
            <p:nvPr userDrawn="1"/>
          </p:nvSpPr>
          <p:spPr bwMode="auto">
            <a:xfrm>
              <a:off x="8417613" y="10151256"/>
              <a:ext cx="1446394" cy="545666"/>
            </a:xfrm>
            <a:prstGeom prst="rect">
              <a:avLst/>
            </a:prstGeom>
            <a:solidFill>
              <a:srgbClr val="007D57"/>
            </a:solidFill>
            <a:ln>
              <a:noFill/>
            </a:ln>
          </p:spPr>
          <p:txBody>
            <a:bodyPr vert="horz" wrap="square" lIns="60960" tIns="30480" rIns="60960" bIns="30480" numCol="1" anchor="t" anchorCtr="0" compatLnSpc="1">
              <a:prstTxWarp prst="textNoShape">
                <a:avLst/>
              </a:prstTxWarp>
            </a:bodyPr>
            <a:lstStyle/>
            <a:p>
              <a:endParaRPr lang="en-US" sz="2223"/>
            </a:p>
          </p:txBody>
        </p:sp>
      </p:grpSp>
      <p:sp>
        <p:nvSpPr>
          <p:cNvPr id="2" name="Title 1"/>
          <p:cNvSpPr>
            <a:spLocks noGrp="1"/>
          </p:cNvSpPr>
          <p:nvPr>
            <p:ph type="title" hasCustomPrompt="1"/>
          </p:nvPr>
        </p:nvSpPr>
        <p:spPr>
          <a:xfrm>
            <a:off x="609600" y="274639"/>
            <a:ext cx="10972800" cy="1143000"/>
          </a:xfrm>
          <a:prstGeom prst="rect">
            <a:avLst/>
          </a:prstGeom>
        </p:spPr>
        <p:txBody>
          <a:bodyPr anchor="b" anchorCtr="0"/>
          <a:lstStyle>
            <a:lvl1pPr algn="l">
              <a:lnSpc>
                <a:spcPts val="4000"/>
              </a:lnSpc>
              <a:defRPr sz="3733" b="1" baseline="0">
                <a:solidFill>
                  <a:srgbClr val="0039A6"/>
                </a:solidFill>
                <a:effectLst/>
                <a:latin typeface="Calibri" pitchFamily="34" charset="0"/>
              </a:defRPr>
            </a:lvl1pPr>
          </a:lstStyle>
          <a:p>
            <a:r>
              <a:rPr lang="en-US"/>
              <a:t>Bottom band: OD</a:t>
            </a:r>
          </a:p>
        </p:txBody>
      </p:sp>
      <p:sp>
        <p:nvSpPr>
          <p:cNvPr id="5" name="Text Placeholder 7"/>
          <p:cNvSpPr>
            <a:spLocks noGrp="1"/>
          </p:cNvSpPr>
          <p:nvPr>
            <p:ph type="body" sz="quarter" idx="10"/>
          </p:nvPr>
        </p:nvSpPr>
        <p:spPr>
          <a:xfrm>
            <a:off x="609600" y="1545167"/>
            <a:ext cx="10972800" cy="4455584"/>
          </a:xfrm>
        </p:spPr>
        <p:txBody>
          <a:bodyPr/>
          <a:lstStyle>
            <a:lvl1pPr marL="457178" indent="-457178">
              <a:buClr>
                <a:srgbClr val="005DAA"/>
              </a:buClr>
              <a:buFont typeface="Wingdings" panose="05000000000000000000" pitchFamily="2" charset="2"/>
              <a:buChar char="§"/>
              <a:defRPr sz="2667">
                <a:solidFill>
                  <a:schemeClr val="accent4">
                    <a:lumMod val="75000"/>
                  </a:schemeClr>
                </a:solidFill>
              </a:defRPr>
            </a:lvl1pPr>
            <a:lvl2pPr>
              <a:buClr>
                <a:srgbClr val="532E63"/>
              </a:buClr>
              <a:defRPr sz="2667">
                <a:solidFill>
                  <a:schemeClr val="accent4">
                    <a:lumMod val="75000"/>
                  </a:schemeClr>
                </a:solidFill>
              </a:defRPr>
            </a:lvl2pPr>
            <a:lvl3pPr>
              <a:buClr>
                <a:srgbClr val="9A3B26"/>
              </a:buClr>
              <a:defRPr sz="2667">
                <a:solidFill>
                  <a:schemeClr val="accent4">
                    <a:lumMod val="75000"/>
                  </a:schemeClr>
                </a:solidFill>
              </a:defRPr>
            </a:lvl3pPr>
            <a:lvl4pPr>
              <a:defRPr sz="2667">
                <a:solidFill>
                  <a:schemeClr val="accent4">
                    <a:lumMod val="75000"/>
                  </a:schemeClr>
                </a:solidFill>
              </a:defRPr>
            </a:lvl4pPr>
            <a:lvl5pPr>
              <a:defRPr sz="2667">
                <a:solidFill>
                  <a:schemeClr val="accent4">
                    <a:lumMod val="75000"/>
                  </a:schemeClr>
                </a:solidFill>
              </a:defRPr>
            </a:lvl5pPr>
          </a:lstStyle>
          <a:p>
            <a:pPr lvl="0"/>
            <a:r>
              <a:rPr lang="en-US"/>
              <a:t>Click to edit Master text styles</a:t>
            </a:r>
          </a:p>
          <a:p>
            <a:pPr lvl="1"/>
            <a:r>
              <a:rPr lang="en-US"/>
              <a:t>Second level</a:t>
            </a:r>
          </a:p>
          <a:p>
            <a:pPr lvl="2"/>
            <a:r>
              <a:rPr lang="en-US"/>
              <a:t>Third level</a:t>
            </a:r>
          </a:p>
        </p:txBody>
      </p:sp>
      <p:sp>
        <p:nvSpPr>
          <p:cNvPr id="6" name="Slide Number Placeholder 3">
            <a:extLst>
              <a:ext uri="{FF2B5EF4-FFF2-40B4-BE49-F238E27FC236}">
                <a16:creationId xmlns:a16="http://schemas.microsoft.com/office/drawing/2014/main" id="{4C087D36-2EC8-6E75-2C92-57F7E18103FB}"/>
              </a:ext>
            </a:extLst>
          </p:cNvPr>
          <p:cNvSpPr>
            <a:spLocks noGrp="1"/>
          </p:cNvSpPr>
          <p:nvPr>
            <p:ph type="sldNum" sz="quarter" idx="12"/>
          </p:nvPr>
        </p:nvSpPr>
        <p:spPr>
          <a:xfrm>
            <a:off x="9308592" y="621792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schemeClr>
                </a:solidFill>
                <a:latin typeface="Calibri" panose="020F0502020204030204" pitchFamily="34" charset="0"/>
                <a:ea typeface="+mn-ea"/>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B38C8D-4465-457C-9714-7FFAF4550ACB}" type="slidenum">
              <a:rPr lang="en-US" smtClean="0"/>
              <a:pPr/>
              <a:t>‹#›</a:t>
            </a:fld>
            <a:endParaRPr lang="en-US"/>
          </a:p>
        </p:txBody>
      </p:sp>
    </p:spTree>
    <p:extLst>
      <p:ext uri="{BB962C8B-B14F-4D97-AF65-F5344CB8AC3E}">
        <p14:creationId xmlns:p14="http://schemas.microsoft.com/office/powerpoint/2010/main" val="208538032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ATA SLIDE 2 colum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nchor="b" anchorCtr="0"/>
          <a:lstStyle>
            <a:lvl1pPr algn="l">
              <a:lnSpc>
                <a:spcPts val="4000"/>
              </a:lnSpc>
              <a:defRPr sz="3733" b="1" baseline="0">
                <a:solidFill>
                  <a:srgbClr val="0039A6"/>
                </a:solidFill>
                <a:effectLst/>
                <a:latin typeface="Calibri" pitchFamily="34" charset="0"/>
              </a:defRPr>
            </a:lvl1pPr>
          </a:lstStyle>
          <a:p>
            <a:endParaRPr lang="en-US"/>
          </a:p>
        </p:txBody>
      </p:sp>
      <p:sp>
        <p:nvSpPr>
          <p:cNvPr id="3" name="Content Placeholder 2"/>
          <p:cNvSpPr>
            <a:spLocks noGrp="1"/>
          </p:cNvSpPr>
          <p:nvPr>
            <p:ph idx="1"/>
          </p:nvPr>
        </p:nvSpPr>
        <p:spPr>
          <a:xfrm>
            <a:off x="609602" y="1600201"/>
            <a:ext cx="5172892" cy="4191000"/>
          </a:xfrm>
          <a:prstGeom prst="rect">
            <a:avLst/>
          </a:prstGeom>
        </p:spPr>
        <p:txBody>
          <a:bodyPr/>
          <a:lstStyle>
            <a:lvl1pPr marL="457178" indent="-457178">
              <a:buClr>
                <a:srgbClr val="541900"/>
              </a:buClr>
              <a:buSzPct val="70000"/>
              <a:buFont typeface="Wingdings" panose="05000000000000000000" pitchFamily="2" charset="2"/>
              <a:buChar char="§"/>
              <a:defRPr sz="3200" b="1" baseline="0">
                <a:solidFill>
                  <a:srgbClr val="000000"/>
                </a:solidFill>
                <a:latin typeface="Calibri" pitchFamily="34" charset="0"/>
              </a:defRPr>
            </a:lvl1pPr>
            <a:lvl2pPr marL="990550" indent="-380981">
              <a:buClr>
                <a:srgbClr val="005984"/>
              </a:buClr>
              <a:buSzPct val="100000"/>
              <a:buFont typeface="Arial" panose="020B0604020202020204" pitchFamily="34" charset="0"/>
              <a:buChar char="•"/>
              <a:defRPr sz="2667">
                <a:solidFill>
                  <a:schemeClr val="accent4">
                    <a:lumMod val="75000"/>
                  </a:schemeClr>
                </a:solidFill>
              </a:defRPr>
            </a:lvl2pPr>
            <a:lvl3pPr>
              <a:buClrTx/>
              <a:buSzPct val="100000"/>
              <a:buFont typeface="Arial" pitchFamily="34" charset="0"/>
              <a:buChar char="•"/>
              <a:defRPr sz="2400">
                <a:solidFill>
                  <a:schemeClr val="accent4">
                    <a:lumMod val="75000"/>
                  </a:schemeClr>
                </a:solidFill>
              </a:defRPr>
            </a:lvl3pPr>
            <a:lvl4pPr>
              <a:buClr>
                <a:schemeClr val="bg1"/>
              </a:buClr>
              <a:buSzPct val="70000"/>
              <a:buFont typeface="Courier New" pitchFamily="49" charset="0"/>
              <a:buChar char="o"/>
              <a:defRPr sz="2400" baseline="0">
                <a:solidFill>
                  <a:schemeClr val="bg2"/>
                </a:solidFill>
              </a:defRPr>
            </a:lvl4pPr>
            <a:lvl5pPr>
              <a:buClr>
                <a:schemeClr val="bg1"/>
              </a:buClr>
              <a:buSzPct val="70000"/>
              <a:buFont typeface="Arial" pitchFamily="34" charset="0"/>
              <a:buChar char="•"/>
              <a:defRPr sz="24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sp>
        <p:nvSpPr>
          <p:cNvPr id="13" name="Content Placeholder 2"/>
          <p:cNvSpPr>
            <a:spLocks noGrp="1"/>
          </p:cNvSpPr>
          <p:nvPr userDrawn="1">
            <p:ph idx="10"/>
          </p:nvPr>
        </p:nvSpPr>
        <p:spPr>
          <a:xfrm>
            <a:off x="6409510" y="1600201"/>
            <a:ext cx="5172892" cy="4191000"/>
          </a:xfrm>
          <a:prstGeom prst="rect">
            <a:avLst/>
          </a:prstGeom>
        </p:spPr>
        <p:txBody>
          <a:bodyPr/>
          <a:lstStyle>
            <a:lvl1pPr marL="457178" indent="-457178">
              <a:buClr>
                <a:srgbClr val="541900"/>
              </a:buClr>
              <a:buSzPct val="70000"/>
              <a:buFont typeface="Wingdings" panose="05000000000000000000" pitchFamily="2" charset="2"/>
              <a:buChar char="§"/>
              <a:defRPr sz="3200" b="1" baseline="0">
                <a:solidFill>
                  <a:srgbClr val="000000"/>
                </a:solidFill>
                <a:latin typeface="Calibri" pitchFamily="34" charset="0"/>
              </a:defRPr>
            </a:lvl1pPr>
            <a:lvl2pPr marL="990550" indent="-380981">
              <a:buClr>
                <a:srgbClr val="005984"/>
              </a:buClr>
              <a:buSzPct val="100000"/>
              <a:buFont typeface="Arial" panose="020B0604020202020204" pitchFamily="34" charset="0"/>
              <a:buChar char="•"/>
              <a:defRPr sz="2667">
                <a:solidFill>
                  <a:schemeClr val="accent4">
                    <a:lumMod val="75000"/>
                  </a:schemeClr>
                </a:solidFill>
              </a:defRPr>
            </a:lvl2pPr>
            <a:lvl3pPr>
              <a:buClrTx/>
              <a:buSzPct val="100000"/>
              <a:buFont typeface="Arial" pitchFamily="34" charset="0"/>
              <a:buChar char="•"/>
              <a:defRPr sz="2400">
                <a:solidFill>
                  <a:schemeClr val="accent4">
                    <a:lumMod val="75000"/>
                  </a:schemeClr>
                </a:solidFill>
              </a:defRPr>
            </a:lvl3pPr>
            <a:lvl4pPr>
              <a:buClr>
                <a:schemeClr val="bg1"/>
              </a:buClr>
              <a:buSzPct val="70000"/>
              <a:buFont typeface="Courier New" pitchFamily="49" charset="0"/>
              <a:buChar char="o"/>
              <a:defRPr sz="2400" baseline="0">
                <a:solidFill>
                  <a:schemeClr val="bg2"/>
                </a:solidFill>
              </a:defRPr>
            </a:lvl4pPr>
            <a:lvl5pPr>
              <a:buClr>
                <a:schemeClr val="bg1"/>
              </a:buClr>
              <a:buSzPct val="70000"/>
              <a:buFont typeface="Arial" pitchFamily="34" charset="0"/>
              <a:buChar char="•"/>
              <a:defRPr sz="24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t="89544"/>
          <a:stretch/>
        </p:blipFill>
        <p:spPr>
          <a:xfrm>
            <a:off x="0" y="6719804"/>
            <a:ext cx="12192000" cy="150413"/>
          </a:xfrm>
          <a:prstGeom prst="rect">
            <a:avLst/>
          </a:prstGeom>
        </p:spPr>
      </p:pic>
      <p:grpSp>
        <p:nvGrpSpPr>
          <p:cNvPr id="7" name="Group 6"/>
          <p:cNvGrpSpPr/>
          <p:nvPr userDrawn="1"/>
        </p:nvGrpSpPr>
        <p:grpSpPr>
          <a:xfrm>
            <a:off x="0" y="6727353"/>
            <a:ext cx="12192000" cy="121584"/>
            <a:chOff x="-4727795" y="10151256"/>
            <a:chExt cx="21930367" cy="545666"/>
          </a:xfrm>
        </p:grpSpPr>
        <p:sp>
          <p:nvSpPr>
            <p:cNvPr id="8" name="Rectangle 7"/>
            <p:cNvSpPr>
              <a:spLocks noChangeArrowheads="1"/>
            </p:cNvSpPr>
            <p:nvPr userDrawn="1"/>
          </p:nvSpPr>
          <p:spPr bwMode="auto">
            <a:xfrm>
              <a:off x="9860470" y="10151256"/>
              <a:ext cx="1446394" cy="545666"/>
            </a:xfrm>
            <a:prstGeom prst="rect">
              <a:avLst/>
            </a:prstGeom>
            <a:solidFill>
              <a:srgbClr val="993B25"/>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9" name="Rectangle 8"/>
            <p:cNvSpPr>
              <a:spLocks noChangeArrowheads="1"/>
            </p:cNvSpPr>
            <p:nvPr userDrawn="1"/>
          </p:nvSpPr>
          <p:spPr bwMode="auto">
            <a:xfrm>
              <a:off x="11288002" y="10151256"/>
              <a:ext cx="1446394" cy="545666"/>
            </a:xfrm>
            <a:prstGeom prst="rect">
              <a:avLst/>
            </a:prstGeom>
            <a:solidFill>
              <a:srgbClr val="7F8080"/>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0" name="Rectangle 9"/>
            <p:cNvSpPr>
              <a:spLocks noChangeArrowheads="1"/>
            </p:cNvSpPr>
            <p:nvPr userDrawn="1"/>
          </p:nvSpPr>
          <p:spPr bwMode="auto">
            <a:xfrm>
              <a:off x="12734393" y="10151256"/>
              <a:ext cx="1447572" cy="545666"/>
            </a:xfrm>
            <a:prstGeom prst="rect">
              <a:avLst/>
            </a:prstGeom>
            <a:solidFill>
              <a:srgbClr val="536DB3"/>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1" name="Rectangle 10"/>
            <p:cNvSpPr>
              <a:spLocks noChangeArrowheads="1"/>
            </p:cNvSpPr>
            <p:nvPr userDrawn="1"/>
          </p:nvSpPr>
          <p:spPr bwMode="auto">
            <a:xfrm>
              <a:off x="14148766" y="10151256"/>
              <a:ext cx="305380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2" name="Rectangle 20"/>
            <p:cNvSpPr>
              <a:spLocks noChangeArrowheads="1"/>
            </p:cNvSpPr>
            <p:nvPr userDrawn="1"/>
          </p:nvSpPr>
          <p:spPr bwMode="auto">
            <a:xfrm>
              <a:off x="-4727795" y="10151256"/>
              <a:ext cx="1362073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4" name="Rectangle 13"/>
            <p:cNvSpPr>
              <a:spLocks noChangeArrowheads="1"/>
            </p:cNvSpPr>
            <p:nvPr userDrawn="1"/>
          </p:nvSpPr>
          <p:spPr bwMode="auto">
            <a:xfrm>
              <a:off x="8417613" y="10151256"/>
              <a:ext cx="1446394" cy="545666"/>
            </a:xfrm>
            <a:prstGeom prst="rect">
              <a:avLst/>
            </a:prstGeom>
            <a:solidFill>
              <a:srgbClr val="007D57"/>
            </a:solidFill>
            <a:ln>
              <a:noFill/>
            </a:ln>
          </p:spPr>
          <p:txBody>
            <a:bodyPr vert="horz" wrap="square" lIns="60960" tIns="30480" rIns="60960" bIns="30480" numCol="1" anchor="t" anchorCtr="0" compatLnSpc="1">
              <a:prstTxWarp prst="textNoShape">
                <a:avLst/>
              </a:prstTxWarp>
            </a:bodyPr>
            <a:lstStyle/>
            <a:p>
              <a:endParaRPr lang="en-US" sz="2223"/>
            </a:p>
          </p:txBody>
        </p:sp>
      </p:grpSp>
      <p:sp>
        <p:nvSpPr>
          <p:cNvPr id="6" name="Slide Number Placeholder 3">
            <a:extLst>
              <a:ext uri="{FF2B5EF4-FFF2-40B4-BE49-F238E27FC236}">
                <a16:creationId xmlns:a16="http://schemas.microsoft.com/office/drawing/2014/main" id="{47E5F2E2-1E19-B2CC-E45D-5D524DB0559F}"/>
              </a:ext>
            </a:extLst>
          </p:cNvPr>
          <p:cNvSpPr>
            <a:spLocks noGrp="1"/>
          </p:cNvSpPr>
          <p:nvPr>
            <p:ph type="sldNum" sz="quarter" idx="12"/>
          </p:nvPr>
        </p:nvSpPr>
        <p:spPr>
          <a:xfrm>
            <a:off x="9305900" y="6218236"/>
            <a:ext cx="2743200" cy="365125"/>
          </a:xfrm>
          <a:prstGeom prst="rect">
            <a:avLst/>
          </a:prstGeom>
        </p:spPr>
        <p:txBody>
          <a:bodyPr/>
          <a:lstStyle>
            <a:lvl1pPr algn="r">
              <a:defRPr sz="1200">
                <a:solidFill>
                  <a:schemeClr val="tx1">
                    <a:lumMod val="50000"/>
                  </a:schemeClr>
                </a:solidFill>
                <a:latin typeface="Calibri" panose="020F0502020204030204" pitchFamily="34" charset="0"/>
                <a:cs typeface="Calibri" panose="020F0502020204030204" pitchFamily="34" charset="0"/>
              </a:defRPr>
            </a:lvl1pPr>
          </a:lstStyle>
          <a:p>
            <a:pPr>
              <a:defRPr/>
            </a:pPr>
            <a:fld id="{2EB38C8D-4465-457C-9714-7FFAF4550ACB}" type="slidenum">
              <a:rPr lang="en-US" smtClean="0"/>
              <a:pPr>
                <a:defRPr/>
              </a:pPr>
              <a:t>‹#›</a:t>
            </a:fld>
            <a:endParaRPr lang="en-US"/>
          </a:p>
        </p:txBody>
      </p:sp>
    </p:spTree>
    <p:extLst>
      <p:ext uri="{BB962C8B-B14F-4D97-AF65-F5344CB8AC3E}">
        <p14:creationId xmlns:p14="http://schemas.microsoft.com/office/powerpoint/2010/main" val="320203181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olor_backgroun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3" y="4467097"/>
            <a:ext cx="11059884" cy="1162051"/>
          </a:xfrm>
          <a:prstGeom prst="rect">
            <a:avLst/>
          </a:prstGeom>
        </p:spPr>
        <p:txBody>
          <a:bodyPr anchor="b"/>
          <a:lstStyle>
            <a:lvl1pPr algn="l">
              <a:defRPr sz="4800" b="1" baseline="0">
                <a:solidFill>
                  <a:schemeClr val="bg2"/>
                </a:solidFill>
                <a:effectLst/>
                <a:latin typeface="Calibri" pitchFamily="34" charset="0"/>
              </a:defRPr>
            </a:lvl1pPr>
          </a:lstStyle>
          <a:p>
            <a:endParaRPr lang="en-US"/>
          </a:p>
        </p:txBody>
      </p:sp>
      <p:sp>
        <p:nvSpPr>
          <p:cNvPr id="5" name="Text Placeholder 2"/>
          <p:cNvSpPr>
            <a:spLocks noGrp="1"/>
          </p:cNvSpPr>
          <p:nvPr>
            <p:ph type="body" idx="1"/>
          </p:nvPr>
        </p:nvSpPr>
        <p:spPr>
          <a:xfrm>
            <a:off x="609601" y="5900928"/>
            <a:ext cx="10363200" cy="568325"/>
          </a:xfrm>
          <a:prstGeom prst="rect">
            <a:avLst/>
          </a:prstGeom>
        </p:spPr>
        <p:txBody>
          <a:bodyPr anchor="b"/>
          <a:lstStyle>
            <a:lvl1pPr marL="0" indent="0" algn="l">
              <a:lnSpc>
                <a:spcPts val="2933"/>
              </a:lnSpc>
              <a:buNone/>
              <a:defRPr sz="2667" baseline="0">
                <a:solidFill>
                  <a:schemeClr val="bg2"/>
                </a:solidFill>
                <a:latin typeface="Calibri" pitchFamily="34" charset="0"/>
              </a:defRPr>
            </a:lvl1pPr>
            <a:lvl2pPr marL="609570" indent="0">
              <a:buNone/>
              <a:defRPr sz="2400">
                <a:solidFill>
                  <a:schemeClr val="tx1">
                    <a:tint val="75000"/>
                  </a:schemeClr>
                </a:solidFill>
              </a:defRPr>
            </a:lvl2pPr>
            <a:lvl3pPr marL="1219140" indent="0">
              <a:buNone/>
              <a:defRPr sz="2133">
                <a:solidFill>
                  <a:schemeClr val="tx1">
                    <a:tint val="75000"/>
                  </a:schemeClr>
                </a:solidFill>
              </a:defRPr>
            </a:lvl3pPr>
            <a:lvl4pPr marL="1828709" indent="0">
              <a:buNone/>
              <a:defRPr sz="1867">
                <a:solidFill>
                  <a:schemeClr val="tx1">
                    <a:tint val="75000"/>
                  </a:schemeClr>
                </a:solidFill>
              </a:defRPr>
            </a:lvl4pPr>
            <a:lvl5pPr marL="2438278" indent="0">
              <a:buNone/>
              <a:defRPr sz="1867">
                <a:solidFill>
                  <a:schemeClr val="tx1">
                    <a:tint val="75000"/>
                  </a:schemeClr>
                </a:solidFill>
              </a:defRPr>
            </a:lvl5pPr>
            <a:lvl6pPr marL="3047848" indent="0">
              <a:buNone/>
              <a:defRPr sz="1867">
                <a:solidFill>
                  <a:schemeClr val="tx1">
                    <a:tint val="75000"/>
                  </a:schemeClr>
                </a:solidFill>
              </a:defRPr>
            </a:lvl6pPr>
            <a:lvl7pPr marL="3657418" indent="0">
              <a:buNone/>
              <a:defRPr sz="1867">
                <a:solidFill>
                  <a:schemeClr val="tx1">
                    <a:tint val="75000"/>
                  </a:schemeClr>
                </a:solidFill>
              </a:defRPr>
            </a:lvl7pPr>
            <a:lvl8pPr marL="4266987" indent="0">
              <a:buNone/>
              <a:defRPr sz="1867">
                <a:solidFill>
                  <a:schemeClr val="tx1">
                    <a:tint val="75000"/>
                  </a:schemeClr>
                </a:solidFill>
              </a:defRPr>
            </a:lvl8pPr>
            <a:lvl9pPr marL="4876557" indent="0">
              <a:buNone/>
              <a:defRPr sz="1867">
                <a:solidFill>
                  <a:schemeClr val="tx1">
                    <a:tint val="75000"/>
                  </a:schemeClr>
                </a:solidFill>
              </a:defRPr>
            </a:lvl9pPr>
          </a:lstStyle>
          <a:p>
            <a:pPr lvl="0"/>
            <a:endParaRPr lang="en-US"/>
          </a:p>
        </p:txBody>
      </p:sp>
    </p:spTree>
    <p:extLst>
      <p:ext uri="{BB962C8B-B14F-4D97-AF65-F5344CB8AC3E}">
        <p14:creationId xmlns:p14="http://schemas.microsoft.com/office/powerpoint/2010/main" val="261686047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BE9AB-49C4-452B-76DE-F71747231C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F65E90-755B-C343-5116-DC98243F0AB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2B0CF11-9DCA-4706-F510-74E23DA370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E8A03D-82AF-A022-9AEF-5EC8C7D2BBC0}"/>
              </a:ext>
            </a:extLst>
          </p:cNvPr>
          <p:cNvSpPr>
            <a:spLocks noGrp="1"/>
          </p:cNvSpPr>
          <p:nvPr>
            <p:ph type="dt" sz="half" idx="10"/>
          </p:nvPr>
        </p:nvSpPr>
        <p:spPr/>
        <p:txBody>
          <a:bodyPr/>
          <a:lstStyle/>
          <a:p>
            <a:fld id="{342F8469-F106-4EA7-8C1A-4FE9286F0718}" type="datetimeFigureOut">
              <a:rPr lang="en-US" smtClean="0"/>
              <a:t>10/24/2023</a:t>
            </a:fld>
            <a:endParaRPr lang="en-US"/>
          </a:p>
        </p:txBody>
      </p:sp>
      <p:sp>
        <p:nvSpPr>
          <p:cNvPr id="6" name="Footer Placeholder 5">
            <a:extLst>
              <a:ext uri="{FF2B5EF4-FFF2-40B4-BE49-F238E27FC236}">
                <a16:creationId xmlns:a16="http://schemas.microsoft.com/office/drawing/2014/main" id="{89D23D24-4FD5-BA20-602C-DB1BCADC43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EAF02E-996A-D622-5F6F-AE2305292A25}"/>
              </a:ext>
            </a:extLst>
          </p:cNvPr>
          <p:cNvSpPr>
            <a:spLocks noGrp="1"/>
          </p:cNvSpPr>
          <p:nvPr>
            <p:ph type="sldNum" sz="quarter" idx="12"/>
          </p:nvPr>
        </p:nvSpPr>
        <p:spPr/>
        <p:txBody>
          <a:bodyPr/>
          <a:lstStyle/>
          <a:p>
            <a:fld id="{1509D9B4-B39D-4834-B21B-0E3ACA163451}" type="slidenum">
              <a:rPr lang="en-US" smtClean="0"/>
              <a:t>‹#›</a:t>
            </a:fld>
            <a:endParaRPr lang="en-US"/>
          </a:p>
        </p:txBody>
      </p:sp>
    </p:spTree>
    <p:extLst>
      <p:ext uri="{BB962C8B-B14F-4D97-AF65-F5344CB8AC3E}">
        <p14:creationId xmlns:p14="http://schemas.microsoft.com/office/powerpoint/2010/main" val="14408740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pSp>
        <p:nvGrpSpPr>
          <p:cNvPr id="14" name="Group 13"/>
          <p:cNvGrpSpPr/>
          <p:nvPr userDrawn="1"/>
        </p:nvGrpSpPr>
        <p:grpSpPr>
          <a:xfrm>
            <a:off x="0" y="5662473"/>
            <a:ext cx="12192000" cy="1183824"/>
            <a:chOff x="0" y="317163"/>
            <a:chExt cx="9144000" cy="170018"/>
          </a:xfrm>
        </p:grpSpPr>
        <p:sp>
          <p:nvSpPr>
            <p:cNvPr id="17" name="bk object 25"/>
            <p:cNvSpPr/>
            <p:nvPr userDrawn="1"/>
          </p:nvSpPr>
          <p:spPr>
            <a:xfrm>
              <a:off x="0" y="317163"/>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sz="2400"/>
            </a:p>
          </p:txBody>
        </p:sp>
        <p:sp>
          <p:nvSpPr>
            <p:cNvPr id="18" name="bk object 26"/>
            <p:cNvSpPr/>
            <p:nvPr userDrawn="1"/>
          </p:nvSpPr>
          <p:spPr>
            <a:xfrm>
              <a:off x="340051" y="317163"/>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sz="2400"/>
            </a:p>
          </p:txBody>
        </p:sp>
        <p:sp>
          <p:nvSpPr>
            <p:cNvPr id="19" name="bk object 27"/>
            <p:cNvSpPr/>
            <p:nvPr userDrawn="1"/>
          </p:nvSpPr>
          <p:spPr>
            <a:xfrm>
              <a:off x="878274" y="317163"/>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sz="2400"/>
            </a:p>
          </p:txBody>
        </p:sp>
        <p:sp>
          <p:nvSpPr>
            <p:cNvPr id="20" name="bk object 28"/>
            <p:cNvSpPr/>
            <p:nvPr userDrawn="1"/>
          </p:nvSpPr>
          <p:spPr>
            <a:xfrm>
              <a:off x="1654598" y="317163"/>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sz="2400"/>
            </a:p>
          </p:txBody>
        </p:sp>
        <p:sp>
          <p:nvSpPr>
            <p:cNvPr id="21" name="bk object 29"/>
            <p:cNvSpPr/>
            <p:nvPr userDrawn="1"/>
          </p:nvSpPr>
          <p:spPr>
            <a:xfrm>
              <a:off x="2304805" y="317163"/>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sz="2400"/>
            </a:p>
          </p:txBody>
        </p:sp>
        <p:sp>
          <p:nvSpPr>
            <p:cNvPr id="22" name="bk object 30"/>
            <p:cNvSpPr/>
            <p:nvPr userDrawn="1"/>
          </p:nvSpPr>
          <p:spPr>
            <a:xfrm>
              <a:off x="2554809" y="317163"/>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sz="2400"/>
            </a:p>
          </p:txBody>
        </p:sp>
        <p:sp>
          <p:nvSpPr>
            <p:cNvPr id="23" name="bk object 31"/>
            <p:cNvSpPr/>
            <p:nvPr userDrawn="1"/>
          </p:nvSpPr>
          <p:spPr>
            <a:xfrm>
              <a:off x="3835845" y="317163"/>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sz="2400"/>
            </a:p>
          </p:txBody>
        </p:sp>
        <p:sp>
          <p:nvSpPr>
            <p:cNvPr id="24" name="bk object 32"/>
            <p:cNvSpPr/>
            <p:nvPr userDrawn="1"/>
          </p:nvSpPr>
          <p:spPr>
            <a:xfrm>
              <a:off x="4458868" y="317163"/>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sz="2400"/>
            </a:p>
          </p:txBody>
        </p:sp>
      </p:gr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8140"/>
          <a:stretch/>
        </p:blipFill>
        <p:spPr>
          <a:xfrm>
            <a:off x="2608" y="5668741"/>
            <a:ext cx="12192000" cy="1177559"/>
          </a:xfrm>
          <a:prstGeom prst="rect">
            <a:avLst/>
          </a:prstGeom>
        </p:spPr>
      </p:pic>
      <p:sp>
        <p:nvSpPr>
          <p:cNvPr id="3" name="TextBox 2"/>
          <p:cNvSpPr txBox="1"/>
          <p:nvPr userDrawn="1"/>
        </p:nvSpPr>
        <p:spPr>
          <a:xfrm>
            <a:off x="169626" y="3662434"/>
            <a:ext cx="8852455" cy="1815882"/>
          </a:xfrm>
          <a:prstGeom prst="rect">
            <a:avLst/>
          </a:prstGeom>
          <a:noFill/>
        </p:spPr>
        <p:txBody>
          <a:bodyPr wrap="square" rtlCol="0">
            <a:spAutoFit/>
          </a:bodyPr>
          <a:lstStyle/>
          <a:p>
            <a:r>
              <a:rPr lang="en-US" sz="1600">
                <a:solidFill>
                  <a:srgbClr val="695E4A"/>
                </a:solidFill>
                <a:latin typeface="Calibri" panose="020F0502020204030204" pitchFamily="34" charset="0"/>
              </a:rPr>
              <a:t>For more information, contact CDC</a:t>
            </a: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1-800-CDC-INFO (232-4636)</a:t>
            </a: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TTY:  1-888-232-6348    www.cdc.gov</a:t>
            </a:r>
            <a:br>
              <a:rPr lang="en-US" sz="1600">
                <a:solidFill>
                  <a:srgbClr val="695E4A"/>
                </a:solidFill>
                <a:latin typeface="Calibri" panose="020F0502020204030204" pitchFamily="34" charset="0"/>
              </a:rPr>
            </a:br>
            <a:br>
              <a:rPr lang="en-US" sz="1600">
                <a:solidFill>
                  <a:srgbClr val="695E4A"/>
                </a:solidFill>
                <a:latin typeface="Calibri" panose="020F0502020204030204" pitchFamily="34" charset="0"/>
              </a:rPr>
            </a:b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The findings and conclusions in this report are those of the authors and do not necessarily represent the official position of the Centers for Disease Control and Prevention.</a:t>
            </a:r>
          </a:p>
        </p:txBody>
      </p:sp>
      <p:grpSp>
        <p:nvGrpSpPr>
          <p:cNvPr id="2" name="Group 1"/>
          <p:cNvGrpSpPr/>
          <p:nvPr userDrawn="1"/>
        </p:nvGrpSpPr>
        <p:grpSpPr>
          <a:xfrm>
            <a:off x="0" y="5662473"/>
            <a:ext cx="12192000" cy="1183824"/>
            <a:chOff x="0" y="-11827"/>
            <a:chExt cx="9144000" cy="170018"/>
          </a:xfrm>
        </p:grpSpPr>
        <p:sp>
          <p:nvSpPr>
            <p:cNvPr id="6" name="bk object 25"/>
            <p:cNvSpPr/>
            <p:nvPr userDrawn="1"/>
          </p:nvSpPr>
          <p:spPr>
            <a:xfrm>
              <a:off x="0" y="-11827"/>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sz="2400"/>
            </a:p>
          </p:txBody>
        </p:sp>
        <p:sp>
          <p:nvSpPr>
            <p:cNvPr id="7" name="bk object 26"/>
            <p:cNvSpPr/>
            <p:nvPr userDrawn="1"/>
          </p:nvSpPr>
          <p:spPr>
            <a:xfrm>
              <a:off x="340051" y="-11827"/>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sz="2400"/>
            </a:p>
          </p:txBody>
        </p:sp>
        <p:sp>
          <p:nvSpPr>
            <p:cNvPr id="8" name="bk object 27"/>
            <p:cNvSpPr/>
            <p:nvPr userDrawn="1"/>
          </p:nvSpPr>
          <p:spPr>
            <a:xfrm>
              <a:off x="878274" y="-11827"/>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sz="2400"/>
            </a:p>
          </p:txBody>
        </p:sp>
        <p:sp>
          <p:nvSpPr>
            <p:cNvPr id="9" name="bk object 28"/>
            <p:cNvSpPr/>
            <p:nvPr userDrawn="1"/>
          </p:nvSpPr>
          <p:spPr>
            <a:xfrm>
              <a:off x="1654598" y="-11827"/>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sz="2400"/>
            </a:p>
          </p:txBody>
        </p:sp>
        <p:sp>
          <p:nvSpPr>
            <p:cNvPr id="10" name="bk object 29"/>
            <p:cNvSpPr/>
            <p:nvPr userDrawn="1"/>
          </p:nvSpPr>
          <p:spPr>
            <a:xfrm>
              <a:off x="2304805" y="-11827"/>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sz="2400"/>
            </a:p>
          </p:txBody>
        </p:sp>
        <p:sp>
          <p:nvSpPr>
            <p:cNvPr id="11" name="bk object 30"/>
            <p:cNvSpPr/>
            <p:nvPr userDrawn="1"/>
          </p:nvSpPr>
          <p:spPr>
            <a:xfrm>
              <a:off x="2554809" y="-11827"/>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sz="2400"/>
            </a:p>
          </p:txBody>
        </p:sp>
        <p:sp>
          <p:nvSpPr>
            <p:cNvPr id="12" name="bk object 31"/>
            <p:cNvSpPr/>
            <p:nvPr userDrawn="1"/>
          </p:nvSpPr>
          <p:spPr>
            <a:xfrm>
              <a:off x="3835845" y="-11827"/>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sz="2400"/>
            </a:p>
          </p:txBody>
        </p:sp>
        <p:sp>
          <p:nvSpPr>
            <p:cNvPr id="13" name="bk object 32"/>
            <p:cNvSpPr/>
            <p:nvPr userDrawn="1"/>
          </p:nvSpPr>
          <p:spPr>
            <a:xfrm>
              <a:off x="4458868" y="-11827"/>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sz="2400"/>
            </a:p>
          </p:txBody>
        </p:sp>
      </p:grpSp>
      <p:pic>
        <p:nvPicPr>
          <p:cNvPr id="36" name="Picture 3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546840" y="5770087"/>
            <a:ext cx="2527397" cy="968596"/>
          </a:xfrm>
          <a:prstGeom prst="rect">
            <a:avLst/>
          </a:prstGeom>
        </p:spPr>
      </p:pic>
    </p:spTree>
    <p:extLst>
      <p:ext uri="{BB962C8B-B14F-4D97-AF65-F5344CB8AC3E}">
        <p14:creationId xmlns:p14="http://schemas.microsoft.com/office/powerpoint/2010/main" val="10359799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CLOSING">
    <p:spTree>
      <p:nvGrpSpPr>
        <p:cNvPr id="1" name=""/>
        <p:cNvGrpSpPr/>
        <p:nvPr/>
      </p:nvGrpSpPr>
      <p:grpSpPr>
        <a:xfrm>
          <a:off x="0" y="0"/>
          <a:ext cx="0" cy="0"/>
          <a:chOff x="0" y="0"/>
          <a:chExt cx="0" cy="0"/>
        </a:xfrm>
      </p:grpSpPr>
      <p:grpSp>
        <p:nvGrpSpPr>
          <p:cNvPr id="14" name="Group 13"/>
          <p:cNvGrpSpPr/>
          <p:nvPr userDrawn="1"/>
        </p:nvGrpSpPr>
        <p:grpSpPr>
          <a:xfrm>
            <a:off x="0" y="5662473"/>
            <a:ext cx="12192000" cy="1183824"/>
            <a:chOff x="0" y="317163"/>
            <a:chExt cx="9144000" cy="170018"/>
          </a:xfrm>
        </p:grpSpPr>
        <p:sp>
          <p:nvSpPr>
            <p:cNvPr id="17" name="bk object 25"/>
            <p:cNvSpPr/>
            <p:nvPr userDrawn="1"/>
          </p:nvSpPr>
          <p:spPr>
            <a:xfrm>
              <a:off x="0" y="317163"/>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sz="2400"/>
            </a:p>
          </p:txBody>
        </p:sp>
        <p:sp>
          <p:nvSpPr>
            <p:cNvPr id="18" name="bk object 26"/>
            <p:cNvSpPr/>
            <p:nvPr userDrawn="1"/>
          </p:nvSpPr>
          <p:spPr>
            <a:xfrm>
              <a:off x="340051" y="317163"/>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sz="2400"/>
            </a:p>
          </p:txBody>
        </p:sp>
        <p:sp>
          <p:nvSpPr>
            <p:cNvPr id="19" name="bk object 27"/>
            <p:cNvSpPr/>
            <p:nvPr userDrawn="1"/>
          </p:nvSpPr>
          <p:spPr>
            <a:xfrm>
              <a:off x="878274" y="317163"/>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sz="2400"/>
            </a:p>
          </p:txBody>
        </p:sp>
        <p:sp>
          <p:nvSpPr>
            <p:cNvPr id="20" name="bk object 28"/>
            <p:cNvSpPr/>
            <p:nvPr userDrawn="1"/>
          </p:nvSpPr>
          <p:spPr>
            <a:xfrm>
              <a:off x="1654598" y="317163"/>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sz="2400"/>
            </a:p>
          </p:txBody>
        </p:sp>
        <p:sp>
          <p:nvSpPr>
            <p:cNvPr id="21" name="bk object 29"/>
            <p:cNvSpPr/>
            <p:nvPr userDrawn="1"/>
          </p:nvSpPr>
          <p:spPr>
            <a:xfrm>
              <a:off x="2304805" y="317163"/>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sz="2400"/>
            </a:p>
          </p:txBody>
        </p:sp>
        <p:sp>
          <p:nvSpPr>
            <p:cNvPr id="22" name="bk object 30"/>
            <p:cNvSpPr/>
            <p:nvPr userDrawn="1"/>
          </p:nvSpPr>
          <p:spPr>
            <a:xfrm>
              <a:off x="2554809" y="317163"/>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sz="2400"/>
            </a:p>
          </p:txBody>
        </p:sp>
        <p:sp>
          <p:nvSpPr>
            <p:cNvPr id="23" name="bk object 31"/>
            <p:cNvSpPr/>
            <p:nvPr userDrawn="1"/>
          </p:nvSpPr>
          <p:spPr>
            <a:xfrm>
              <a:off x="3835845" y="317163"/>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sz="2400"/>
            </a:p>
          </p:txBody>
        </p:sp>
        <p:sp>
          <p:nvSpPr>
            <p:cNvPr id="24" name="bk object 32"/>
            <p:cNvSpPr/>
            <p:nvPr userDrawn="1"/>
          </p:nvSpPr>
          <p:spPr>
            <a:xfrm>
              <a:off x="4458868" y="317163"/>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sz="2400"/>
            </a:p>
          </p:txBody>
        </p:sp>
      </p:gr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8140"/>
          <a:stretch/>
        </p:blipFill>
        <p:spPr>
          <a:xfrm>
            <a:off x="2608" y="5668741"/>
            <a:ext cx="12192000" cy="1177559"/>
          </a:xfrm>
          <a:prstGeom prst="rect">
            <a:avLst/>
          </a:prstGeom>
        </p:spPr>
      </p:pic>
      <p:sp>
        <p:nvSpPr>
          <p:cNvPr id="3" name="TextBox 2"/>
          <p:cNvSpPr txBox="1"/>
          <p:nvPr userDrawn="1"/>
        </p:nvSpPr>
        <p:spPr>
          <a:xfrm>
            <a:off x="169626" y="3662434"/>
            <a:ext cx="8852455" cy="1815882"/>
          </a:xfrm>
          <a:prstGeom prst="rect">
            <a:avLst/>
          </a:prstGeom>
          <a:noFill/>
        </p:spPr>
        <p:txBody>
          <a:bodyPr wrap="square" rtlCol="0">
            <a:spAutoFit/>
          </a:bodyPr>
          <a:lstStyle/>
          <a:p>
            <a:r>
              <a:rPr lang="en-US" sz="1600">
                <a:solidFill>
                  <a:srgbClr val="695E4A"/>
                </a:solidFill>
                <a:latin typeface="Calibri" panose="020F0502020204030204" pitchFamily="34" charset="0"/>
              </a:rPr>
              <a:t>For more information, contact CDC</a:t>
            </a: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1-800-CDC-INFO (232-4636)</a:t>
            </a: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TTY:  1-888-232-6348    www.cdc.gov</a:t>
            </a:r>
            <a:br>
              <a:rPr lang="en-US" sz="1600">
                <a:solidFill>
                  <a:srgbClr val="695E4A"/>
                </a:solidFill>
                <a:latin typeface="Calibri" panose="020F0502020204030204" pitchFamily="34" charset="0"/>
              </a:rPr>
            </a:br>
            <a:br>
              <a:rPr lang="en-US" sz="1600">
                <a:solidFill>
                  <a:srgbClr val="695E4A"/>
                </a:solidFill>
                <a:latin typeface="Calibri" panose="020F0502020204030204" pitchFamily="34" charset="0"/>
              </a:rPr>
            </a:b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The findings and conclusions in this report are those of the authors and do not necessarily represent the official position of the Centers for Disease Control and Prevention.</a:t>
            </a:r>
          </a:p>
        </p:txBody>
      </p:sp>
      <p:grpSp>
        <p:nvGrpSpPr>
          <p:cNvPr id="2" name="Group 1"/>
          <p:cNvGrpSpPr/>
          <p:nvPr userDrawn="1"/>
        </p:nvGrpSpPr>
        <p:grpSpPr>
          <a:xfrm>
            <a:off x="0" y="5662473"/>
            <a:ext cx="12192000" cy="1183824"/>
            <a:chOff x="0" y="-11827"/>
            <a:chExt cx="9144000" cy="170018"/>
          </a:xfrm>
        </p:grpSpPr>
        <p:sp>
          <p:nvSpPr>
            <p:cNvPr id="6" name="bk object 25"/>
            <p:cNvSpPr/>
            <p:nvPr userDrawn="1"/>
          </p:nvSpPr>
          <p:spPr>
            <a:xfrm>
              <a:off x="0" y="-11827"/>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sz="2400"/>
            </a:p>
          </p:txBody>
        </p:sp>
        <p:sp>
          <p:nvSpPr>
            <p:cNvPr id="7" name="bk object 26"/>
            <p:cNvSpPr/>
            <p:nvPr userDrawn="1"/>
          </p:nvSpPr>
          <p:spPr>
            <a:xfrm>
              <a:off x="340051" y="-11827"/>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sz="2400"/>
            </a:p>
          </p:txBody>
        </p:sp>
        <p:sp>
          <p:nvSpPr>
            <p:cNvPr id="8" name="bk object 27"/>
            <p:cNvSpPr/>
            <p:nvPr userDrawn="1"/>
          </p:nvSpPr>
          <p:spPr>
            <a:xfrm>
              <a:off x="878274" y="-11827"/>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sz="2400"/>
            </a:p>
          </p:txBody>
        </p:sp>
        <p:sp>
          <p:nvSpPr>
            <p:cNvPr id="9" name="bk object 28"/>
            <p:cNvSpPr/>
            <p:nvPr userDrawn="1"/>
          </p:nvSpPr>
          <p:spPr>
            <a:xfrm>
              <a:off x="1654598" y="-11827"/>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sz="2400"/>
            </a:p>
          </p:txBody>
        </p:sp>
        <p:sp>
          <p:nvSpPr>
            <p:cNvPr id="10" name="bk object 29"/>
            <p:cNvSpPr/>
            <p:nvPr userDrawn="1"/>
          </p:nvSpPr>
          <p:spPr>
            <a:xfrm>
              <a:off x="2304805" y="-11827"/>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sz="2400"/>
            </a:p>
          </p:txBody>
        </p:sp>
        <p:sp>
          <p:nvSpPr>
            <p:cNvPr id="11" name="bk object 30"/>
            <p:cNvSpPr/>
            <p:nvPr userDrawn="1"/>
          </p:nvSpPr>
          <p:spPr>
            <a:xfrm>
              <a:off x="2554809" y="-11827"/>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sz="2400"/>
            </a:p>
          </p:txBody>
        </p:sp>
        <p:sp>
          <p:nvSpPr>
            <p:cNvPr id="12" name="bk object 31"/>
            <p:cNvSpPr/>
            <p:nvPr userDrawn="1"/>
          </p:nvSpPr>
          <p:spPr>
            <a:xfrm>
              <a:off x="3835845" y="-11827"/>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sz="2400"/>
            </a:p>
          </p:txBody>
        </p:sp>
        <p:sp>
          <p:nvSpPr>
            <p:cNvPr id="13" name="bk object 32"/>
            <p:cNvSpPr/>
            <p:nvPr userDrawn="1"/>
          </p:nvSpPr>
          <p:spPr>
            <a:xfrm>
              <a:off x="4458868" y="-11827"/>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sz="2400"/>
            </a:p>
          </p:txBody>
        </p:sp>
      </p:grpSp>
      <p:pic>
        <p:nvPicPr>
          <p:cNvPr id="25" name="Picture 2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88249" y="5786295"/>
            <a:ext cx="1633689" cy="936183"/>
          </a:xfrm>
          <a:prstGeom prst="rect">
            <a:avLst/>
          </a:prstGeom>
        </p:spPr>
      </p:pic>
    </p:spTree>
    <p:extLst>
      <p:ext uri="{BB962C8B-B14F-4D97-AF65-F5344CB8AC3E}">
        <p14:creationId xmlns:p14="http://schemas.microsoft.com/office/powerpoint/2010/main" val="140324219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210922"/>
            <a:ext cx="12192000" cy="957133"/>
          </a:xfrm>
          <a:prstGeom prst="rect">
            <a:avLst/>
          </a:prstGeom>
          <a:solidFill>
            <a:srgbClr val="17468F"/>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20" name="bk object 25"/>
          <p:cNvSpPr/>
          <p:nvPr userDrawn="1"/>
        </p:nvSpPr>
        <p:spPr>
          <a:xfrm>
            <a:off x="1" y="-15770"/>
            <a:ext cx="696487" cy="226691"/>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21" name="bk object 26"/>
          <p:cNvSpPr/>
          <p:nvPr userDrawn="1"/>
        </p:nvSpPr>
        <p:spPr>
          <a:xfrm>
            <a:off x="453402" y="-15770"/>
            <a:ext cx="1151380" cy="226691"/>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22" name="bk object 27"/>
          <p:cNvSpPr/>
          <p:nvPr userDrawn="1"/>
        </p:nvSpPr>
        <p:spPr>
          <a:xfrm>
            <a:off x="1171032" y="-15770"/>
            <a:ext cx="1791269" cy="226691"/>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23" name="bk object 28"/>
          <p:cNvSpPr/>
          <p:nvPr userDrawn="1"/>
        </p:nvSpPr>
        <p:spPr>
          <a:xfrm>
            <a:off x="2206131" y="-15770"/>
            <a:ext cx="1816611" cy="226691"/>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24" name="bk object 29"/>
          <p:cNvSpPr/>
          <p:nvPr userDrawn="1"/>
        </p:nvSpPr>
        <p:spPr>
          <a:xfrm>
            <a:off x="3073074" y="-15770"/>
            <a:ext cx="1250212" cy="226691"/>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25" name="bk object 30"/>
          <p:cNvSpPr/>
          <p:nvPr userDrawn="1"/>
        </p:nvSpPr>
        <p:spPr>
          <a:xfrm>
            <a:off x="3406413" y="-15770"/>
            <a:ext cx="3311799" cy="226691"/>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26" name="bk object 31"/>
          <p:cNvSpPr/>
          <p:nvPr userDrawn="1"/>
        </p:nvSpPr>
        <p:spPr>
          <a:xfrm>
            <a:off x="5114460" y="-15770"/>
            <a:ext cx="2553645" cy="226691"/>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27" name="bk object 32"/>
          <p:cNvSpPr/>
          <p:nvPr userDrawn="1"/>
        </p:nvSpPr>
        <p:spPr>
          <a:xfrm>
            <a:off x="5945157" y="-15770"/>
            <a:ext cx="6246843" cy="226691"/>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cxnSp>
        <p:nvCxnSpPr>
          <p:cNvPr id="28" name="Straight Connector 27"/>
          <p:cNvCxnSpPr/>
          <p:nvPr userDrawn="1"/>
        </p:nvCxnSpPr>
        <p:spPr>
          <a:xfrm>
            <a:off x="0" y="210921"/>
            <a:ext cx="12192000" cy="0"/>
          </a:xfrm>
          <a:prstGeom prst="line">
            <a:avLst/>
          </a:prstGeom>
          <a:ln w="9525">
            <a:solidFill>
              <a:srgbClr val="536DB3"/>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userDrawn="1">
            <p:ph type="title"/>
          </p:nvPr>
        </p:nvSpPr>
        <p:spPr>
          <a:xfrm>
            <a:off x="609600" y="1275655"/>
            <a:ext cx="10972800" cy="1155779"/>
          </a:xfrm>
          <a:prstGeom prst="rect">
            <a:avLst/>
          </a:prstGeom>
        </p:spPr>
        <p:txBody>
          <a:bodyPr/>
          <a:lstStyle>
            <a:lvl1pPr algn="l">
              <a:lnSpc>
                <a:spcPts val="4000"/>
              </a:lnSpc>
              <a:defRPr sz="3733" b="1" baseline="0">
                <a:solidFill>
                  <a:srgbClr val="0039A6"/>
                </a:solidFill>
                <a:effectLst/>
                <a:latin typeface="Calibri" pitchFamily="34" charset="0"/>
              </a:defRPr>
            </a:lvl1pPr>
          </a:lstStyle>
          <a:p>
            <a:endParaRPr lang="en-US"/>
          </a:p>
        </p:txBody>
      </p:sp>
      <p:sp>
        <p:nvSpPr>
          <p:cNvPr id="5" name="Subtitle 2"/>
          <p:cNvSpPr>
            <a:spLocks noGrp="1"/>
          </p:cNvSpPr>
          <p:nvPr userDrawn="1">
            <p:ph type="subTitle" idx="1"/>
          </p:nvPr>
        </p:nvSpPr>
        <p:spPr>
          <a:xfrm>
            <a:off x="609600" y="2748933"/>
            <a:ext cx="8534400" cy="457200"/>
          </a:xfrm>
          <a:prstGeom prst="rect">
            <a:avLst/>
          </a:prstGeom>
        </p:spPr>
        <p:txBody>
          <a:bodyPr/>
          <a:lstStyle>
            <a:lvl1pPr marL="0" indent="0" algn="l">
              <a:buNone/>
              <a:defRPr sz="2667" b="1" baseline="0">
                <a:solidFill>
                  <a:srgbClr val="0039A6"/>
                </a:solidFill>
                <a:effectLst/>
                <a:latin typeface="Calibri"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endParaRPr lang="en-US"/>
          </a:p>
        </p:txBody>
      </p:sp>
      <p:sp>
        <p:nvSpPr>
          <p:cNvPr id="9" name="Text Placeholder 8"/>
          <p:cNvSpPr>
            <a:spLocks noGrp="1"/>
          </p:cNvSpPr>
          <p:nvPr userDrawn="1">
            <p:ph type="body" sz="quarter" idx="10"/>
          </p:nvPr>
        </p:nvSpPr>
        <p:spPr>
          <a:xfrm>
            <a:off x="609600" y="3835603"/>
            <a:ext cx="8534400" cy="1295400"/>
          </a:xfrm>
          <a:prstGeom prst="rect">
            <a:avLst/>
          </a:prstGeom>
        </p:spPr>
        <p:txBody>
          <a:bodyPr/>
          <a:lstStyle>
            <a:lvl1pPr marL="0" indent="0" algn="l">
              <a:lnSpc>
                <a:spcPts val="2667"/>
              </a:lnSpc>
              <a:buNone/>
              <a:defRPr sz="2400" baseline="0">
                <a:solidFill>
                  <a:srgbClr val="0039A6"/>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a:p>
        </p:txBody>
      </p:sp>
      <p:sp>
        <p:nvSpPr>
          <p:cNvPr id="10" name="TextBox 9"/>
          <p:cNvSpPr txBox="1"/>
          <p:nvPr userDrawn="1"/>
        </p:nvSpPr>
        <p:spPr>
          <a:xfrm>
            <a:off x="609600" y="216723"/>
            <a:ext cx="9204101" cy="369332"/>
          </a:xfrm>
          <a:prstGeom prst="rect">
            <a:avLst/>
          </a:prstGeom>
          <a:noFill/>
        </p:spPr>
        <p:txBody>
          <a:bodyPr wrap="square" rtlCol="0">
            <a:spAutoFit/>
          </a:bodyPr>
          <a:lstStyle/>
          <a:p>
            <a:r>
              <a:rPr lang="en-US" b="1">
                <a:solidFill>
                  <a:schemeClr val="tx2">
                    <a:lumMod val="95000"/>
                  </a:schemeClr>
                </a:solidFill>
                <a:latin typeface="Calibri" panose="020F0502020204030204" pitchFamily="34" charset="0"/>
              </a:rPr>
              <a:t>Centers for Disease Control and Prevention</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46839" y="108699"/>
            <a:ext cx="2527397" cy="968596"/>
          </a:xfrm>
          <a:prstGeom prst="rect">
            <a:avLst/>
          </a:prstGeom>
        </p:spPr>
      </p:pic>
    </p:spTree>
    <p:extLst>
      <p:ext uri="{BB962C8B-B14F-4D97-AF65-F5344CB8AC3E}">
        <p14:creationId xmlns:p14="http://schemas.microsoft.com/office/powerpoint/2010/main" val="329813044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color_background">
    <p:bg>
      <p:bgPr>
        <a:solidFill>
          <a:srgbClr val="002060"/>
        </a:solidFill>
        <a:effectLst/>
      </p:bgPr>
    </p:bg>
    <p:spTree>
      <p:nvGrpSpPr>
        <p:cNvPr id="1" name=""/>
        <p:cNvGrpSpPr/>
        <p:nvPr/>
      </p:nvGrpSpPr>
      <p:grpSpPr>
        <a:xfrm>
          <a:off x="0" y="0"/>
          <a:ext cx="0" cy="0"/>
          <a:chOff x="0" y="0"/>
          <a:chExt cx="0" cy="0"/>
        </a:xfrm>
      </p:grpSpPr>
      <p:sp>
        <p:nvSpPr>
          <p:cNvPr id="5" name="Text Placeholder 2"/>
          <p:cNvSpPr>
            <a:spLocks noGrp="1"/>
          </p:cNvSpPr>
          <p:nvPr>
            <p:ph type="body" idx="1"/>
          </p:nvPr>
        </p:nvSpPr>
        <p:spPr>
          <a:xfrm>
            <a:off x="609601" y="5900928"/>
            <a:ext cx="10363200" cy="568325"/>
          </a:xfrm>
          <a:prstGeom prst="rect">
            <a:avLst/>
          </a:prstGeom>
        </p:spPr>
        <p:txBody>
          <a:bodyPr anchor="b"/>
          <a:lstStyle>
            <a:lvl1pPr marL="0" indent="0" algn="l">
              <a:lnSpc>
                <a:spcPts val="2933"/>
              </a:lnSpc>
              <a:buNone/>
              <a:defRPr sz="2667" baseline="0">
                <a:solidFill>
                  <a:schemeClr val="bg2"/>
                </a:solidFill>
                <a:latin typeface="Calibri"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endParaRPr lang="en-US"/>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655063"/>
            <a:ext cx="12192000" cy="3255264"/>
          </a:xfrm>
          <a:prstGeom prst="rect">
            <a:avLst/>
          </a:prstGeom>
        </p:spPr>
      </p:pic>
    </p:spTree>
    <p:extLst>
      <p:ext uri="{BB962C8B-B14F-4D97-AF65-F5344CB8AC3E}">
        <p14:creationId xmlns:p14="http://schemas.microsoft.com/office/powerpoint/2010/main" val="22907956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_color_background">
    <p:bg>
      <p:bgPr>
        <a:solidFill>
          <a:srgbClr val="993B25"/>
        </a:solidFill>
        <a:effectLst/>
      </p:bgPr>
    </p:bg>
    <p:spTree>
      <p:nvGrpSpPr>
        <p:cNvPr id="1" name=""/>
        <p:cNvGrpSpPr/>
        <p:nvPr/>
      </p:nvGrpSpPr>
      <p:grpSpPr>
        <a:xfrm>
          <a:off x="0" y="0"/>
          <a:ext cx="0" cy="0"/>
          <a:chOff x="0" y="0"/>
          <a:chExt cx="0" cy="0"/>
        </a:xfrm>
      </p:grpSpPr>
      <p:sp>
        <p:nvSpPr>
          <p:cNvPr id="5" name="Text Placeholder 2"/>
          <p:cNvSpPr>
            <a:spLocks noGrp="1"/>
          </p:cNvSpPr>
          <p:nvPr>
            <p:ph type="body" idx="1"/>
          </p:nvPr>
        </p:nvSpPr>
        <p:spPr>
          <a:xfrm>
            <a:off x="609601" y="5900928"/>
            <a:ext cx="10363200" cy="568325"/>
          </a:xfrm>
          <a:prstGeom prst="rect">
            <a:avLst/>
          </a:prstGeom>
        </p:spPr>
        <p:txBody>
          <a:bodyPr anchor="b"/>
          <a:lstStyle>
            <a:lvl1pPr marL="0" indent="0" algn="l">
              <a:lnSpc>
                <a:spcPts val="2933"/>
              </a:lnSpc>
              <a:buNone/>
              <a:defRPr sz="2667" baseline="0">
                <a:solidFill>
                  <a:schemeClr val="bg2"/>
                </a:solidFill>
                <a:latin typeface="Calibri"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endParaRPr lang="en-US"/>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655063"/>
            <a:ext cx="12192000" cy="3255264"/>
          </a:xfrm>
          <a:prstGeom prst="rect">
            <a:avLst/>
          </a:prstGeom>
        </p:spPr>
      </p:pic>
    </p:spTree>
    <p:extLst>
      <p:ext uri="{BB962C8B-B14F-4D97-AF65-F5344CB8AC3E}">
        <p14:creationId xmlns:p14="http://schemas.microsoft.com/office/powerpoint/2010/main" val="24444733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210922"/>
            <a:ext cx="12192000" cy="957133"/>
          </a:xfrm>
          <a:prstGeom prst="rect">
            <a:avLst/>
          </a:prstGeom>
          <a:solidFill>
            <a:srgbClr val="17468F"/>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20" name="bk object 25"/>
          <p:cNvSpPr/>
          <p:nvPr userDrawn="1"/>
        </p:nvSpPr>
        <p:spPr>
          <a:xfrm>
            <a:off x="1" y="-15770"/>
            <a:ext cx="696487" cy="226691"/>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21" name="bk object 26"/>
          <p:cNvSpPr/>
          <p:nvPr userDrawn="1"/>
        </p:nvSpPr>
        <p:spPr>
          <a:xfrm>
            <a:off x="453402" y="-15770"/>
            <a:ext cx="1151380" cy="226691"/>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22" name="bk object 27"/>
          <p:cNvSpPr/>
          <p:nvPr userDrawn="1"/>
        </p:nvSpPr>
        <p:spPr>
          <a:xfrm>
            <a:off x="1171032" y="-15770"/>
            <a:ext cx="1791269" cy="226691"/>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23" name="bk object 28"/>
          <p:cNvSpPr/>
          <p:nvPr userDrawn="1"/>
        </p:nvSpPr>
        <p:spPr>
          <a:xfrm>
            <a:off x="2206131" y="-15770"/>
            <a:ext cx="1816611" cy="226691"/>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24" name="bk object 29"/>
          <p:cNvSpPr/>
          <p:nvPr userDrawn="1"/>
        </p:nvSpPr>
        <p:spPr>
          <a:xfrm>
            <a:off x="3073074" y="-15770"/>
            <a:ext cx="1250212" cy="226691"/>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25" name="bk object 30"/>
          <p:cNvSpPr/>
          <p:nvPr userDrawn="1"/>
        </p:nvSpPr>
        <p:spPr>
          <a:xfrm>
            <a:off x="3406413" y="-15770"/>
            <a:ext cx="3311799" cy="226691"/>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26" name="bk object 31"/>
          <p:cNvSpPr/>
          <p:nvPr userDrawn="1"/>
        </p:nvSpPr>
        <p:spPr>
          <a:xfrm>
            <a:off x="5114460" y="-15770"/>
            <a:ext cx="2553645" cy="226691"/>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27" name="bk object 32"/>
          <p:cNvSpPr/>
          <p:nvPr userDrawn="1"/>
        </p:nvSpPr>
        <p:spPr>
          <a:xfrm>
            <a:off x="5945157" y="-15770"/>
            <a:ext cx="6246843" cy="226691"/>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cxnSp>
        <p:nvCxnSpPr>
          <p:cNvPr id="28" name="Straight Connector 27"/>
          <p:cNvCxnSpPr/>
          <p:nvPr userDrawn="1"/>
        </p:nvCxnSpPr>
        <p:spPr>
          <a:xfrm>
            <a:off x="0" y="210921"/>
            <a:ext cx="12192000" cy="0"/>
          </a:xfrm>
          <a:prstGeom prst="line">
            <a:avLst/>
          </a:prstGeom>
          <a:ln w="9525">
            <a:solidFill>
              <a:srgbClr val="536DB3"/>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userDrawn="1">
            <p:ph type="title"/>
          </p:nvPr>
        </p:nvSpPr>
        <p:spPr>
          <a:xfrm>
            <a:off x="609600" y="1275655"/>
            <a:ext cx="10972800" cy="1155779"/>
          </a:xfrm>
          <a:prstGeom prst="rect">
            <a:avLst/>
          </a:prstGeom>
        </p:spPr>
        <p:txBody>
          <a:bodyPr/>
          <a:lstStyle>
            <a:lvl1pPr algn="l">
              <a:lnSpc>
                <a:spcPts val="4000"/>
              </a:lnSpc>
              <a:defRPr sz="3733" b="1" baseline="0">
                <a:solidFill>
                  <a:srgbClr val="0039A6"/>
                </a:solidFill>
                <a:effectLst/>
                <a:latin typeface="Calibri" pitchFamily="34" charset="0"/>
              </a:defRPr>
            </a:lvl1pPr>
          </a:lstStyle>
          <a:p>
            <a:endParaRPr lang="en-US"/>
          </a:p>
        </p:txBody>
      </p:sp>
      <p:sp>
        <p:nvSpPr>
          <p:cNvPr id="5" name="Subtitle 2"/>
          <p:cNvSpPr>
            <a:spLocks noGrp="1"/>
          </p:cNvSpPr>
          <p:nvPr userDrawn="1">
            <p:ph type="subTitle" idx="1"/>
          </p:nvPr>
        </p:nvSpPr>
        <p:spPr>
          <a:xfrm>
            <a:off x="609600" y="2748933"/>
            <a:ext cx="8534400" cy="457200"/>
          </a:xfrm>
          <a:prstGeom prst="rect">
            <a:avLst/>
          </a:prstGeom>
        </p:spPr>
        <p:txBody>
          <a:bodyPr/>
          <a:lstStyle>
            <a:lvl1pPr marL="0" indent="0" algn="l">
              <a:buNone/>
              <a:defRPr sz="2667" b="1" baseline="0">
                <a:solidFill>
                  <a:srgbClr val="0039A6"/>
                </a:solidFill>
                <a:effectLst/>
                <a:latin typeface="Calibri"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endParaRPr lang="en-US"/>
          </a:p>
        </p:txBody>
      </p:sp>
      <p:sp>
        <p:nvSpPr>
          <p:cNvPr id="9" name="Text Placeholder 8"/>
          <p:cNvSpPr>
            <a:spLocks noGrp="1"/>
          </p:cNvSpPr>
          <p:nvPr userDrawn="1">
            <p:ph type="body" sz="quarter" idx="10"/>
          </p:nvPr>
        </p:nvSpPr>
        <p:spPr>
          <a:xfrm>
            <a:off x="609600" y="3835603"/>
            <a:ext cx="8534400" cy="1295400"/>
          </a:xfrm>
          <a:prstGeom prst="rect">
            <a:avLst/>
          </a:prstGeom>
        </p:spPr>
        <p:txBody>
          <a:bodyPr/>
          <a:lstStyle>
            <a:lvl1pPr marL="0" indent="0" algn="l">
              <a:lnSpc>
                <a:spcPts val="2667"/>
              </a:lnSpc>
              <a:buNone/>
              <a:defRPr sz="2400" baseline="0">
                <a:solidFill>
                  <a:srgbClr val="0039A6"/>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a:p>
        </p:txBody>
      </p:sp>
      <p:sp>
        <p:nvSpPr>
          <p:cNvPr id="10" name="TextBox 9"/>
          <p:cNvSpPr txBox="1"/>
          <p:nvPr userDrawn="1"/>
        </p:nvSpPr>
        <p:spPr>
          <a:xfrm>
            <a:off x="609600" y="216723"/>
            <a:ext cx="9204101" cy="369332"/>
          </a:xfrm>
          <a:prstGeom prst="rect">
            <a:avLst/>
          </a:prstGeom>
          <a:noFill/>
        </p:spPr>
        <p:txBody>
          <a:bodyPr wrap="square" rtlCol="0">
            <a:spAutoFit/>
          </a:bodyPr>
          <a:lstStyle/>
          <a:p>
            <a:r>
              <a:rPr lang="en-US" b="1">
                <a:solidFill>
                  <a:schemeClr val="tx2">
                    <a:lumMod val="95000"/>
                  </a:schemeClr>
                </a:solidFill>
                <a:latin typeface="Calibri" panose="020F0502020204030204" pitchFamily="34" charset="0"/>
              </a:rPr>
              <a:t>Centers for Disease Control and Prevention</a:t>
            </a:r>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288248" y="84685"/>
            <a:ext cx="1633689" cy="936183"/>
          </a:xfrm>
          <a:prstGeom prst="rect">
            <a:avLst/>
          </a:prstGeom>
        </p:spPr>
      </p:pic>
      <p:sp>
        <p:nvSpPr>
          <p:cNvPr id="4" name="Slide Number Placeholder 3">
            <a:extLst>
              <a:ext uri="{FF2B5EF4-FFF2-40B4-BE49-F238E27FC236}">
                <a16:creationId xmlns:a16="http://schemas.microsoft.com/office/drawing/2014/main" id="{9810A8FF-CA7F-737F-5442-8A34221E4CD8}"/>
              </a:ext>
            </a:extLst>
          </p:cNvPr>
          <p:cNvSpPr>
            <a:spLocks noGrp="1"/>
          </p:cNvSpPr>
          <p:nvPr>
            <p:ph type="sldNum" sz="quarter" idx="12"/>
          </p:nvPr>
        </p:nvSpPr>
        <p:spPr>
          <a:xfrm>
            <a:off x="9305900" y="6218236"/>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B38C8D-4465-457C-9714-7FFAF4550ACB}" type="slidenum">
              <a:rPr kumimoji="0" lang="en-US" sz="1200" b="0" i="0" u="none" strike="noStrike" kern="1200" cap="none" spc="0" normalizeH="0" baseline="0" noProof="0" smtClean="0">
                <a:ln>
                  <a:noFill/>
                </a:ln>
                <a:solidFill>
                  <a:prstClr val="black">
                    <a:lumMod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lumMod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066439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ATA SLIDE">
    <p:spTree>
      <p:nvGrpSpPr>
        <p:cNvPr id="1" name=""/>
        <p:cNvGrpSpPr/>
        <p:nvPr/>
      </p:nvGrpSpPr>
      <p:grpSpPr>
        <a:xfrm>
          <a:off x="0" y="0"/>
          <a:ext cx="0" cy="0"/>
          <a:chOff x="0" y="0"/>
          <a:chExt cx="0" cy="0"/>
        </a:xfrm>
      </p:grpSpPr>
      <p:grpSp>
        <p:nvGrpSpPr>
          <p:cNvPr id="7" name="Group 6"/>
          <p:cNvGrpSpPr/>
          <p:nvPr userDrawn="1"/>
        </p:nvGrpSpPr>
        <p:grpSpPr>
          <a:xfrm>
            <a:off x="0" y="6737107"/>
            <a:ext cx="12192000" cy="121584"/>
            <a:chOff x="-4727795" y="10151256"/>
            <a:chExt cx="21930367" cy="545666"/>
          </a:xfrm>
        </p:grpSpPr>
        <p:sp>
          <p:nvSpPr>
            <p:cNvPr id="8" name="Rectangle 7"/>
            <p:cNvSpPr>
              <a:spLocks noChangeArrowheads="1"/>
            </p:cNvSpPr>
            <p:nvPr userDrawn="1"/>
          </p:nvSpPr>
          <p:spPr bwMode="auto">
            <a:xfrm>
              <a:off x="9860470" y="10151256"/>
              <a:ext cx="1446394" cy="545666"/>
            </a:xfrm>
            <a:prstGeom prst="rect">
              <a:avLst/>
            </a:prstGeom>
            <a:solidFill>
              <a:srgbClr val="993B25"/>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9" name="Rectangle 8"/>
            <p:cNvSpPr>
              <a:spLocks noChangeArrowheads="1"/>
            </p:cNvSpPr>
            <p:nvPr userDrawn="1"/>
          </p:nvSpPr>
          <p:spPr bwMode="auto">
            <a:xfrm>
              <a:off x="11288002" y="10151256"/>
              <a:ext cx="1446394" cy="545666"/>
            </a:xfrm>
            <a:prstGeom prst="rect">
              <a:avLst/>
            </a:prstGeom>
            <a:solidFill>
              <a:srgbClr val="7F8080"/>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0" name="Rectangle 9"/>
            <p:cNvSpPr>
              <a:spLocks noChangeArrowheads="1"/>
            </p:cNvSpPr>
            <p:nvPr userDrawn="1"/>
          </p:nvSpPr>
          <p:spPr bwMode="auto">
            <a:xfrm>
              <a:off x="12734393" y="10151256"/>
              <a:ext cx="1447572" cy="545666"/>
            </a:xfrm>
            <a:prstGeom prst="rect">
              <a:avLst/>
            </a:prstGeom>
            <a:solidFill>
              <a:srgbClr val="536DB3"/>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1" name="Rectangle 10"/>
            <p:cNvSpPr>
              <a:spLocks noChangeArrowheads="1"/>
            </p:cNvSpPr>
            <p:nvPr userDrawn="1"/>
          </p:nvSpPr>
          <p:spPr bwMode="auto">
            <a:xfrm>
              <a:off x="14148766" y="10151256"/>
              <a:ext cx="305380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2" name="Rectangle 20"/>
            <p:cNvSpPr>
              <a:spLocks noChangeArrowheads="1"/>
            </p:cNvSpPr>
            <p:nvPr userDrawn="1"/>
          </p:nvSpPr>
          <p:spPr bwMode="auto">
            <a:xfrm>
              <a:off x="-4727795" y="10151256"/>
              <a:ext cx="1362073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3" name="Rectangle 12"/>
            <p:cNvSpPr>
              <a:spLocks noChangeArrowheads="1"/>
            </p:cNvSpPr>
            <p:nvPr userDrawn="1"/>
          </p:nvSpPr>
          <p:spPr bwMode="auto">
            <a:xfrm>
              <a:off x="8417613" y="10151256"/>
              <a:ext cx="1446394" cy="545666"/>
            </a:xfrm>
            <a:prstGeom prst="rect">
              <a:avLst/>
            </a:prstGeom>
            <a:solidFill>
              <a:srgbClr val="007D57"/>
            </a:solidFill>
            <a:ln>
              <a:noFill/>
            </a:ln>
          </p:spPr>
          <p:txBody>
            <a:bodyPr vert="horz" wrap="square" lIns="60960" tIns="30480" rIns="60960" bIns="30480" numCol="1" anchor="t" anchorCtr="0" compatLnSpc="1">
              <a:prstTxWarp prst="textNoShape">
                <a:avLst/>
              </a:prstTxWarp>
            </a:bodyPr>
            <a:lstStyle/>
            <a:p>
              <a:endParaRPr lang="en-US" sz="2223"/>
            </a:p>
          </p:txBody>
        </p:sp>
      </p:grpSp>
      <p:sp>
        <p:nvSpPr>
          <p:cNvPr id="2" name="Title 1"/>
          <p:cNvSpPr>
            <a:spLocks noGrp="1"/>
          </p:cNvSpPr>
          <p:nvPr>
            <p:ph type="title" hasCustomPrompt="1"/>
          </p:nvPr>
        </p:nvSpPr>
        <p:spPr>
          <a:xfrm>
            <a:off x="609600" y="274639"/>
            <a:ext cx="10972800" cy="1143000"/>
          </a:xfrm>
          <a:prstGeom prst="rect">
            <a:avLst/>
          </a:prstGeom>
        </p:spPr>
        <p:txBody>
          <a:bodyPr anchor="b" anchorCtr="0"/>
          <a:lstStyle>
            <a:lvl1pPr algn="l">
              <a:lnSpc>
                <a:spcPts val="4000"/>
              </a:lnSpc>
              <a:defRPr sz="3733" b="1" baseline="0">
                <a:solidFill>
                  <a:srgbClr val="0039A6"/>
                </a:solidFill>
                <a:effectLst/>
                <a:latin typeface="Calibri" pitchFamily="34" charset="0"/>
              </a:defRPr>
            </a:lvl1pPr>
          </a:lstStyle>
          <a:p>
            <a:r>
              <a:rPr lang="en-US"/>
              <a:t>Bottom band: OD</a:t>
            </a:r>
          </a:p>
        </p:txBody>
      </p:sp>
      <p:sp>
        <p:nvSpPr>
          <p:cNvPr id="5" name="Text Placeholder 7"/>
          <p:cNvSpPr>
            <a:spLocks noGrp="1"/>
          </p:cNvSpPr>
          <p:nvPr>
            <p:ph type="body" sz="quarter" idx="10"/>
          </p:nvPr>
        </p:nvSpPr>
        <p:spPr>
          <a:xfrm>
            <a:off x="609600" y="1545167"/>
            <a:ext cx="10972800" cy="4455584"/>
          </a:xfrm>
        </p:spPr>
        <p:txBody>
          <a:bodyPr/>
          <a:lstStyle>
            <a:lvl1pPr marL="457189" indent="-457189">
              <a:buClr>
                <a:srgbClr val="005DAA"/>
              </a:buClr>
              <a:buFont typeface="Wingdings" panose="05000000000000000000" pitchFamily="2" charset="2"/>
              <a:buChar char="§"/>
              <a:defRPr sz="2667">
                <a:solidFill>
                  <a:schemeClr val="accent4">
                    <a:lumMod val="75000"/>
                  </a:schemeClr>
                </a:solidFill>
              </a:defRPr>
            </a:lvl1pPr>
            <a:lvl2pPr>
              <a:buClr>
                <a:srgbClr val="532E63"/>
              </a:buClr>
              <a:defRPr sz="2667">
                <a:solidFill>
                  <a:schemeClr val="accent4">
                    <a:lumMod val="75000"/>
                  </a:schemeClr>
                </a:solidFill>
              </a:defRPr>
            </a:lvl2pPr>
            <a:lvl3pPr>
              <a:buClr>
                <a:srgbClr val="9A3B26"/>
              </a:buClr>
              <a:defRPr sz="2667">
                <a:solidFill>
                  <a:schemeClr val="accent4">
                    <a:lumMod val="75000"/>
                  </a:schemeClr>
                </a:solidFill>
              </a:defRPr>
            </a:lvl3pPr>
            <a:lvl4pPr>
              <a:defRPr sz="2667">
                <a:solidFill>
                  <a:schemeClr val="accent4">
                    <a:lumMod val="75000"/>
                  </a:schemeClr>
                </a:solidFill>
              </a:defRPr>
            </a:lvl4pPr>
            <a:lvl5pPr>
              <a:defRPr sz="2667">
                <a:solidFill>
                  <a:schemeClr val="accent4">
                    <a:lumMod val="75000"/>
                  </a:schemeClr>
                </a:solidFill>
              </a:defRPr>
            </a:lvl5pPr>
          </a:lstStyle>
          <a:p>
            <a:pPr lvl="0"/>
            <a:r>
              <a:rPr lang="en-US"/>
              <a:t>Click to edit Master text styles</a:t>
            </a:r>
          </a:p>
          <a:p>
            <a:pPr lvl="1"/>
            <a:r>
              <a:rPr lang="en-US"/>
              <a:t>Second level</a:t>
            </a:r>
          </a:p>
          <a:p>
            <a:pPr lvl="2"/>
            <a:r>
              <a:rPr lang="en-US"/>
              <a:t>Third level</a:t>
            </a:r>
          </a:p>
        </p:txBody>
      </p:sp>
      <p:sp>
        <p:nvSpPr>
          <p:cNvPr id="4" name="Slide Number Placeholder 3">
            <a:extLst>
              <a:ext uri="{FF2B5EF4-FFF2-40B4-BE49-F238E27FC236}">
                <a16:creationId xmlns:a16="http://schemas.microsoft.com/office/drawing/2014/main" id="{5C58A393-8F14-BC72-61CF-A7CDDED2CDDE}"/>
              </a:ext>
            </a:extLst>
          </p:cNvPr>
          <p:cNvSpPr>
            <a:spLocks noGrp="1"/>
          </p:cNvSpPr>
          <p:nvPr>
            <p:ph type="sldNum" sz="quarter" idx="12"/>
          </p:nvPr>
        </p:nvSpPr>
        <p:spPr>
          <a:xfrm>
            <a:off x="9305900" y="6218236"/>
            <a:ext cx="2743200" cy="365125"/>
          </a:xfrm>
          <a:prstGeom prst="rect">
            <a:avLst/>
          </a:prstGeom>
        </p:spPr>
        <p:txBody>
          <a:bodyPr/>
          <a:lstStyle>
            <a:lvl1pPr algn="r">
              <a:defRPr sz="1200">
                <a:solidFill>
                  <a:schemeClr val="tx1">
                    <a:lumMod val="50000"/>
                  </a:schemeClr>
                </a:solidFill>
                <a:latin typeface="Calibri" panose="020F0502020204030204" pitchFamily="34" charset="0"/>
                <a:cs typeface="Calibri" panose="020F0502020204030204" pitchFamily="34" charset="0"/>
              </a:defRPr>
            </a:lvl1pPr>
          </a:lstStyle>
          <a:p>
            <a:pPr>
              <a:defRPr/>
            </a:pPr>
            <a:fld id="{2EB38C8D-4465-457C-9714-7FFAF4550ACB}" type="slidenum">
              <a:rPr lang="en-US" smtClean="0"/>
              <a:pPr>
                <a:defRPr/>
              </a:pPr>
              <a:t>‹#›</a:t>
            </a:fld>
            <a:endParaRPr lang="en-US"/>
          </a:p>
        </p:txBody>
      </p:sp>
    </p:spTree>
    <p:extLst>
      <p:ext uri="{BB962C8B-B14F-4D97-AF65-F5344CB8AC3E}">
        <p14:creationId xmlns:p14="http://schemas.microsoft.com/office/powerpoint/2010/main" val="182852743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ATA SLIDE 2 colum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nchor="b" anchorCtr="0"/>
          <a:lstStyle>
            <a:lvl1pPr algn="l">
              <a:lnSpc>
                <a:spcPts val="4000"/>
              </a:lnSpc>
              <a:defRPr sz="3733" b="1" baseline="0">
                <a:solidFill>
                  <a:srgbClr val="0039A6"/>
                </a:solidFill>
                <a:effectLst/>
                <a:latin typeface="Calibri" pitchFamily="34" charset="0"/>
              </a:defRPr>
            </a:lvl1pPr>
          </a:lstStyle>
          <a:p>
            <a:endParaRPr lang="en-US"/>
          </a:p>
        </p:txBody>
      </p:sp>
      <p:sp>
        <p:nvSpPr>
          <p:cNvPr id="3" name="Content Placeholder 2"/>
          <p:cNvSpPr>
            <a:spLocks noGrp="1"/>
          </p:cNvSpPr>
          <p:nvPr>
            <p:ph idx="1"/>
          </p:nvPr>
        </p:nvSpPr>
        <p:spPr>
          <a:xfrm>
            <a:off x="609601" y="1600201"/>
            <a:ext cx="5172892" cy="4191000"/>
          </a:xfrm>
          <a:prstGeom prst="rect">
            <a:avLst/>
          </a:prstGeom>
        </p:spPr>
        <p:txBody>
          <a:bodyPr/>
          <a:lstStyle>
            <a:lvl1pPr marL="457189" indent="-457189">
              <a:buClr>
                <a:srgbClr val="541900"/>
              </a:buClr>
              <a:buSzPct val="70000"/>
              <a:buFont typeface="Wingdings" panose="05000000000000000000" pitchFamily="2" charset="2"/>
              <a:buChar char="§"/>
              <a:defRPr sz="3200" b="1" baseline="0">
                <a:solidFill>
                  <a:srgbClr val="000000"/>
                </a:solidFill>
                <a:latin typeface="Calibri" pitchFamily="34" charset="0"/>
              </a:defRPr>
            </a:lvl1pPr>
            <a:lvl2pPr marL="990575" indent="-380990">
              <a:buClr>
                <a:srgbClr val="005984"/>
              </a:buClr>
              <a:buSzPct val="100000"/>
              <a:buFont typeface="Arial" panose="020B0604020202020204" pitchFamily="34" charset="0"/>
              <a:buChar char="•"/>
              <a:defRPr sz="2667">
                <a:solidFill>
                  <a:schemeClr val="accent4">
                    <a:lumMod val="75000"/>
                  </a:schemeClr>
                </a:solidFill>
              </a:defRPr>
            </a:lvl2pPr>
            <a:lvl3pPr>
              <a:buClrTx/>
              <a:buSzPct val="100000"/>
              <a:buFont typeface="Arial" pitchFamily="34" charset="0"/>
              <a:buChar char="•"/>
              <a:defRPr sz="2400">
                <a:solidFill>
                  <a:schemeClr val="accent4">
                    <a:lumMod val="75000"/>
                  </a:schemeClr>
                </a:solidFill>
              </a:defRPr>
            </a:lvl3pPr>
            <a:lvl4pPr>
              <a:buClr>
                <a:schemeClr val="bg1"/>
              </a:buClr>
              <a:buSzPct val="70000"/>
              <a:buFont typeface="Courier New" pitchFamily="49" charset="0"/>
              <a:buChar char="o"/>
              <a:defRPr sz="2400" baseline="0">
                <a:solidFill>
                  <a:schemeClr val="bg2"/>
                </a:solidFill>
              </a:defRPr>
            </a:lvl4pPr>
            <a:lvl5pPr>
              <a:buClr>
                <a:schemeClr val="bg1"/>
              </a:buClr>
              <a:buSzPct val="70000"/>
              <a:buFont typeface="Arial" pitchFamily="34" charset="0"/>
              <a:buChar char="•"/>
              <a:defRPr sz="24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sp>
        <p:nvSpPr>
          <p:cNvPr id="13" name="Content Placeholder 2"/>
          <p:cNvSpPr>
            <a:spLocks noGrp="1"/>
          </p:cNvSpPr>
          <p:nvPr userDrawn="1">
            <p:ph idx="10"/>
          </p:nvPr>
        </p:nvSpPr>
        <p:spPr>
          <a:xfrm>
            <a:off x="6409509" y="1600201"/>
            <a:ext cx="5172892" cy="4191000"/>
          </a:xfrm>
          <a:prstGeom prst="rect">
            <a:avLst/>
          </a:prstGeom>
        </p:spPr>
        <p:txBody>
          <a:bodyPr/>
          <a:lstStyle>
            <a:lvl1pPr marL="457189" indent="-457189">
              <a:buClr>
                <a:srgbClr val="541900"/>
              </a:buClr>
              <a:buSzPct val="70000"/>
              <a:buFont typeface="Wingdings" panose="05000000000000000000" pitchFamily="2" charset="2"/>
              <a:buChar char="§"/>
              <a:defRPr sz="3200" b="1" baseline="0">
                <a:solidFill>
                  <a:srgbClr val="000000"/>
                </a:solidFill>
                <a:latin typeface="Calibri" pitchFamily="34" charset="0"/>
              </a:defRPr>
            </a:lvl1pPr>
            <a:lvl2pPr marL="990575" indent="-380990">
              <a:buClr>
                <a:srgbClr val="005984"/>
              </a:buClr>
              <a:buSzPct val="100000"/>
              <a:buFont typeface="Arial" panose="020B0604020202020204" pitchFamily="34" charset="0"/>
              <a:buChar char="•"/>
              <a:defRPr sz="2667">
                <a:solidFill>
                  <a:schemeClr val="accent4">
                    <a:lumMod val="75000"/>
                  </a:schemeClr>
                </a:solidFill>
              </a:defRPr>
            </a:lvl2pPr>
            <a:lvl3pPr>
              <a:buClrTx/>
              <a:buSzPct val="100000"/>
              <a:buFont typeface="Arial" pitchFamily="34" charset="0"/>
              <a:buChar char="•"/>
              <a:defRPr sz="2400">
                <a:solidFill>
                  <a:schemeClr val="accent4">
                    <a:lumMod val="75000"/>
                  </a:schemeClr>
                </a:solidFill>
              </a:defRPr>
            </a:lvl3pPr>
            <a:lvl4pPr>
              <a:buClr>
                <a:schemeClr val="bg1"/>
              </a:buClr>
              <a:buSzPct val="70000"/>
              <a:buFont typeface="Courier New" pitchFamily="49" charset="0"/>
              <a:buChar char="o"/>
              <a:defRPr sz="2400" baseline="0">
                <a:solidFill>
                  <a:schemeClr val="bg2"/>
                </a:solidFill>
              </a:defRPr>
            </a:lvl4pPr>
            <a:lvl5pPr>
              <a:buClr>
                <a:schemeClr val="bg1"/>
              </a:buClr>
              <a:buSzPct val="70000"/>
              <a:buFont typeface="Arial" pitchFamily="34" charset="0"/>
              <a:buChar char="•"/>
              <a:defRPr sz="24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t="89544"/>
          <a:stretch/>
        </p:blipFill>
        <p:spPr>
          <a:xfrm>
            <a:off x="0" y="6719804"/>
            <a:ext cx="12192000" cy="150413"/>
          </a:xfrm>
          <a:prstGeom prst="rect">
            <a:avLst/>
          </a:prstGeom>
        </p:spPr>
      </p:pic>
      <p:grpSp>
        <p:nvGrpSpPr>
          <p:cNvPr id="7" name="Group 6"/>
          <p:cNvGrpSpPr/>
          <p:nvPr userDrawn="1"/>
        </p:nvGrpSpPr>
        <p:grpSpPr>
          <a:xfrm>
            <a:off x="0" y="6727353"/>
            <a:ext cx="12192000" cy="121584"/>
            <a:chOff x="-4727795" y="10151256"/>
            <a:chExt cx="21930367" cy="545666"/>
          </a:xfrm>
        </p:grpSpPr>
        <p:sp>
          <p:nvSpPr>
            <p:cNvPr id="8" name="Rectangle 7"/>
            <p:cNvSpPr>
              <a:spLocks noChangeArrowheads="1"/>
            </p:cNvSpPr>
            <p:nvPr userDrawn="1"/>
          </p:nvSpPr>
          <p:spPr bwMode="auto">
            <a:xfrm>
              <a:off x="9860470" y="10151256"/>
              <a:ext cx="1446394" cy="545666"/>
            </a:xfrm>
            <a:prstGeom prst="rect">
              <a:avLst/>
            </a:prstGeom>
            <a:solidFill>
              <a:srgbClr val="993B25"/>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9" name="Rectangle 8"/>
            <p:cNvSpPr>
              <a:spLocks noChangeArrowheads="1"/>
            </p:cNvSpPr>
            <p:nvPr userDrawn="1"/>
          </p:nvSpPr>
          <p:spPr bwMode="auto">
            <a:xfrm>
              <a:off x="11288002" y="10151256"/>
              <a:ext cx="1446394" cy="545666"/>
            </a:xfrm>
            <a:prstGeom prst="rect">
              <a:avLst/>
            </a:prstGeom>
            <a:solidFill>
              <a:srgbClr val="7F8080"/>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0" name="Rectangle 9"/>
            <p:cNvSpPr>
              <a:spLocks noChangeArrowheads="1"/>
            </p:cNvSpPr>
            <p:nvPr userDrawn="1"/>
          </p:nvSpPr>
          <p:spPr bwMode="auto">
            <a:xfrm>
              <a:off x="12734393" y="10151256"/>
              <a:ext cx="1447572" cy="545666"/>
            </a:xfrm>
            <a:prstGeom prst="rect">
              <a:avLst/>
            </a:prstGeom>
            <a:solidFill>
              <a:srgbClr val="536DB3"/>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1" name="Rectangle 10"/>
            <p:cNvSpPr>
              <a:spLocks noChangeArrowheads="1"/>
            </p:cNvSpPr>
            <p:nvPr userDrawn="1"/>
          </p:nvSpPr>
          <p:spPr bwMode="auto">
            <a:xfrm>
              <a:off x="14148766" y="10151256"/>
              <a:ext cx="305380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2" name="Rectangle 20"/>
            <p:cNvSpPr>
              <a:spLocks noChangeArrowheads="1"/>
            </p:cNvSpPr>
            <p:nvPr userDrawn="1"/>
          </p:nvSpPr>
          <p:spPr bwMode="auto">
            <a:xfrm>
              <a:off x="-4727795" y="10151256"/>
              <a:ext cx="1362073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4" name="Rectangle 13"/>
            <p:cNvSpPr>
              <a:spLocks noChangeArrowheads="1"/>
            </p:cNvSpPr>
            <p:nvPr userDrawn="1"/>
          </p:nvSpPr>
          <p:spPr bwMode="auto">
            <a:xfrm>
              <a:off x="8417613" y="10151256"/>
              <a:ext cx="1446394" cy="545666"/>
            </a:xfrm>
            <a:prstGeom prst="rect">
              <a:avLst/>
            </a:prstGeom>
            <a:solidFill>
              <a:srgbClr val="007D57"/>
            </a:solidFill>
            <a:ln>
              <a:noFill/>
            </a:ln>
          </p:spPr>
          <p:txBody>
            <a:bodyPr vert="horz" wrap="square" lIns="60960" tIns="30480" rIns="60960" bIns="30480" numCol="1" anchor="t" anchorCtr="0" compatLnSpc="1">
              <a:prstTxWarp prst="textNoShape">
                <a:avLst/>
              </a:prstTxWarp>
            </a:bodyPr>
            <a:lstStyle/>
            <a:p>
              <a:endParaRPr lang="en-US" sz="2223"/>
            </a:p>
          </p:txBody>
        </p:sp>
      </p:grpSp>
      <p:sp>
        <p:nvSpPr>
          <p:cNvPr id="6" name="Slide Number Placeholder 3">
            <a:extLst>
              <a:ext uri="{FF2B5EF4-FFF2-40B4-BE49-F238E27FC236}">
                <a16:creationId xmlns:a16="http://schemas.microsoft.com/office/drawing/2014/main" id="{07B34FE2-AE72-38A4-35F2-5F7ED01BB1E0}"/>
              </a:ext>
            </a:extLst>
          </p:cNvPr>
          <p:cNvSpPr>
            <a:spLocks noGrp="1"/>
          </p:cNvSpPr>
          <p:nvPr>
            <p:ph type="sldNum" sz="quarter" idx="12"/>
          </p:nvPr>
        </p:nvSpPr>
        <p:spPr>
          <a:xfrm>
            <a:off x="9305900" y="6218236"/>
            <a:ext cx="2743200" cy="365125"/>
          </a:xfrm>
          <a:prstGeom prst="rect">
            <a:avLst/>
          </a:prstGeom>
        </p:spPr>
        <p:txBody>
          <a:bodyPr/>
          <a:lstStyle>
            <a:lvl1pPr algn="r">
              <a:defRPr sz="1200">
                <a:solidFill>
                  <a:schemeClr val="tx1">
                    <a:lumMod val="50000"/>
                  </a:schemeClr>
                </a:solidFill>
                <a:latin typeface="Calibri" panose="020F0502020204030204" pitchFamily="34" charset="0"/>
                <a:cs typeface="Calibri" panose="020F0502020204030204" pitchFamily="34" charset="0"/>
              </a:defRPr>
            </a:lvl1pPr>
          </a:lstStyle>
          <a:p>
            <a:pPr>
              <a:defRPr/>
            </a:pPr>
            <a:fld id="{2EB38C8D-4465-457C-9714-7FFAF4550ACB}" type="slidenum">
              <a:rPr lang="en-US" smtClean="0"/>
              <a:pPr>
                <a:defRPr/>
              </a:pPr>
              <a:t>‹#›</a:t>
            </a:fld>
            <a:endParaRPr lang="en-US"/>
          </a:p>
        </p:txBody>
      </p:sp>
    </p:spTree>
    <p:extLst>
      <p:ext uri="{BB962C8B-B14F-4D97-AF65-F5344CB8AC3E}">
        <p14:creationId xmlns:p14="http://schemas.microsoft.com/office/powerpoint/2010/main" val="292655104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210922"/>
            <a:ext cx="12192000" cy="957133"/>
          </a:xfrm>
          <a:prstGeom prst="rect">
            <a:avLst/>
          </a:prstGeom>
          <a:solidFill>
            <a:srgbClr val="17468F"/>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20" name="bk object 25"/>
          <p:cNvSpPr/>
          <p:nvPr userDrawn="1"/>
        </p:nvSpPr>
        <p:spPr>
          <a:xfrm>
            <a:off x="1" y="-15770"/>
            <a:ext cx="696487" cy="226691"/>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21" name="bk object 26"/>
          <p:cNvSpPr/>
          <p:nvPr userDrawn="1"/>
        </p:nvSpPr>
        <p:spPr>
          <a:xfrm>
            <a:off x="453402" y="-15770"/>
            <a:ext cx="1151380" cy="226691"/>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22" name="bk object 27"/>
          <p:cNvSpPr/>
          <p:nvPr userDrawn="1"/>
        </p:nvSpPr>
        <p:spPr>
          <a:xfrm>
            <a:off x="1171032" y="-15770"/>
            <a:ext cx="1791269" cy="226691"/>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23" name="bk object 28"/>
          <p:cNvSpPr/>
          <p:nvPr userDrawn="1"/>
        </p:nvSpPr>
        <p:spPr>
          <a:xfrm>
            <a:off x="2206131" y="-15770"/>
            <a:ext cx="1816611" cy="226691"/>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24" name="bk object 29"/>
          <p:cNvSpPr/>
          <p:nvPr userDrawn="1"/>
        </p:nvSpPr>
        <p:spPr>
          <a:xfrm>
            <a:off x="3073074" y="-15770"/>
            <a:ext cx="1250212" cy="226691"/>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25" name="bk object 30"/>
          <p:cNvSpPr/>
          <p:nvPr userDrawn="1"/>
        </p:nvSpPr>
        <p:spPr>
          <a:xfrm>
            <a:off x="3406413" y="-15770"/>
            <a:ext cx="3311799" cy="226691"/>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26" name="bk object 31"/>
          <p:cNvSpPr/>
          <p:nvPr userDrawn="1"/>
        </p:nvSpPr>
        <p:spPr>
          <a:xfrm>
            <a:off x="5114460" y="-15770"/>
            <a:ext cx="2553645" cy="226691"/>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27" name="bk object 32"/>
          <p:cNvSpPr/>
          <p:nvPr userDrawn="1"/>
        </p:nvSpPr>
        <p:spPr>
          <a:xfrm>
            <a:off x="5945157" y="-15770"/>
            <a:ext cx="6246843" cy="226691"/>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cxnSp>
        <p:nvCxnSpPr>
          <p:cNvPr id="28" name="Straight Connector 27"/>
          <p:cNvCxnSpPr/>
          <p:nvPr userDrawn="1"/>
        </p:nvCxnSpPr>
        <p:spPr>
          <a:xfrm>
            <a:off x="0" y="210921"/>
            <a:ext cx="12192000" cy="0"/>
          </a:xfrm>
          <a:prstGeom prst="line">
            <a:avLst/>
          </a:prstGeom>
          <a:ln w="9525">
            <a:solidFill>
              <a:srgbClr val="536DB3"/>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userDrawn="1">
            <p:ph type="title"/>
          </p:nvPr>
        </p:nvSpPr>
        <p:spPr>
          <a:xfrm>
            <a:off x="609600" y="1275655"/>
            <a:ext cx="10972800" cy="1155779"/>
          </a:xfrm>
          <a:prstGeom prst="rect">
            <a:avLst/>
          </a:prstGeom>
        </p:spPr>
        <p:txBody>
          <a:bodyPr/>
          <a:lstStyle>
            <a:lvl1pPr algn="l">
              <a:lnSpc>
                <a:spcPts val="4000"/>
              </a:lnSpc>
              <a:defRPr sz="3733" b="1" baseline="0">
                <a:solidFill>
                  <a:srgbClr val="0039A6"/>
                </a:solidFill>
                <a:effectLst/>
                <a:latin typeface="Calibri" pitchFamily="34" charset="0"/>
              </a:defRPr>
            </a:lvl1pPr>
          </a:lstStyle>
          <a:p>
            <a:endParaRPr lang="en-US"/>
          </a:p>
        </p:txBody>
      </p:sp>
      <p:sp>
        <p:nvSpPr>
          <p:cNvPr id="5" name="Subtitle 2"/>
          <p:cNvSpPr>
            <a:spLocks noGrp="1"/>
          </p:cNvSpPr>
          <p:nvPr userDrawn="1">
            <p:ph type="subTitle" idx="1"/>
          </p:nvPr>
        </p:nvSpPr>
        <p:spPr>
          <a:xfrm>
            <a:off x="609600" y="2748933"/>
            <a:ext cx="8534400" cy="457200"/>
          </a:xfrm>
          <a:prstGeom prst="rect">
            <a:avLst/>
          </a:prstGeom>
        </p:spPr>
        <p:txBody>
          <a:bodyPr/>
          <a:lstStyle>
            <a:lvl1pPr marL="0" indent="0" algn="l">
              <a:buNone/>
              <a:defRPr sz="2667" b="1" baseline="0">
                <a:solidFill>
                  <a:srgbClr val="0039A6"/>
                </a:solidFill>
                <a:effectLst/>
                <a:latin typeface="Calibri"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endParaRPr lang="en-US"/>
          </a:p>
        </p:txBody>
      </p:sp>
      <p:sp>
        <p:nvSpPr>
          <p:cNvPr id="9" name="Text Placeholder 8"/>
          <p:cNvSpPr>
            <a:spLocks noGrp="1"/>
          </p:cNvSpPr>
          <p:nvPr userDrawn="1">
            <p:ph type="body" sz="quarter" idx="10"/>
          </p:nvPr>
        </p:nvSpPr>
        <p:spPr>
          <a:xfrm>
            <a:off x="609600" y="3835603"/>
            <a:ext cx="8534400" cy="1295400"/>
          </a:xfrm>
          <a:prstGeom prst="rect">
            <a:avLst/>
          </a:prstGeom>
        </p:spPr>
        <p:txBody>
          <a:bodyPr/>
          <a:lstStyle>
            <a:lvl1pPr marL="0" indent="0" algn="l">
              <a:lnSpc>
                <a:spcPts val="2667"/>
              </a:lnSpc>
              <a:buNone/>
              <a:defRPr sz="2400" baseline="0">
                <a:solidFill>
                  <a:srgbClr val="0039A6"/>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a:p>
        </p:txBody>
      </p:sp>
      <p:sp>
        <p:nvSpPr>
          <p:cNvPr id="10" name="TextBox 9"/>
          <p:cNvSpPr txBox="1"/>
          <p:nvPr userDrawn="1"/>
        </p:nvSpPr>
        <p:spPr>
          <a:xfrm>
            <a:off x="609600" y="216723"/>
            <a:ext cx="9204101" cy="369332"/>
          </a:xfrm>
          <a:prstGeom prst="rect">
            <a:avLst/>
          </a:prstGeom>
          <a:noFill/>
        </p:spPr>
        <p:txBody>
          <a:bodyPr wrap="square" rtlCol="0">
            <a:spAutoFit/>
          </a:bodyPr>
          <a:lstStyle/>
          <a:p>
            <a:r>
              <a:rPr lang="en-US" b="1">
                <a:solidFill>
                  <a:schemeClr val="tx2">
                    <a:lumMod val="95000"/>
                  </a:schemeClr>
                </a:solidFill>
                <a:latin typeface="Calibri" panose="020F0502020204030204" pitchFamily="34" charset="0"/>
              </a:rPr>
              <a:t>Centers for Disease Control and Prevention</a:t>
            </a:r>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288248" y="84685"/>
            <a:ext cx="1633689" cy="936183"/>
          </a:xfrm>
          <a:prstGeom prst="rect">
            <a:avLst/>
          </a:prstGeom>
        </p:spPr>
      </p:pic>
    </p:spTree>
    <p:extLst>
      <p:ext uri="{BB962C8B-B14F-4D97-AF65-F5344CB8AC3E}">
        <p14:creationId xmlns:p14="http://schemas.microsoft.com/office/powerpoint/2010/main" val="410066439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210922"/>
            <a:ext cx="12192000" cy="957133"/>
          </a:xfrm>
          <a:prstGeom prst="rect">
            <a:avLst/>
          </a:prstGeom>
          <a:solidFill>
            <a:srgbClr val="17468F"/>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20" name="bk object 25"/>
          <p:cNvSpPr/>
          <p:nvPr userDrawn="1"/>
        </p:nvSpPr>
        <p:spPr>
          <a:xfrm>
            <a:off x="1" y="-15770"/>
            <a:ext cx="696487" cy="226691"/>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21" name="bk object 26"/>
          <p:cNvSpPr/>
          <p:nvPr userDrawn="1"/>
        </p:nvSpPr>
        <p:spPr>
          <a:xfrm>
            <a:off x="453402" y="-15770"/>
            <a:ext cx="1151380" cy="226691"/>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22" name="bk object 27"/>
          <p:cNvSpPr/>
          <p:nvPr userDrawn="1"/>
        </p:nvSpPr>
        <p:spPr>
          <a:xfrm>
            <a:off x="1171032" y="-15770"/>
            <a:ext cx="1791269" cy="226691"/>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23" name="bk object 28"/>
          <p:cNvSpPr/>
          <p:nvPr userDrawn="1"/>
        </p:nvSpPr>
        <p:spPr>
          <a:xfrm>
            <a:off x="2206131" y="-15770"/>
            <a:ext cx="1816611" cy="226691"/>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24" name="bk object 29"/>
          <p:cNvSpPr/>
          <p:nvPr userDrawn="1"/>
        </p:nvSpPr>
        <p:spPr>
          <a:xfrm>
            <a:off x="3073074" y="-15770"/>
            <a:ext cx="1250212" cy="226691"/>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25" name="bk object 30"/>
          <p:cNvSpPr/>
          <p:nvPr userDrawn="1"/>
        </p:nvSpPr>
        <p:spPr>
          <a:xfrm>
            <a:off x="3406413" y="-15770"/>
            <a:ext cx="3311799" cy="226691"/>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26" name="bk object 31"/>
          <p:cNvSpPr/>
          <p:nvPr userDrawn="1"/>
        </p:nvSpPr>
        <p:spPr>
          <a:xfrm>
            <a:off x="5114460" y="-15770"/>
            <a:ext cx="2553645" cy="226691"/>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27" name="bk object 32"/>
          <p:cNvSpPr/>
          <p:nvPr userDrawn="1"/>
        </p:nvSpPr>
        <p:spPr>
          <a:xfrm>
            <a:off x="5945157" y="-15770"/>
            <a:ext cx="6246843" cy="226691"/>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cxnSp>
        <p:nvCxnSpPr>
          <p:cNvPr id="28" name="Straight Connector 27"/>
          <p:cNvCxnSpPr/>
          <p:nvPr userDrawn="1"/>
        </p:nvCxnSpPr>
        <p:spPr>
          <a:xfrm>
            <a:off x="0" y="210921"/>
            <a:ext cx="12192000" cy="0"/>
          </a:xfrm>
          <a:prstGeom prst="line">
            <a:avLst/>
          </a:prstGeom>
          <a:ln w="9525">
            <a:solidFill>
              <a:srgbClr val="536DB3"/>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userDrawn="1">
            <p:ph type="title"/>
          </p:nvPr>
        </p:nvSpPr>
        <p:spPr>
          <a:xfrm>
            <a:off x="609600" y="1275655"/>
            <a:ext cx="10972800" cy="1155779"/>
          </a:xfrm>
          <a:prstGeom prst="rect">
            <a:avLst/>
          </a:prstGeom>
        </p:spPr>
        <p:txBody>
          <a:bodyPr/>
          <a:lstStyle>
            <a:lvl1pPr algn="l">
              <a:lnSpc>
                <a:spcPts val="4000"/>
              </a:lnSpc>
              <a:defRPr sz="3733" b="1" baseline="0">
                <a:solidFill>
                  <a:srgbClr val="0039A6"/>
                </a:solidFill>
                <a:effectLst/>
                <a:latin typeface="Calibri" pitchFamily="34" charset="0"/>
              </a:defRPr>
            </a:lvl1pPr>
          </a:lstStyle>
          <a:p>
            <a:endParaRPr lang="en-US"/>
          </a:p>
        </p:txBody>
      </p:sp>
      <p:sp>
        <p:nvSpPr>
          <p:cNvPr id="5" name="Subtitle 2"/>
          <p:cNvSpPr>
            <a:spLocks noGrp="1"/>
          </p:cNvSpPr>
          <p:nvPr userDrawn="1">
            <p:ph type="subTitle" idx="1"/>
          </p:nvPr>
        </p:nvSpPr>
        <p:spPr>
          <a:xfrm>
            <a:off x="609600" y="2748933"/>
            <a:ext cx="8534400" cy="457200"/>
          </a:xfrm>
          <a:prstGeom prst="rect">
            <a:avLst/>
          </a:prstGeom>
        </p:spPr>
        <p:txBody>
          <a:bodyPr/>
          <a:lstStyle>
            <a:lvl1pPr marL="0" indent="0" algn="l">
              <a:buNone/>
              <a:defRPr sz="2667" b="1" baseline="0">
                <a:solidFill>
                  <a:srgbClr val="0039A6"/>
                </a:solidFill>
                <a:effectLst/>
                <a:latin typeface="Calibri"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endParaRPr lang="en-US"/>
          </a:p>
        </p:txBody>
      </p:sp>
      <p:sp>
        <p:nvSpPr>
          <p:cNvPr id="9" name="Text Placeholder 8"/>
          <p:cNvSpPr>
            <a:spLocks noGrp="1"/>
          </p:cNvSpPr>
          <p:nvPr userDrawn="1">
            <p:ph type="body" sz="quarter" idx="10"/>
          </p:nvPr>
        </p:nvSpPr>
        <p:spPr>
          <a:xfrm>
            <a:off x="609600" y="3835603"/>
            <a:ext cx="8534400" cy="1295400"/>
          </a:xfrm>
          <a:prstGeom prst="rect">
            <a:avLst/>
          </a:prstGeom>
        </p:spPr>
        <p:txBody>
          <a:bodyPr/>
          <a:lstStyle>
            <a:lvl1pPr marL="0" indent="0" algn="l">
              <a:lnSpc>
                <a:spcPts val="2667"/>
              </a:lnSpc>
              <a:buNone/>
              <a:defRPr sz="2400" baseline="0">
                <a:solidFill>
                  <a:srgbClr val="0039A6"/>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a:p>
        </p:txBody>
      </p:sp>
      <p:sp>
        <p:nvSpPr>
          <p:cNvPr id="10" name="TextBox 9"/>
          <p:cNvSpPr txBox="1"/>
          <p:nvPr userDrawn="1"/>
        </p:nvSpPr>
        <p:spPr>
          <a:xfrm>
            <a:off x="609600" y="216723"/>
            <a:ext cx="9204101" cy="369332"/>
          </a:xfrm>
          <a:prstGeom prst="rect">
            <a:avLst/>
          </a:prstGeom>
          <a:noFill/>
        </p:spPr>
        <p:txBody>
          <a:bodyPr wrap="square" rtlCol="0">
            <a:spAutoFit/>
          </a:bodyPr>
          <a:lstStyle/>
          <a:p>
            <a:r>
              <a:rPr lang="en-US" b="1">
                <a:solidFill>
                  <a:schemeClr val="tx2">
                    <a:lumMod val="95000"/>
                  </a:schemeClr>
                </a:solidFill>
                <a:latin typeface="Calibri" panose="020F0502020204030204" pitchFamily="34" charset="0"/>
              </a:rPr>
              <a:t>Centers for Disease Control and Prevention</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46839" y="108699"/>
            <a:ext cx="2527397" cy="968596"/>
          </a:xfrm>
          <a:prstGeom prst="rect">
            <a:avLst/>
          </a:prstGeom>
        </p:spPr>
      </p:pic>
    </p:spTree>
    <p:extLst>
      <p:ext uri="{BB962C8B-B14F-4D97-AF65-F5344CB8AC3E}">
        <p14:creationId xmlns:p14="http://schemas.microsoft.com/office/powerpoint/2010/main" val="32981304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E11EB-CEA9-5EBD-A134-E4F61FB2F3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41FCA89-252C-19E1-DBAE-9635EA8831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52AF35-614C-C0B3-433B-B4ECACD31F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4943AA-D967-103E-1C5E-09F0590562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3F5827-E34D-6025-7F6A-A768A4048A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4E2D71-E41B-1B3D-3520-06B9C7FD32AC}"/>
              </a:ext>
            </a:extLst>
          </p:cNvPr>
          <p:cNvSpPr>
            <a:spLocks noGrp="1"/>
          </p:cNvSpPr>
          <p:nvPr>
            <p:ph type="dt" sz="half" idx="10"/>
          </p:nvPr>
        </p:nvSpPr>
        <p:spPr/>
        <p:txBody>
          <a:bodyPr/>
          <a:lstStyle/>
          <a:p>
            <a:fld id="{342F8469-F106-4EA7-8C1A-4FE9286F0718}" type="datetimeFigureOut">
              <a:rPr lang="en-US" smtClean="0"/>
              <a:t>10/24/2023</a:t>
            </a:fld>
            <a:endParaRPr lang="en-US"/>
          </a:p>
        </p:txBody>
      </p:sp>
      <p:sp>
        <p:nvSpPr>
          <p:cNvPr id="8" name="Footer Placeholder 7">
            <a:extLst>
              <a:ext uri="{FF2B5EF4-FFF2-40B4-BE49-F238E27FC236}">
                <a16:creationId xmlns:a16="http://schemas.microsoft.com/office/drawing/2014/main" id="{7DF94A62-3A5E-CA3C-8493-0A6F47FB69E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1D38-0D67-DBB5-4960-C41245D324E3}"/>
              </a:ext>
            </a:extLst>
          </p:cNvPr>
          <p:cNvSpPr>
            <a:spLocks noGrp="1"/>
          </p:cNvSpPr>
          <p:nvPr>
            <p:ph type="sldNum" sz="quarter" idx="12"/>
          </p:nvPr>
        </p:nvSpPr>
        <p:spPr/>
        <p:txBody>
          <a:bodyPr/>
          <a:lstStyle/>
          <a:p>
            <a:fld id="{1509D9B4-B39D-4834-B21B-0E3ACA163451}" type="slidenum">
              <a:rPr lang="en-US" smtClean="0"/>
              <a:t>‹#›</a:t>
            </a:fld>
            <a:endParaRPr lang="en-US"/>
          </a:p>
        </p:txBody>
      </p:sp>
    </p:spTree>
    <p:extLst>
      <p:ext uri="{BB962C8B-B14F-4D97-AF65-F5344CB8AC3E}">
        <p14:creationId xmlns:p14="http://schemas.microsoft.com/office/powerpoint/2010/main" val="146286661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color_background">
    <p:bg>
      <p:bgPr>
        <a:solidFill>
          <a:srgbClr val="002060"/>
        </a:solidFill>
        <a:effectLst/>
      </p:bgPr>
    </p:bg>
    <p:spTree>
      <p:nvGrpSpPr>
        <p:cNvPr id="1" name=""/>
        <p:cNvGrpSpPr/>
        <p:nvPr/>
      </p:nvGrpSpPr>
      <p:grpSpPr>
        <a:xfrm>
          <a:off x="0" y="0"/>
          <a:ext cx="0" cy="0"/>
          <a:chOff x="0" y="0"/>
          <a:chExt cx="0" cy="0"/>
        </a:xfrm>
      </p:grpSpPr>
      <p:sp>
        <p:nvSpPr>
          <p:cNvPr id="5" name="Text Placeholder 2"/>
          <p:cNvSpPr>
            <a:spLocks noGrp="1"/>
          </p:cNvSpPr>
          <p:nvPr>
            <p:ph type="body" idx="1"/>
          </p:nvPr>
        </p:nvSpPr>
        <p:spPr>
          <a:xfrm>
            <a:off x="609601" y="5900928"/>
            <a:ext cx="10363200" cy="568325"/>
          </a:xfrm>
          <a:prstGeom prst="rect">
            <a:avLst/>
          </a:prstGeom>
        </p:spPr>
        <p:txBody>
          <a:bodyPr anchor="b"/>
          <a:lstStyle>
            <a:lvl1pPr marL="0" indent="0" algn="l">
              <a:lnSpc>
                <a:spcPts val="2933"/>
              </a:lnSpc>
              <a:buNone/>
              <a:defRPr sz="2667" baseline="0">
                <a:solidFill>
                  <a:schemeClr val="bg2"/>
                </a:solidFill>
                <a:latin typeface="Calibri"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endParaRPr lang="en-US"/>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655063"/>
            <a:ext cx="12192000" cy="3255264"/>
          </a:xfrm>
          <a:prstGeom prst="rect">
            <a:avLst/>
          </a:prstGeom>
        </p:spPr>
      </p:pic>
    </p:spTree>
    <p:extLst>
      <p:ext uri="{BB962C8B-B14F-4D97-AF65-F5344CB8AC3E}">
        <p14:creationId xmlns:p14="http://schemas.microsoft.com/office/powerpoint/2010/main" val="22907956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color_background">
    <p:bg>
      <p:bgPr>
        <a:solidFill>
          <a:srgbClr val="993B25"/>
        </a:solidFill>
        <a:effectLst/>
      </p:bgPr>
    </p:bg>
    <p:spTree>
      <p:nvGrpSpPr>
        <p:cNvPr id="1" name=""/>
        <p:cNvGrpSpPr/>
        <p:nvPr/>
      </p:nvGrpSpPr>
      <p:grpSpPr>
        <a:xfrm>
          <a:off x="0" y="0"/>
          <a:ext cx="0" cy="0"/>
          <a:chOff x="0" y="0"/>
          <a:chExt cx="0" cy="0"/>
        </a:xfrm>
      </p:grpSpPr>
      <p:sp>
        <p:nvSpPr>
          <p:cNvPr id="5" name="Text Placeholder 2"/>
          <p:cNvSpPr>
            <a:spLocks noGrp="1"/>
          </p:cNvSpPr>
          <p:nvPr>
            <p:ph type="body" idx="1"/>
          </p:nvPr>
        </p:nvSpPr>
        <p:spPr>
          <a:xfrm>
            <a:off x="609601" y="5900928"/>
            <a:ext cx="10363200" cy="568325"/>
          </a:xfrm>
          <a:prstGeom prst="rect">
            <a:avLst/>
          </a:prstGeom>
        </p:spPr>
        <p:txBody>
          <a:bodyPr anchor="b"/>
          <a:lstStyle>
            <a:lvl1pPr marL="0" indent="0" algn="l">
              <a:lnSpc>
                <a:spcPts val="2933"/>
              </a:lnSpc>
              <a:buNone/>
              <a:defRPr sz="2667" baseline="0">
                <a:solidFill>
                  <a:schemeClr val="bg2"/>
                </a:solidFill>
                <a:latin typeface="Calibri"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endParaRPr lang="en-US"/>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655063"/>
            <a:ext cx="12192000" cy="3255264"/>
          </a:xfrm>
          <a:prstGeom prst="rect">
            <a:avLst/>
          </a:prstGeom>
        </p:spPr>
      </p:pic>
    </p:spTree>
    <p:extLst>
      <p:ext uri="{BB962C8B-B14F-4D97-AF65-F5344CB8AC3E}">
        <p14:creationId xmlns:p14="http://schemas.microsoft.com/office/powerpoint/2010/main" val="24444733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210922"/>
            <a:ext cx="12192000" cy="957133"/>
          </a:xfrm>
          <a:prstGeom prst="rect">
            <a:avLst/>
          </a:prstGeom>
          <a:solidFill>
            <a:srgbClr val="17468F"/>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20" name="bk object 25"/>
          <p:cNvSpPr/>
          <p:nvPr userDrawn="1"/>
        </p:nvSpPr>
        <p:spPr>
          <a:xfrm>
            <a:off x="1" y="-15770"/>
            <a:ext cx="696487" cy="226691"/>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21" name="bk object 26"/>
          <p:cNvSpPr/>
          <p:nvPr userDrawn="1"/>
        </p:nvSpPr>
        <p:spPr>
          <a:xfrm>
            <a:off x="453402" y="-15770"/>
            <a:ext cx="1151380" cy="226691"/>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22" name="bk object 27"/>
          <p:cNvSpPr/>
          <p:nvPr userDrawn="1"/>
        </p:nvSpPr>
        <p:spPr>
          <a:xfrm>
            <a:off x="1171032" y="-15770"/>
            <a:ext cx="1791269" cy="226691"/>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23" name="bk object 28"/>
          <p:cNvSpPr/>
          <p:nvPr userDrawn="1"/>
        </p:nvSpPr>
        <p:spPr>
          <a:xfrm>
            <a:off x="2206131" y="-15770"/>
            <a:ext cx="1816611" cy="226691"/>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24" name="bk object 29"/>
          <p:cNvSpPr/>
          <p:nvPr userDrawn="1"/>
        </p:nvSpPr>
        <p:spPr>
          <a:xfrm>
            <a:off x="3073074" y="-15770"/>
            <a:ext cx="1250212" cy="226691"/>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25" name="bk object 30"/>
          <p:cNvSpPr/>
          <p:nvPr userDrawn="1"/>
        </p:nvSpPr>
        <p:spPr>
          <a:xfrm>
            <a:off x="3406413" y="-15770"/>
            <a:ext cx="3311799" cy="226691"/>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26" name="bk object 31"/>
          <p:cNvSpPr/>
          <p:nvPr userDrawn="1"/>
        </p:nvSpPr>
        <p:spPr>
          <a:xfrm>
            <a:off x="5114460" y="-15770"/>
            <a:ext cx="2553645" cy="226691"/>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27" name="bk object 32"/>
          <p:cNvSpPr/>
          <p:nvPr userDrawn="1"/>
        </p:nvSpPr>
        <p:spPr>
          <a:xfrm>
            <a:off x="5945157" y="-15770"/>
            <a:ext cx="6246843" cy="226691"/>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cxnSp>
        <p:nvCxnSpPr>
          <p:cNvPr id="28" name="Straight Connector 27"/>
          <p:cNvCxnSpPr/>
          <p:nvPr userDrawn="1"/>
        </p:nvCxnSpPr>
        <p:spPr>
          <a:xfrm>
            <a:off x="0" y="210921"/>
            <a:ext cx="12192000" cy="0"/>
          </a:xfrm>
          <a:prstGeom prst="line">
            <a:avLst/>
          </a:prstGeom>
          <a:ln w="9525">
            <a:solidFill>
              <a:srgbClr val="536DB3"/>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userDrawn="1">
            <p:ph type="title"/>
          </p:nvPr>
        </p:nvSpPr>
        <p:spPr>
          <a:xfrm>
            <a:off x="609600" y="1275655"/>
            <a:ext cx="10972800" cy="1155779"/>
          </a:xfrm>
          <a:prstGeom prst="rect">
            <a:avLst/>
          </a:prstGeom>
        </p:spPr>
        <p:txBody>
          <a:bodyPr/>
          <a:lstStyle>
            <a:lvl1pPr algn="l">
              <a:lnSpc>
                <a:spcPts val="4000"/>
              </a:lnSpc>
              <a:defRPr sz="3733" b="1" baseline="0">
                <a:solidFill>
                  <a:srgbClr val="0039A6"/>
                </a:solidFill>
                <a:effectLst/>
                <a:latin typeface="Calibri" pitchFamily="34" charset="0"/>
              </a:defRPr>
            </a:lvl1pPr>
          </a:lstStyle>
          <a:p>
            <a:endParaRPr lang="en-US"/>
          </a:p>
        </p:txBody>
      </p:sp>
      <p:sp>
        <p:nvSpPr>
          <p:cNvPr id="5" name="Subtitle 2"/>
          <p:cNvSpPr>
            <a:spLocks noGrp="1"/>
          </p:cNvSpPr>
          <p:nvPr userDrawn="1">
            <p:ph type="subTitle" idx="1"/>
          </p:nvPr>
        </p:nvSpPr>
        <p:spPr>
          <a:xfrm>
            <a:off x="609600" y="2748933"/>
            <a:ext cx="8534400" cy="457200"/>
          </a:xfrm>
          <a:prstGeom prst="rect">
            <a:avLst/>
          </a:prstGeom>
        </p:spPr>
        <p:txBody>
          <a:bodyPr/>
          <a:lstStyle>
            <a:lvl1pPr marL="0" indent="0" algn="l">
              <a:buNone/>
              <a:defRPr sz="2667" b="1" baseline="0">
                <a:solidFill>
                  <a:srgbClr val="0039A6"/>
                </a:solidFill>
                <a:effectLst/>
                <a:latin typeface="Calibri"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endParaRPr lang="en-US"/>
          </a:p>
        </p:txBody>
      </p:sp>
      <p:sp>
        <p:nvSpPr>
          <p:cNvPr id="9" name="Text Placeholder 8"/>
          <p:cNvSpPr>
            <a:spLocks noGrp="1"/>
          </p:cNvSpPr>
          <p:nvPr userDrawn="1">
            <p:ph type="body" sz="quarter" idx="10"/>
          </p:nvPr>
        </p:nvSpPr>
        <p:spPr>
          <a:xfrm>
            <a:off x="609600" y="3835603"/>
            <a:ext cx="8534400" cy="1295400"/>
          </a:xfrm>
          <a:prstGeom prst="rect">
            <a:avLst/>
          </a:prstGeom>
        </p:spPr>
        <p:txBody>
          <a:bodyPr/>
          <a:lstStyle>
            <a:lvl1pPr marL="0" indent="0" algn="l">
              <a:lnSpc>
                <a:spcPts val="2667"/>
              </a:lnSpc>
              <a:buNone/>
              <a:defRPr sz="2400" baseline="0">
                <a:solidFill>
                  <a:srgbClr val="0039A6"/>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a:p>
        </p:txBody>
      </p:sp>
      <p:sp>
        <p:nvSpPr>
          <p:cNvPr id="10" name="TextBox 9"/>
          <p:cNvSpPr txBox="1"/>
          <p:nvPr userDrawn="1"/>
        </p:nvSpPr>
        <p:spPr>
          <a:xfrm>
            <a:off x="609600" y="216723"/>
            <a:ext cx="9204101" cy="369332"/>
          </a:xfrm>
          <a:prstGeom prst="rect">
            <a:avLst/>
          </a:prstGeom>
          <a:noFill/>
        </p:spPr>
        <p:txBody>
          <a:bodyPr wrap="square" rtlCol="0">
            <a:spAutoFit/>
          </a:bodyPr>
          <a:lstStyle/>
          <a:p>
            <a:r>
              <a:rPr lang="en-US" b="1">
                <a:solidFill>
                  <a:schemeClr val="tx2">
                    <a:lumMod val="95000"/>
                  </a:schemeClr>
                </a:solidFill>
                <a:latin typeface="Calibri" panose="020F0502020204030204" pitchFamily="34" charset="0"/>
              </a:rPr>
              <a:t>Centers for Disease Control and Prevention</a:t>
            </a: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88248" y="84685"/>
            <a:ext cx="1633689" cy="936183"/>
          </a:xfrm>
          <a:prstGeom prst="rect">
            <a:avLst/>
          </a:prstGeom>
        </p:spPr>
      </p:pic>
      <p:sp>
        <p:nvSpPr>
          <p:cNvPr id="3" name="Slide Number Placeholder 4">
            <a:extLst>
              <a:ext uri="{FF2B5EF4-FFF2-40B4-BE49-F238E27FC236}">
                <a16:creationId xmlns:a16="http://schemas.microsoft.com/office/drawing/2014/main" id="{017CE6B2-6902-643F-4E7F-A7384125D978}"/>
              </a:ext>
            </a:extLst>
          </p:cNvPr>
          <p:cNvSpPr>
            <a:spLocks noGrp="1"/>
          </p:cNvSpPr>
          <p:nvPr>
            <p:ph type="sldNum" sz="quarter" idx="12"/>
          </p:nvPr>
        </p:nvSpPr>
        <p:spPr>
          <a:xfrm>
            <a:off x="9305900" y="6218236"/>
            <a:ext cx="2743200" cy="365125"/>
          </a:xfrm>
          <a:prstGeom prst="rect">
            <a:avLst/>
          </a:prstGeom>
        </p:spPr>
        <p:txBody>
          <a:bodyPr/>
          <a:lstStyle>
            <a:lvl1pPr algn="r">
              <a:defRPr sz="1200">
                <a:solidFill>
                  <a:schemeClr val="tx1">
                    <a:lumMod val="75000"/>
                  </a:schemeClr>
                </a:solidFill>
                <a:latin typeface="Calibri" panose="020F0502020204030204" pitchFamily="34" charset="0"/>
                <a:cs typeface="Calibri" panose="020F0502020204030204" pitchFamily="34" charset="0"/>
              </a:defRPr>
            </a:lvl1pPr>
          </a:lstStyle>
          <a:p>
            <a:fld id="{2EB38C8D-4465-457C-9714-7FFAF4550ACB}" type="slidenum">
              <a:rPr lang="en-US" smtClean="0"/>
              <a:pPr/>
              <a:t>‹#›</a:t>
            </a:fld>
            <a:endParaRPr lang="en-US"/>
          </a:p>
        </p:txBody>
      </p:sp>
    </p:spTree>
    <p:extLst>
      <p:ext uri="{BB962C8B-B14F-4D97-AF65-F5344CB8AC3E}">
        <p14:creationId xmlns:p14="http://schemas.microsoft.com/office/powerpoint/2010/main" val="410066439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ATA SLIDE">
    <p:spTree>
      <p:nvGrpSpPr>
        <p:cNvPr id="1" name=""/>
        <p:cNvGrpSpPr/>
        <p:nvPr/>
      </p:nvGrpSpPr>
      <p:grpSpPr>
        <a:xfrm>
          <a:off x="0" y="0"/>
          <a:ext cx="0" cy="0"/>
          <a:chOff x="0" y="0"/>
          <a:chExt cx="0" cy="0"/>
        </a:xfrm>
      </p:grpSpPr>
      <p:grpSp>
        <p:nvGrpSpPr>
          <p:cNvPr id="7" name="Group 6"/>
          <p:cNvGrpSpPr/>
          <p:nvPr userDrawn="1"/>
        </p:nvGrpSpPr>
        <p:grpSpPr>
          <a:xfrm>
            <a:off x="0" y="6737107"/>
            <a:ext cx="12192000" cy="121584"/>
            <a:chOff x="-4727795" y="10151256"/>
            <a:chExt cx="21930367" cy="545666"/>
          </a:xfrm>
        </p:grpSpPr>
        <p:sp>
          <p:nvSpPr>
            <p:cNvPr id="8" name="Rectangle 7"/>
            <p:cNvSpPr>
              <a:spLocks noChangeArrowheads="1"/>
            </p:cNvSpPr>
            <p:nvPr userDrawn="1"/>
          </p:nvSpPr>
          <p:spPr bwMode="auto">
            <a:xfrm>
              <a:off x="9860470" y="10151256"/>
              <a:ext cx="1446394" cy="545666"/>
            </a:xfrm>
            <a:prstGeom prst="rect">
              <a:avLst/>
            </a:prstGeom>
            <a:solidFill>
              <a:srgbClr val="993B25"/>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9" name="Rectangle 8"/>
            <p:cNvSpPr>
              <a:spLocks noChangeArrowheads="1"/>
            </p:cNvSpPr>
            <p:nvPr userDrawn="1"/>
          </p:nvSpPr>
          <p:spPr bwMode="auto">
            <a:xfrm>
              <a:off x="11288002" y="10151256"/>
              <a:ext cx="1446394" cy="545666"/>
            </a:xfrm>
            <a:prstGeom prst="rect">
              <a:avLst/>
            </a:prstGeom>
            <a:solidFill>
              <a:srgbClr val="7F8080"/>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0" name="Rectangle 9"/>
            <p:cNvSpPr>
              <a:spLocks noChangeArrowheads="1"/>
            </p:cNvSpPr>
            <p:nvPr userDrawn="1"/>
          </p:nvSpPr>
          <p:spPr bwMode="auto">
            <a:xfrm>
              <a:off x="12734393" y="10151256"/>
              <a:ext cx="1447572" cy="545666"/>
            </a:xfrm>
            <a:prstGeom prst="rect">
              <a:avLst/>
            </a:prstGeom>
            <a:solidFill>
              <a:srgbClr val="536DB3"/>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1" name="Rectangle 10"/>
            <p:cNvSpPr>
              <a:spLocks noChangeArrowheads="1"/>
            </p:cNvSpPr>
            <p:nvPr userDrawn="1"/>
          </p:nvSpPr>
          <p:spPr bwMode="auto">
            <a:xfrm>
              <a:off x="14148766" y="10151256"/>
              <a:ext cx="305380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2" name="Rectangle 20"/>
            <p:cNvSpPr>
              <a:spLocks noChangeArrowheads="1"/>
            </p:cNvSpPr>
            <p:nvPr userDrawn="1"/>
          </p:nvSpPr>
          <p:spPr bwMode="auto">
            <a:xfrm>
              <a:off x="-4727795" y="10151256"/>
              <a:ext cx="1362073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3" name="Rectangle 12"/>
            <p:cNvSpPr>
              <a:spLocks noChangeArrowheads="1"/>
            </p:cNvSpPr>
            <p:nvPr userDrawn="1"/>
          </p:nvSpPr>
          <p:spPr bwMode="auto">
            <a:xfrm>
              <a:off x="8417613" y="10151256"/>
              <a:ext cx="1446394" cy="545666"/>
            </a:xfrm>
            <a:prstGeom prst="rect">
              <a:avLst/>
            </a:prstGeom>
            <a:solidFill>
              <a:srgbClr val="007D57"/>
            </a:solidFill>
            <a:ln>
              <a:noFill/>
            </a:ln>
          </p:spPr>
          <p:txBody>
            <a:bodyPr vert="horz" wrap="square" lIns="60960" tIns="30480" rIns="60960" bIns="30480" numCol="1" anchor="t" anchorCtr="0" compatLnSpc="1">
              <a:prstTxWarp prst="textNoShape">
                <a:avLst/>
              </a:prstTxWarp>
            </a:bodyPr>
            <a:lstStyle/>
            <a:p>
              <a:endParaRPr lang="en-US" sz="2223"/>
            </a:p>
          </p:txBody>
        </p:sp>
      </p:grpSp>
      <p:sp>
        <p:nvSpPr>
          <p:cNvPr id="2" name="Title 1"/>
          <p:cNvSpPr>
            <a:spLocks noGrp="1"/>
          </p:cNvSpPr>
          <p:nvPr>
            <p:ph type="title" hasCustomPrompt="1"/>
          </p:nvPr>
        </p:nvSpPr>
        <p:spPr>
          <a:xfrm>
            <a:off x="609600" y="274639"/>
            <a:ext cx="10972800" cy="1143000"/>
          </a:xfrm>
          <a:prstGeom prst="rect">
            <a:avLst/>
          </a:prstGeom>
        </p:spPr>
        <p:txBody>
          <a:bodyPr anchor="b" anchorCtr="0"/>
          <a:lstStyle>
            <a:lvl1pPr algn="l">
              <a:lnSpc>
                <a:spcPts val="4000"/>
              </a:lnSpc>
              <a:defRPr sz="3733" b="1" baseline="0">
                <a:solidFill>
                  <a:srgbClr val="0039A6"/>
                </a:solidFill>
                <a:effectLst/>
                <a:latin typeface="Calibri" pitchFamily="34" charset="0"/>
              </a:defRPr>
            </a:lvl1pPr>
          </a:lstStyle>
          <a:p>
            <a:r>
              <a:rPr lang="en-US"/>
              <a:t>Bottom band: OD</a:t>
            </a:r>
          </a:p>
        </p:txBody>
      </p:sp>
      <p:sp>
        <p:nvSpPr>
          <p:cNvPr id="5" name="Text Placeholder 7"/>
          <p:cNvSpPr>
            <a:spLocks noGrp="1"/>
          </p:cNvSpPr>
          <p:nvPr>
            <p:ph type="body" sz="quarter" idx="10"/>
          </p:nvPr>
        </p:nvSpPr>
        <p:spPr>
          <a:xfrm>
            <a:off x="609600" y="1545167"/>
            <a:ext cx="10972800" cy="4455584"/>
          </a:xfrm>
        </p:spPr>
        <p:txBody>
          <a:bodyPr/>
          <a:lstStyle>
            <a:lvl1pPr marL="457189" indent="-457189">
              <a:buClr>
                <a:srgbClr val="005DAA"/>
              </a:buClr>
              <a:buFont typeface="Wingdings" panose="05000000000000000000" pitchFamily="2" charset="2"/>
              <a:buChar char="§"/>
              <a:defRPr sz="2667">
                <a:solidFill>
                  <a:schemeClr val="accent4">
                    <a:lumMod val="75000"/>
                  </a:schemeClr>
                </a:solidFill>
              </a:defRPr>
            </a:lvl1pPr>
            <a:lvl2pPr>
              <a:buClr>
                <a:srgbClr val="532E63"/>
              </a:buClr>
              <a:defRPr sz="2667">
                <a:solidFill>
                  <a:schemeClr val="accent4">
                    <a:lumMod val="75000"/>
                  </a:schemeClr>
                </a:solidFill>
              </a:defRPr>
            </a:lvl2pPr>
            <a:lvl3pPr>
              <a:buClr>
                <a:srgbClr val="9A3B26"/>
              </a:buClr>
              <a:defRPr sz="2667">
                <a:solidFill>
                  <a:schemeClr val="accent4">
                    <a:lumMod val="75000"/>
                  </a:schemeClr>
                </a:solidFill>
              </a:defRPr>
            </a:lvl3pPr>
            <a:lvl4pPr>
              <a:defRPr sz="2667">
                <a:solidFill>
                  <a:schemeClr val="accent4">
                    <a:lumMod val="75000"/>
                  </a:schemeClr>
                </a:solidFill>
              </a:defRPr>
            </a:lvl4pPr>
            <a:lvl5pPr>
              <a:defRPr sz="2667">
                <a:solidFill>
                  <a:schemeClr val="accent4">
                    <a:lumMod val="75000"/>
                  </a:schemeClr>
                </a:solidFill>
              </a:defRPr>
            </a:lvl5pPr>
          </a:lstStyle>
          <a:p>
            <a:pPr lvl="0"/>
            <a:r>
              <a:rPr lang="en-US"/>
              <a:t>Click to edit Master text styles</a:t>
            </a:r>
          </a:p>
          <a:p>
            <a:pPr lvl="1"/>
            <a:r>
              <a:rPr lang="en-US"/>
              <a:t>Second level</a:t>
            </a:r>
          </a:p>
          <a:p>
            <a:pPr lvl="2"/>
            <a:r>
              <a:rPr lang="en-US"/>
              <a:t>Third level</a:t>
            </a:r>
          </a:p>
        </p:txBody>
      </p:sp>
      <p:sp>
        <p:nvSpPr>
          <p:cNvPr id="3" name="Slide Number Placeholder 4">
            <a:extLst>
              <a:ext uri="{FF2B5EF4-FFF2-40B4-BE49-F238E27FC236}">
                <a16:creationId xmlns:a16="http://schemas.microsoft.com/office/drawing/2014/main" id="{DCAE9825-15DE-12EE-4501-1AC1DEA4CFE4}"/>
              </a:ext>
            </a:extLst>
          </p:cNvPr>
          <p:cNvSpPr>
            <a:spLocks noGrp="1"/>
          </p:cNvSpPr>
          <p:nvPr>
            <p:ph type="sldNum" sz="quarter" idx="12"/>
          </p:nvPr>
        </p:nvSpPr>
        <p:spPr>
          <a:xfrm>
            <a:off x="9305900" y="6218236"/>
            <a:ext cx="2743200" cy="365125"/>
          </a:xfrm>
          <a:prstGeom prst="rect">
            <a:avLst/>
          </a:prstGeom>
        </p:spPr>
        <p:txBody>
          <a:bodyPr/>
          <a:lstStyle>
            <a:lvl1pPr algn="r">
              <a:defRPr sz="1200">
                <a:solidFill>
                  <a:schemeClr val="tx1">
                    <a:lumMod val="75000"/>
                  </a:schemeClr>
                </a:solidFill>
                <a:latin typeface="Calibri" panose="020F0502020204030204" pitchFamily="34" charset="0"/>
                <a:cs typeface="Calibri" panose="020F0502020204030204" pitchFamily="34" charset="0"/>
              </a:defRPr>
            </a:lvl1pPr>
          </a:lstStyle>
          <a:p>
            <a:fld id="{2EB38C8D-4465-457C-9714-7FFAF4550ACB}" type="slidenum">
              <a:rPr lang="en-US" smtClean="0"/>
              <a:pPr/>
              <a:t>‹#›</a:t>
            </a:fld>
            <a:endParaRPr lang="en-US"/>
          </a:p>
        </p:txBody>
      </p:sp>
    </p:spTree>
    <p:extLst>
      <p:ext uri="{BB962C8B-B14F-4D97-AF65-F5344CB8AC3E}">
        <p14:creationId xmlns:p14="http://schemas.microsoft.com/office/powerpoint/2010/main" val="182852743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ATA SLIDE 2 colum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nchor="b" anchorCtr="0"/>
          <a:lstStyle>
            <a:lvl1pPr algn="l">
              <a:lnSpc>
                <a:spcPts val="4000"/>
              </a:lnSpc>
              <a:defRPr sz="3733" b="1" baseline="0">
                <a:solidFill>
                  <a:srgbClr val="0039A6"/>
                </a:solidFill>
                <a:effectLst/>
                <a:latin typeface="Calibri" pitchFamily="34" charset="0"/>
              </a:defRPr>
            </a:lvl1pPr>
          </a:lstStyle>
          <a:p>
            <a:endParaRPr lang="en-US"/>
          </a:p>
        </p:txBody>
      </p:sp>
      <p:sp>
        <p:nvSpPr>
          <p:cNvPr id="3" name="Content Placeholder 2"/>
          <p:cNvSpPr>
            <a:spLocks noGrp="1"/>
          </p:cNvSpPr>
          <p:nvPr>
            <p:ph idx="1"/>
          </p:nvPr>
        </p:nvSpPr>
        <p:spPr>
          <a:xfrm>
            <a:off x="609601" y="1600201"/>
            <a:ext cx="5172892" cy="4191000"/>
          </a:xfrm>
          <a:prstGeom prst="rect">
            <a:avLst/>
          </a:prstGeom>
        </p:spPr>
        <p:txBody>
          <a:bodyPr/>
          <a:lstStyle>
            <a:lvl1pPr marL="457189" indent="-457189">
              <a:buClr>
                <a:srgbClr val="541900"/>
              </a:buClr>
              <a:buSzPct val="70000"/>
              <a:buFont typeface="Wingdings" panose="05000000000000000000" pitchFamily="2" charset="2"/>
              <a:buChar char="§"/>
              <a:defRPr sz="3200" b="1" baseline="0">
                <a:solidFill>
                  <a:srgbClr val="000000"/>
                </a:solidFill>
                <a:latin typeface="Calibri" pitchFamily="34" charset="0"/>
              </a:defRPr>
            </a:lvl1pPr>
            <a:lvl2pPr marL="990575" indent="-380990">
              <a:buClr>
                <a:srgbClr val="005984"/>
              </a:buClr>
              <a:buSzPct val="100000"/>
              <a:buFont typeface="Arial" panose="020B0604020202020204" pitchFamily="34" charset="0"/>
              <a:buChar char="•"/>
              <a:defRPr sz="2667">
                <a:solidFill>
                  <a:schemeClr val="accent4">
                    <a:lumMod val="75000"/>
                  </a:schemeClr>
                </a:solidFill>
              </a:defRPr>
            </a:lvl2pPr>
            <a:lvl3pPr>
              <a:buClrTx/>
              <a:buSzPct val="100000"/>
              <a:buFont typeface="Arial" pitchFamily="34" charset="0"/>
              <a:buChar char="•"/>
              <a:defRPr sz="2400">
                <a:solidFill>
                  <a:schemeClr val="accent4">
                    <a:lumMod val="75000"/>
                  </a:schemeClr>
                </a:solidFill>
              </a:defRPr>
            </a:lvl3pPr>
            <a:lvl4pPr>
              <a:buClr>
                <a:schemeClr val="bg1"/>
              </a:buClr>
              <a:buSzPct val="70000"/>
              <a:buFont typeface="Courier New" pitchFamily="49" charset="0"/>
              <a:buChar char="o"/>
              <a:defRPr sz="2400" baseline="0">
                <a:solidFill>
                  <a:schemeClr val="bg2"/>
                </a:solidFill>
              </a:defRPr>
            </a:lvl4pPr>
            <a:lvl5pPr>
              <a:buClr>
                <a:schemeClr val="bg1"/>
              </a:buClr>
              <a:buSzPct val="70000"/>
              <a:buFont typeface="Arial" pitchFamily="34" charset="0"/>
              <a:buChar char="•"/>
              <a:defRPr sz="24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sp>
        <p:nvSpPr>
          <p:cNvPr id="13" name="Content Placeholder 2"/>
          <p:cNvSpPr>
            <a:spLocks noGrp="1"/>
          </p:cNvSpPr>
          <p:nvPr userDrawn="1">
            <p:ph idx="10"/>
          </p:nvPr>
        </p:nvSpPr>
        <p:spPr>
          <a:xfrm>
            <a:off x="6409509" y="1600201"/>
            <a:ext cx="5172892" cy="4191000"/>
          </a:xfrm>
          <a:prstGeom prst="rect">
            <a:avLst/>
          </a:prstGeom>
        </p:spPr>
        <p:txBody>
          <a:bodyPr/>
          <a:lstStyle>
            <a:lvl1pPr marL="457189" indent="-457189">
              <a:buClr>
                <a:srgbClr val="541900"/>
              </a:buClr>
              <a:buSzPct val="70000"/>
              <a:buFont typeface="Wingdings" panose="05000000000000000000" pitchFamily="2" charset="2"/>
              <a:buChar char="§"/>
              <a:defRPr sz="3200" b="1" baseline="0">
                <a:solidFill>
                  <a:srgbClr val="000000"/>
                </a:solidFill>
                <a:latin typeface="Calibri" pitchFamily="34" charset="0"/>
              </a:defRPr>
            </a:lvl1pPr>
            <a:lvl2pPr marL="990575" indent="-380990">
              <a:buClr>
                <a:srgbClr val="005984"/>
              </a:buClr>
              <a:buSzPct val="100000"/>
              <a:buFont typeface="Arial" panose="020B0604020202020204" pitchFamily="34" charset="0"/>
              <a:buChar char="•"/>
              <a:defRPr sz="2667">
                <a:solidFill>
                  <a:schemeClr val="accent4">
                    <a:lumMod val="75000"/>
                  </a:schemeClr>
                </a:solidFill>
              </a:defRPr>
            </a:lvl2pPr>
            <a:lvl3pPr>
              <a:buClrTx/>
              <a:buSzPct val="100000"/>
              <a:buFont typeface="Arial" pitchFamily="34" charset="0"/>
              <a:buChar char="•"/>
              <a:defRPr sz="2400">
                <a:solidFill>
                  <a:schemeClr val="accent4">
                    <a:lumMod val="75000"/>
                  </a:schemeClr>
                </a:solidFill>
              </a:defRPr>
            </a:lvl3pPr>
            <a:lvl4pPr>
              <a:buClr>
                <a:schemeClr val="bg1"/>
              </a:buClr>
              <a:buSzPct val="70000"/>
              <a:buFont typeface="Courier New" pitchFamily="49" charset="0"/>
              <a:buChar char="o"/>
              <a:defRPr sz="2400" baseline="0">
                <a:solidFill>
                  <a:schemeClr val="bg2"/>
                </a:solidFill>
              </a:defRPr>
            </a:lvl4pPr>
            <a:lvl5pPr>
              <a:buClr>
                <a:schemeClr val="bg1"/>
              </a:buClr>
              <a:buSzPct val="70000"/>
              <a:buFont typeface="Arial" pitchFamily="34" charset="0"/>
              <a:buChar char="•"/>
              <a:defRPr sz="24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t="89544"/>
          <a:stretch/>
        </p:blipFill>
        <p:spPr>
          <a:xfrm>
            <a:off x="0" y="6719804"/>
            <a:ext cx="12192000" cy="150413"/>
          </a:xfrm>
          <a:prstGeom prst="rect">
            <a:avLst/>
          </a:prstGeom>
        </p:spPr>
      </p:pic>
      <p:grpSp>
        <p:nvGrpSpPr>
          <p:cNvPr id="7" name="Group 6"/>
          <p:cNvGrpSpPr/>
          <p:nvPr userDrawn="1"/>
        </p:nvGrpSpPr>
        <p:grpSpPr>
          <a:xfrm>
            <a:off x="0" y="6727353"/>
            <a:ext cx="12192000" cy="121584"/>
            <a:chOff x="-4727795" y="10151256"/>
            <a:chExt cx="21930367" cy="545666"/>
          </a:xfrm>
        </p:grpSpPr>
        <p:sp>
          <p:nvSpPr>
            <p:cNvPr id="8" name="Rectangle 7"/>
            <p:cNvSpPr>
              <a:spLocks noChangeArrowheads="1"/>
            </p:cNvSpPr>
            <p:nvPr userDrawn="1"/>
          </p:nvSpPr>
          <p:spPr bwMode="auto">
            <a:xfrm>
              <a:off x="9860470" y="10151256"/>
              <a:ext cx="1446394" cy="545666"/>
            </a:xfrm>
            <a:prstGeom prst="rect">
              <a:avLst/>
            </a:prstGeom>
            <a:solidFill>
              <a:srgbClr val="993B25"/>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9" name="Rectangle 8"/>
            <p:cNvSpPr>
              <a:spLocks noChangeArrowheads="1"/>
            </p:cNvSpPr>
            <p:nvPr userDrawn="1"/>
          </p:nvSpPr>
          <p:spPr bwMode="auto">
            <a:xfrm>
              <a:off x="11288002" y="10151256"/>
              <a:ext cx="1446394" cy="545666"/>
            </a:xfrm>
            <a:prstGeom prst="rect">
              <a:avLst/>
            </a:prstGeom>
            <a:solidFill>
              <a:srgbClr val="7F8080"/>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0" name="Rectangle 9"/>
            <p:cNvSpPr>
              <a:spLocks noChangeArrowheads="1"/>
            </p:cNvSpPr>
            <p:nvPr userDrawn="1"/>
          </p:nvSpPr>
          <p:spPr bwMode="auto">
            <a:xfrm>
              <a:off x="12734393" y="10151256"/>
              <a:ext cx="1447572" cy="545666"/>
            </a:xfrm>
            <a:prstGeom prst="rect">
              <a:avLst/>
            </a:prstGeom>
            <a:solidFill>
              <a:srgbClr val="536DB3"/>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1" name="Rectangle 10"/>
            <p:cNvSpPr>
              <a:spLocks noChangeArrowheads="1"/>
            </p:cNvSpPr>
            <p:nvPr userDrawn="1"/>
          </p:nvSpPr>
          <p:spPr bwMode="auto">
            <a:xfrm>
              <a:off x="14148766" y="10151256"/>
              <a:ext cx="305380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2" name="Rectangle 20"/>
            <p:cNvSpPr>
              <a:spLocks noChangeArrowheads="1"/>
            </p:cNvSpPr>
            <p:nvPr userDrawn="1"/>
          </p:nvSpPr>
          <p:spPr bwMode="auto">
            <a:xfrm>
              <a:off x="-4727795" y="10151256"/>
              <a:ext cx="1362073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4" name="Rectangle 13"/>
            <p:cNvSpPr>
              <a:spLocks noChangeArrowheads="1"/>
            </p:cNvSpPr>
            <p:nvPr userDrawn="1"/>
          </p:nvSpPr>
          <p:spPr bwMode="auto">
            <a:xfrm>
              <a:off x="8417613" y="10151256"/>
              <a:ext cx="1446394" cy="545666"/>
            </a:xfrm>
            <a:prstGeom prst="rect">
              <a:avLst/>
            </a:prstGeom>
            <a:solidFill>
              <a:srgbClr val="007D57"/>
            </a:solidFill>
            <a:ln>
              <a:noFill/>
            </a:ln>
          </p:spPr>
          <p:txBody>
            <a:bodyPr vert="horz" wrap="square" lIns="60960" tIns="30480" rIns="60960" bIns="30480" numCol="1" anchor="t" anchorCtr="0" compatLnSpc="1">
              <a:prstTxWarp prst="textNoShape">
                <a:avLst/>
              </a:prstTxWarp>
            </a:bodyPr>
            <a:lstStyle/>
            <a:p>
              <a:endParaRPr lang="en-US" sz="2223"/>
            </a:p>
          </p:txBody>
        </p:sp>
      </p:grpSp>
      <p:sp>
        <p:nvSpPr>
          <p:cNvPr id="5" name="Slide Number Placeholder 4">
            <a:extLst>
              <a:ext uri="{FF2B5EF4-FFF2-40B4-BE49-F238E27FC236}">
                <a16:creationId xmlns:a16="http://schemas.microsoft.com/office/drawing/2014/main" id="{91E98434-50BA-05FF-769D-DA0D290A600B}"/>
              </a:ext>
            </a:extLst>
          </p:cNvPr>
          <p:cNvSpPr>
            <a:spLocks noGrp="1"/>
          </p:cNvSpPr>
          <p:nvPr>
            <p:ph type="sldNum" sz="quarter" idx="12"/>
          </p:nvPr>
        </p:nvSpPr>
        <p:spPr>
          <a:xfrm>
            <a:off x="9305900" y="6218236"/>
            <a:ext cx="2743200" cy="365125"/>
          </a:xfrm>
          <a:prstGeom prst="rect">
            <a:avLst/>
          </a:prstGeom>
        </p:spPr>
        <p:txBody>
          <a:bodyPr/>
          <a:lstStyle>
            <a:lvl1pPr algn="r">
              <a:defRPr sz="1200">
                <a:solidFill>
                  <a:schemeClr val="tx1">
                    <a:lumMod val="75000"/>
                  </a:schemeClr>
                </a:solidFill>
                <a:latin typeface="Calibri" panose="020F0502020204030204" pitchFamily="34" charset="0"/>
                <a:cs typeface="Calibri" panose="020F0502020204030204" pitchFamily="34" charset="0"/>
              </a:defRPr>
            </a:lvl1pPr>
          </a:lstStyle>
          <a:p>
            <a:fld id="{2EB38C8D-4465-457C-9714-7FFAF4550ACB}" type="slidenum">
              <a:rPr lang="en-US" smtClean="0"/>
              <a:pPr/>
              <a:t>‹#›</a:t>
            </a:fld>
            <a:endParaRPr lang="en-US"/>
          </a:p>
        </p:txBody>
      </p:sp>
    </p:spTree>
    <p:extLst>
      <p:ext uri="{BB962C8B-B14F-4D97-AF65-F5344CB8AC3E}">
        <p14:creationId xmlns:p14="http://schemas.microsoft.com/office/powerpoint/2010/main" val="292655104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ATA SLIDE 2 colum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nchor="b" anchorCtr="0"/>
          <a:lstStyle>
            <a:lvl1pPr algn="l">
              <a:lnSpc>
                <a:spcPts val="4000"/>
              </a:lnSpc>
              <a:defRPr sz="3733" b="1" baseline="0">
                <a:solidFill>
                  <a:srgbClr val="0039A6"/>
                </a:solidFill>
                <a:effectLst/>
                <a:latin typeface="Calibri" pitchFamily="34" charset="0"/>
              </a:defRPr>
            </a:lvl1pPr>
          </a:lstStyle>
          <a:p>
            <a:endParaRPr lang="en-US"/>
          </a:p>
        </p:txBody>
      </p:sp>
      <p:sp>
        <p:nvSpPr>
          <p:cNvPr id="3" name="Content Placeholder 2"/>
          <p:cNvSpPr>
            <a:spLocks noGrp="1"/>
          </p:cNvSpPr>
          <p:nvPr>
            <p:ph idx="1"/>
          </p:nvPr>
        </p:nvSpPr>
        <p:spPr>
          <a:xfrm>
            <a:off x="609601" y="1600201"/>
            <a:ext cx="5172892" cy="4191000"/>
          </a:xfrm>
          <a:prstGeom prst="rect">
            <a:avLst/>
          </a:prstGeom>
        </p:spPr>
        <p:txBody>
          <a:bodyPr/>
          <a:lstStyle>
            <a:lvl1pPr marL="457189" indent="-457189">
              <a:buClr>
                <a:srgbClr val="541900"/>
              </a:buClr>
              <a:buSzPct val="70000"/>
              <a:buFont typeface="Wingdings" panose="05000000000000000000" pitchFamily="2" charset="2"/>
              <a:buChar char="§"/>
              <a:defRPr sz="3200" b="1" baseline="0">
                <a:solidFill>
                  <a:srgbClr val="000000"/>
                </a:solidFill>
                <a:latin typeface="Calibri" pitchFamily="34" charset="0"/>
              </a:defRPr>
            </a:lvl1pPr>
            <a:lvl2pPr marL="990575" indent="-380990">
              <a:buClr>
                <a:srgbClr val="005984"/>
              </a:buClr>
              <a:buSzPct val="100000"/>
              <a:buFont typeface="Arial" panose="020B0604020202020204" pitchFamily="34" charset="0"/>
              <a:buChar char="•"/>
              <a:defRPr sz="2667">
                <a:solidFill>
                  <a:schemeClr val="accent4">
                    <a:lumMod val="75000"/>
                  </a:schemeClr>
                </a:solidFill>
              </a:defRPr>
            </a:lvl2pPr>
            <a:lvl3pPr>
              <a:buClrTx/>
              <a:buSzPct val="100000"/>
              <a:buFont typeface="Arial" pitchFamily="34" charset="0"/>
              <a:buChar char="•"/>
              <a:defRPr sz="2400">
                <a:solidFill>
                  <a:schemeClr val="accent4">
                    <a:lumMod val="75000"/>
                  </a:schemeClr>
                </a:solidFill>
              </a:defRPr>
            </a:lvl3pPr>
            <a:lvl4pPr>
              <a:buClr>
                <a:schemeClr val="bg1"/>
              </a:buClr>
              <a:buSzPct val="70000"/>
              <a:buFont typeface="Courier New" pitchFamily="49" charset="0"/>
              <a:buChar char="o"/>
              <a:defRPr sz="2400" baseline="0">
                <a:solidFill>
                  <a:schemeClr val="bg2"/>
                </a:solidFill>
              </a:defRPr>
            </a:lvl4pPr>
            <a:lvl5pPr>
              <a:buClr>
                <a:schemeClr val="bg1"/>
              </a:buClr>
              <a:buSzPct val="70000"/>
              <a:buFont typeface="Arial" pitchFamily="34" charset="0"/>
              <a:buChar char="•"/>
              <a:defRPr sz="24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sp>
        <p:nvSpPr>
          <p:cNvPr id="13" name="Content Placeholder 2"/>
          <p:cNvSpPr>
            <a:spLocks noGrp="1"/>
          </p:cNvSpPr>
          <p:nvPr userDrawn="1">
            <p:ph idx="10"/>
          </p:nvPr>
        </p:nvSpPr>
        <p:spPr>
          <a:xfrm>
            <a:off x="6409509" y="1600201"/>
            <a:ext cx="5172892" cy="4191000"/>
          </a:xfrm>
          <a:prstGeom prst="rect">
            <a:avLst/>
          </a:prstGeom>
        </p:spPr>
        <p:txBody>
          <a:bodyPr/>
          <a:lstStyle>
            <a:lvl1pPr marL="457189" indent="-457189">
              <a:buClr>
                <a:srgbClr val="541900"/>
              </a:buClr>
              <a:buSzPct val="70000"/>
              <a:buFont typeface="Wingdings" panose="05000000000000000000" pitchFamily="2" charset="2"/>
              <a:buChar char="§"/>
              <a:defRPr sz="3200" b="1" baseline="0">
                <a:solidFill>
                  <a:srgbClr val="000000"/>
                </a:solidFill>
                <a:latin typeface="Calibri" pitchFamily="34" charset="0"/>
              </a:defRPr>
            </a:lvl1pPr>
            <a:lvl2pPr marL="990575" indent="-380990">
              <a:buClr>
                <a:srgbClr val="005984"/>
              </a:buClr>
              <a:buSzPct val="100000"/>
              <a:buFont typeface="Arial" panose="020B0604020202020204" pitchFamily="34" charset="0"/>
              <a:buChar char="•"/>
              <a:defRPr sz="2667">
                <a:solidFill>
                  <a:schemeClr val="accent4">
                    <a:lumMod val="75000"/>
                  </a:schemeClr>
                </a:solidFill>
              </a:defRPr>
            </a:lvl2pPr>
            <a:lvl3pPr>
              <a:buClrTx/>
              <a:buSzPct val="100000"/>
              <a:buFont typeface="Arial" pitchFamily="34" charset="0"/>
              <a:buChar char="•"/>
              <a:defRPr sz="2400">
                <a:solidFill>
                  <a:schemeClr val="accent4">
                    <a:lumMod val="75000"/>
                  </a:schemeClr>
                </a:solidFill>
              </a:defRPr>
            </a:lvl3pPr>
            <a:lvl4pPr>
              <a:buClr>
                <a:schemeClr val="bg1"/>
              </a:buClr>
              <a:buSzPct val="70000"/>
              <a:buFont typeface="Courier New" pitchFamily="49" charset="0"/>
              <a:buChar char="o"/>
              <a:defRPr sz="2400" baseline="0">
                <a:solidFill>
                  <a:schemeClr val="bg2"/>
                </a:solidFill>
              </a:defRPr>
            </a:lvl4pPr>
            <a:lvl5pPr>
              <a:buClr>
                <a:schemeClr val="bg1"/>
              </a:buClr>
              <a:buSzPct val="70000"/>
              <a:buFont typeface="Arial" pitchFamily="34" charset="0"/>
              <a:buChar char="•"/>
              <a:defRPr sz="24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t="89544"/>
          <a:stretch/>
        </p:blipFill>
        <p:spPr>
          <a:xfrm>
            <a:off x="0" y="6719804"/>
            <a:ext cx="12192000" cy="150413"/>
          </a:xfrm>
          <a:prstGeom prst="rect">
            <a:avLst/>
          </a:prstGeom>
        </p:spPr>
      </p:pic>
      <p:grpSp>
        <p:nvGrpSpPr>
          <p:cNvPr id="7" name="Group 6"/>
          <p:cNvGrpSpPr/>
          <p:nvPr userDrawn="1"/>
        </p:nvGrpSpPr>
        <p:grpSpPr>
          <a:xfrm>
            <a:off x="0" y="6727353"/>
            <a:ext cx="12192000" cy="121584"/>
            <a:chOff x="-4727795" y="10151256"/>
            <a:chExt cx="21930367" cy="545666"/>
          </a:xfrm>
        </p:grpSpPr>
        <p:sp>
          <p:nvSpPr>
            <p:cNvPr id="8" name="Rectangle 7"/>
            <p:cNvSpPr>
              <a:spLocks noChangeArrowheads="1"/>
            </p:cNvSpPr>
            <p:nvPr userDrawn="1"/>
          </p:nvSpPr>
          <p:spPr bwMode="auto">
            <a:xfrm>
              <a:off x="9860470" y="10151256"/>
              <a:ext cx="1446394" cy="545666"/>
            </a:xfrm>
            <a:prstGeom prst="rect">
              <a:avLst/>
            </a:prstGeom>
            <a:solidFill>
              <a:srgbClr val="993B25"/>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9" name="Rectangle 8"/>
            <p:cNvSpPr>
              <a:spLocks noChangeArrowheads="1"/>
            </p:cNvSpPr>
            <p:nvPr userDrawn="1"/>
          </p:nvSpPr>
          <p:spPr bwMode="auto">
            <a:xfrm>
              <a:off x="11288002" y="10151256"/>
              <a:ext cx="1446394" cy="545666"/>
            </a:xfrm>
            <a:prstGeom prst="rect">
              <a:avLst/>
            </a:prstGeom>
            <a:solidFill>
              <a:srgbClr val="7F8080"/>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0" name="Rectangle 9"/>
            <p:cNvSpPr>
              <a:spLocks noChangeArrowheads="1"/>
            </p:cNvSpPr>
            <p:nvPr userDrawn="1"/>
          </p:nvSpPr>
          <p:spPr bwMode="auto">
            <a:xfrm>
              <a:off x="12734393" y="10151256"/>
              <a:ext cx="1447572" cy="545666"/>
            </a:xfrm>
            <a:prstGeom prst="rect">
              <a:avLst/>
            </a:prstGeom>
            <a:solidFill>
              <a:srgbClr val="536DB3"/>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1" name="Rectangle 10"/>
            <p:cNvSpPr>
              <a:spLocks noChangeArrowheads="1"/>
            </p:cNvSpPr>
            <p:nvPr userDrawn="1"/>
          </p:nvSpPr>
          <p:spPr bwMode="auto">
            <a:xfrm>
              <a:off x="14148766" y="10151256"/>
              <a:ext cx="305380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2" name="Rectangle 20"/>
            <p:cNvSpPr>
              <a:spLocks noChangeArrowheads="1"/>
            </p:cNvSpPr>
            <p:nvPr userDrawn="1"/>
          </p:nvSpPr>
          <p:spPr bwMode="auto">
            <a:xfrm>
              <a:off x="-4727795" y="10151256"/>
              <a:ext cx="1362073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4" name="Rectangle 13"/>
            <p:cNvSpPr>
              <a:spLocks noChangeArrowheads="1"/>
            </p:cNvSpPr>
            <p:nvPr userDrawn="1"/>
          </p:nvSpPr>
          <p:spPr bwMode="auto">
            <a:xfrm>
              <a:off x="8417613" y="10151256"/>
              <a:ext cx="1446394" cy="545666"/>
            </a:xfrm>
            <a:prstGeom prst="rect">
              <a:avLst/>
            </a:prstGeom>
            <a:solidFill>
              <a:srgbClr val="007D57"/>
            </a:solidFill>
            <a:ln>
              <a:noFill/>
            </a:ln>
          </p:spPr>
          <p:txBody>
            <a:bodyPr vert="horz" wrap="square" lIns="60960" tIns="30480" rIns="60960" bIns="30480" numCol="1" anchor="t" anchorCtr="0" compatLnSpc="1">
              <a:prstTxWarp prst="textNoShape">
                <a:avLst/>
              </a:prstTxWarp>
            </a:bodyPr>
            <a:lstStyle/>
            <a:p>
              <a:endParaRPr lang="en-US" sz="2223"/>
            </a:p>
          </p:txBody>
        </p:sp>
      </p:grpSp>
      <p:sp>
        <p:nvSpPr>
          <p:cNvPr id="5" name="Slide Number Placeholder 4">
            <a:extLst>
              <a:ext uri="{FF2B5EF4-FFF2-40B4-BE49-F238E27FC236}">
                <a16:creationId xmlns:a16="http://schemas.microsoft.com/office/drawing/2014/main" id="{62DEFB3F-15E9-367F-D510-82EF7898371F}"/>
              </a:ext>
            </a:extLst>
          </p:cNvPr>
          <p:cNvSpPr>
            <a:spLocks noGrp="1"/>
          </p:cNvSpPr>
          <p:nvPr>
            <p:ph type="sldNum" sz="quarter" idx="12"/>
          </p:nvPr>
        </p:nvSpPr>
        <p:spPr>
          <a:xfrm>
            <a:off x="9305900" y="6218236"/>
            <a:ext cx="2743200" cy="365125"/>
          </a:xfrm>
          <a:prstGeom prst="rect">
            <a:avLst/>
          </a:prstGeom>
        </p:spPr>
        <p:txBody>
          <a:bodyPr/>
          <a:lstStyle>
            <a:lvl1pPr algn="r">
              <a:defRPr sz="1200">
                <a:solidFill>
                  <a:schemeClr val="tx1">
                    <a:lumMod val="75000"/>
                  </a:schemeClr>
                </a:solidFill>
                <a:latin typeface="Calibri" panose="020F0502020204030204" pitchFamily="34" charset="0"/>
                <a:cs typeface="Calibri" panose="020F0502020204030204" pitchFamily="34" charset="0"/>
              </a:defRPr>
            </a:lvl1pPr>
          </a:lstStyle>
          <a:p>
            <a:fld id="{2EB38C8D-4465-457C-9714-7FFAF4550ACB}" type="slidenum">
              <a:rPr lang="en-US" smtClean="0"/>
              <a:pPr/>
              <a:t>‹#›</a:t>
            </a:fld>
            <a:endParaRPr lang="en-US"/>
          </a:p>
        </p:txBody>
      </p:sp>
    </p:spTree>
    <p:extLst>
      <p:ext uri="{BB962C8B-B14F-4D97-AF65-F5344CB8AC3E}">
        <p14:creationId xmlns:p14="http://schemas.microsoft.com/office/powerpoint/2010/main" val="292655104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color_backgroun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2" y="4467097"/>
            <a:ext cx="11059884" cy="1162051"/>
          </a:xfrm>
          <a:prstGeom prst="rect">
            <a:avLst/>
          </a:prstGeom>
        </p:spPr>
        <p:txBody>
          <a:bodyPr anchor="b"/>
          <a:lstStyle>
            <a:lvl1pPr algn="l">
              <a:defRPr sz="4800" b="1" baseline="0">
                <a:solidFill>
                  <a:schemeClr val="bg2"/>
                </a:solidFill>
                <a:effectLst/>
                <a:latin typeface="Calibri" pitchFamily="34" charset="0"/>
              </a:defRPr>
            </a:lvl1pPr>
          </a:lstStyle>
          <a:p>
            <a:endParaRPr lang="en-US"/>
          </a:p>
        </p:txBody>
      </p:sp>
      <p:sp>
        <p:nvSpPr>
          <p:cNvPr id="5" name="Text Placeholder 2"/>
          <p:cNvSpPr>
            <a:spLocks noGrp="1"/>
          </p:cNvSpPr>
          <p:nvPr>
            <p:ph type="body" idx="1"/>
          </p:nvPr>
        </p:nvSpPr>
        <p:spPr>
          <a:xfrm>
            <a:off x="609601" y="5900928"/>
            <a:ext cx="10363200" cy="568325"/>
          </a:xfrm>
          <a:prstGeom prst="rect">
            <a:avLst/>
          </a:prstGeom>
        </p:spPr>
        <p:txBody>
          <a:bodyPr anchor="b"/>
          <a:lstStyle>
            <a:lvl1pPr marL="0" indent="0" algn="l">
              <a:lnSpc>
                <a:spcPts val="2933"/>
              </a:lnSpc>
              <a:buNone/>
              <a:defRPr sz="2667" baseline="0">
                <a:solidFill>
                  <a:schemeClr val="bg2"/>
                </a:solidFill>
                <a:latin typeface="Calibri"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endParaRPr lang="en-US"/>
          </a:p>
        </p:txBody>
      </p:sp>
    </p:spTree>
    <p:extLst>
      <p:ext uri="{BB962C8B-B14F-4D97-AF65-F5344CB8AC3E}">
        <p14:creationId xmlns:p14="http://schemas.microsoft.com/office/powerpoint/2010/main" val="29820960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pSp>
        <p:nvGrpSpPr>
          <p:cNvPr id="14" name="Group 13"/>
          <p:cNvGrpSpPr/>
          <p:nvPr userDrawn="1"/>
        </p:nvGrpSpPr>
        <p:grpSpPr>
          <a:xfrm>
            <a:off x="0" y="5662473"/>
            <a:ext cx="12192000" cy="1183824"/>
            <a:chOff x="0" y="317163"/>
            <a:chExt cx="9144000" cy="170018"/>
          </a:xfrm>
        </p:grpSpPr>
        <p:sp>
          <p:nvSpPr>
            <p:cNvPr id="17" name="bk object 25"/>
            <p:cNvSpPr/>
            <p:nvPr userDrawn="1"/>
          </p:nvSpPr>
          <p:spPr>
            <a:xfrm>
              <a:off x="0" y="317163"/>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18" name="bk object 26"/>
            <p:cNvSpPr/>
            <p:nvPr userDrawn="1"/>
          </p:nvSpPr>
          <p:spPr>
            <a:xfrm>
              <a:off x="340051" y="317163"/>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19" name="bk object 27"/>
            <p:cNvSpPr/>
            <p:nvPr userDrawn="1"/>
          </p:nvSpPr>
          <p:spPr>
            <a:xfrm>
              <a:off x="878274" y="317163"/>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20" name="bk object 28"/>
            <p:cNvSpPr/>
            <p:nvPr userDrawn="1"/>
          </p:nvSpPr>
          <p:spPr>
            <a:xfrm>
              <a:off x="1654598" y="317163"/>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21" name="bk object 29"/>
            <p:cNvSpPr/>
            <p:nvPr userDrawn="1"/>
          </p:nvSpPr>
          <p:spPr>
            <a:xfrm>
              <a:off x="2304805" y="317163"/>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22" name="bk object 30"/>
            <p:cNvSpPr/>
            <p:nvPr userDrawn="1"/>
          </p:nvSpPr>
          <p:spPr>
            <a:xfrm>
              <a:off x="2554809" y="317163"/>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23" name="bk object 31"/>
            <p:cNvSpPr/>
            <p:nvPr userDrawn="1"/>
          </p:nvSpPr>
          <p:spPr>
            <a:xfrm>
              <a:off x="3835845" y="317163"/>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24" name="bk object 32"/>
            <p:cNvSpPr/>
            <p:nvPr userDrawn="1"/>
          </p:nvSpPr>
          <p:spPr>
            <a:xfrm>
              <a:off x="4458868" y="317163"/>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gr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8140"/>
          <a:stretch/>
        </p:blipFill>
        <p:spPr>
          <a:xfrm>
            <a:off x="2608" y="5668739"/>
            <a:ext cx="12192000" cy="1177559"/>
          </a:xfrm>
          <a:prstGeom prst="rect">
            <a:avLst/>
          </a:prstGeom>
        </p:spPr>
      </p:pic>
      <p:sp>
        <p:nvSpPr>
          <p:cNvPr id="3" name="TextBox 2"/>
          <p:cNvSpPr txBox="1"/>
          <p:nvPr userDrawn="1"/>
        </p:nvSpPr>
        <p:spPr>
          <a:xfrm>
            <a:off x="169625" y="3662433"/>
            <a:ext cx="8852455" cy="1815882"/>
          </a:xfrm>
          <a:prstGeom prst="rect">
            <a:avLst/>
          </a:prstGeom>
          <a:noFill/>
        </p:spPr>
        <p:txBody>
          <a:bodyPr wrap="square" rtlCol="0">
            <a:spAutoFit/>
          </a:bodyPr>
          <a:lstStyle/>
          <a:p>
            <a:r>
              <a:rPr lang="en-US" sz="1600">
                <a:solidFill>
                  <a:srgbClr val="695E4A"/>
                </a:solidFill>
                <a:latin typeface="Calibri" panose="020F0502020204030204" pitchFamily="34" charset="0"/>
              </a:rPr>
              <a:t>For more information, contact CDC</a:t>
            </a: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1-800-CDC-INFO (232-4636)</a:t>
            </a: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TTY:  1-888-232-6348    www.cdc.gov</a:t>
            </a:r>
            <a:br>
              <a:rPr lang="en-US" sz="1600">
                <a:solidFill>
                  <a:srgbClr val="695E4A"/>
                </a:solidFill>
                <a:latin typeface="Calibri" panose="020F0502020204030204" pitchFamily="34" charset="0"/>
              </a:rPr>
            </a:br>
            <a:br>
              <a:rPr lang="en-US" sz="1600">
                <a:solidFill>
                  <a:srgbClr val="695E4A"/>
                </a:solidFill>
                <a:latin typeface="Calibri" panose="020F0502020204030204" pitchFamily="34" charset="0"/>
              </a:rPr>
            </a:b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The findings and conclusions in this report are those of the authors and do not necessarily represent the official position of the Centers for Disease Control and Prevention.</a:t>
            </a:r>
          </a:p>
        </p:txBody>
      </p:sp>
      <p:grpSp>
        <p:nvGrpSpPr>
          <p:cNvPr id="2" name="Group 1"/>
          <p:cNvGrpSpPr/>
          <p:nvPr userDrawn="1"/>
        </p:nvGrpSpPr>
        <p:grpSpPr>
          <a:xfrm>
            <a:off x="0" y="5662473"/>
            <a:ext cx="12192000" cy="1183824"/>
            <a:chOff x="0" y="-11827"/>
            <a:chExt cx="9144000" cy="170018"/>
          </a:xfrm>
        </p:grpSpPr>
        <p:sp>
          <p:nvSpPr>
            <p:cNvPr id="6" name="bk object 25"/>
            <p:cNvSpPr/>
            <p:nvPr userDrawn="1"/>
          </p:nvSpPr>
          <p:spPr>
            <a:xfrm>
              <a:off x="0" y="-11827"/>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7" name="bk object 26"/>
            <p:cNvSpPr/>
            <p:nvPr userDrawn="1"/>
          </p:nvSpPr>
          <p:spPr>
            <a:xfrm>
              <a:off x="340051" y="-11827"/>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8" name="bk object 27"/>
            <p:cNvSpPr/>
            <p:nvPr userDrawn="1"/>
          </p:nvSpPr>
          <p:spPr>
            <a:xfrm>
              <a:off x="878274" y="-11827"/>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9" name="bk object 28"/>
            <p:cNvSpPr/>
            <p:nvPr userDrawn="1"/>
          </p:nvSpPr>
          <p:spPr>
            <a:xfrm>
              <a:off x="1654598" y="-11827"/>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10" name="bk object 29"/>
            <p:cNvSpPr/>
            <p:nvPr userDrawn="1"/>
          </p:nvSpPr>
          <p:spPr>
            <a:xfrm>
              <a:off x="2304805" y="-11827"/>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11" name="bk object 30"/>
            <p:cNvSpPr/>
            <p:nvPr userDrawn="1"/>
          </p:nvSpPr>
          <p:spPr>
            <a:xfrm>
              <a:off x="2554809" y="-11827"/>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12" name="bk object 31"/>
            <p:cNvSpPr/>
            <p:nvPr userDrawn="1"/>
          </p:nvSpPr>
          <p:spPr>
            <a:xfrm>
              <a:off x="3835845" y="-11827"/>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13" name="bk object 32"/>
            <p:cNvSpPr/>
            <p:nvPr userDrawn="1"/>
          </p:nvSpPr>
          <p:spPr>
            <a:xfrm>
              <a:off x="4458868" y="-11827"/>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grpSp>
      <p:pic>
        <p:nvPicPr>
          <p:cNvPr id="36" name="Picture 3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546839" y="5770087"/>
            <a:ext cx="2527397" cy="968596"/>
          </a:xfrm>
          <a:prstGeom prst="rect">
            <a:avLst/>
          </a:prstGeom>
        </p:spPr>
      </p:pic>
    </p:spTree>
    <p:extLst>
      <p:ext uri="{BB962C8B-B14F-4D97-AF65-F5344CB8AC3E}">
        <p14:creationId xmlns:p14="http://schemas.microsoft.com/office/powerpoint/2010/main" val="146084295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CLOSING">
    <p:spTree>
      <p:nvGrpSpPr>
        <p:cNvPr id="1" name=""/>
        <p:cNvGrpSpPr/>
        <p:nvPr/>
      </p:nvGrpSpPr>
      <p:grpSpPr>
        <a:xfrm>
          <a:off x="0" y="0"/>
          <a:ext cx="0" cy="0"/>
          <a:chOff x="0" y="0"/>
          <a:chExt cx="0" cy="0"/>
        </a:xfrm>
      </p:grpSpPr>
      <p:grpSp>
        <p:nvGrpSpPr>
          <p:cNvPr id="14" name="Group 13"/>
          <p:cNvGrpSpPr/>
          <p:nvPr userDrawn="1"/>
        </p:nvGrpSpPr>
        <p:grpSpPr>
          <a:xfrm>
            <a:off x="0" y="5662473"/>
            <a:ext cx="12192000" cy="1183824"/>
            <a:chOff x="0" y="317163"/>
            <a:chExt cx="9144000" cy="170018"/>
          </a:xfrm>
        </p:grpSpPr>
        <p:sp>
          <p:nvSpPr>
            <p:cNvPr id="17" name="bk object 25"/>
            <p:cNvSpPr/>
            <p:nvPr userDrawn="1"/>
          </p:nvSpPr>
          <p:spPr>
            <a:xfrm>
              <a:off x="0" y="317163"/>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18" name="bk object 26"/>
            <p:cNvSpPr/>
            <p:nvPr userDrawn="1"/>
          </p:nvSpPr>
          <p:spPr>
            <a:xfrm>
              <a:off x="340051" y="317163"/>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19" name="bk object 27"/>
            <p:cNvSpPr/>
            <p:nvPr userDrawn="1"/>
          </p:nvSpPr>
          <p:spPr>
            <a:xfrm>
              <a:off x="878274" y="317163"/>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20" name="bk object 28"/>
            <p:cNvSpPr/>
            <p:nvPr userDrawn="1"/>
          </p:nvSpPr>
          <p:spPr>
            <a:xfrm>
              <a:off x="1654598" y="317163"/>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21" name="bk object 29"/>
            <p:cNvSpPr/>
            <p:nvPr userDrawn="1"/>
          </p:nvSpPr>
          <p:spPr>
            <a:xfrm>
              <a:off x="2304805" y="317163"/>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22" name="bk object 30"/>
            <p:cNvSpPr/>
            <p:nvPr userDrawn="1"/>
          </p:nvSpPr>
          <p:spPr>
            <a:xfrm>
              <a:off x="2554809" y="317163"/>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23" name="bk object 31"/>
            <p:cNvSpPr/>
            <p:nvPr userDrawn="1"/>
          </p:nvSpPr>
          <p:spPr>
            <a:xfrm>
              <a:off x="3835845" y="317163"/>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24" name="bk object 32"/>
            <p:cNvSpPr/>
            <p:nvPr userDrawn="1"/>
          </p:nvSpPr>
          <p:spPr>
            <a:xfrm>
              <a:off x="4458868" y="317163"/>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gr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8140"/>
          <a:stretch/>
        </p:blipFill>
        <p:spPr>
          <a:xfrm>
            <a:off x="2608" y="5668739"/>
            <a:ext cx="12192000" cy="1177559"/>
          </a:xfrm>
          <a:prstGeom prst="rect">
            <a:avLst/>
          </a:prstGeom>
        </p:spPr>
      </p:pic>
      <p:sp>
        <p:nvSpPr>
          <p:cNvPr id="3" name="TextBox 2"/>
          <p:cNvSpPr txBox="1"/>
          <p:nvPr userDrawn="1"/>
        </p:nvSpPr>
        <p:spPr>
          <a:xfrm>
            <a:off x="169625" y="3662433"/>
            <a:ext cx="8852455" cy="1815882"/>
          </a:xfrm>
          <a:prstGeom prst="rect">
            <a:avLst/>
          </a:prstGeom>
          <a:noFill/>
        </p:spPr>
        <p:txBody>
          <a:bodyPr wrap="square" rtlCol="0">
            <a:spAutoFit/>
          </a:bodyPr>
          <a:lstStyle/>
          <a:p>
            <a:r>
              <a:rPr lang="en-US" sz="1600">
                <a:solidFill>
                  <a:srgbClr val="695E4A"/>
                </a:solidFill>
                <a:latin typeface="Calibri" panose="020F0502020204030204" pitchFamily="34" charset="0"/>
              </a:rPr>
              <a:t>For more information, contact CDC</a:t>
            </a: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1-800-CDC-INFO (232-4636)</a:t>
            </a: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TTY:  1-888-232-6348    www.cdc.gov</a:t>
            </a:r>
            <a:br>
              <a:rPr lang="en-US" sz="1600">
                <a:solidFill>
                  <a:srgbClr val="695E4A"/>
                </a:solidFill>
                <a:latin typeface="Calibri" panose="020F0502020204030204" pitchFamily="34" charset="0"/>
              </a:rPr>
            </a:br>
            <a:br>
              <a:rPr lang="en-US" sz="1600">
                <a:solidFill>
                  <a:srgbClr val="695E4A"/>
                </a:solidFill>
                <a:latin typeface="Calibri" panose="020F0502020204030204" pitchFamily="34" charset="0"/>
              </a:rPr>
            </a:b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The findings and conclusions in this report are those of the authors and do not necessarily represent the official position of the Centers for Disease Control and Prevention.</a:t>
            </a:r>
          </a:p>
        </p:txBody>
      </p:sp>
      <p:grpSp>
        <p:nvGrpSpPr>
          <p:cNvPr id="2" name="Group 1"/>
          <p:cNvGrpSpPr/>
          <p:nvPr userDrawn="1"/>
        </p:nvGrpSpPr>
        <p:grpSpPr>
          <a:xfrm>
            <a:off x="0" y="5662473"/>
            <a:ext cx="12192000" cy="1183824"/>
            <a:chOff x="0" y="-11827"/>
            <a:chExt cx="9144000" cy="170018"/>
          </a:xfrm>
        </p:grpSpPr>
        <p:sp>
          <p:nvSpPr>
            <p:cNvPr id="6" name="bk object 25"/>
            <p:cNvSpPr/>
            <p:nvPr userDrawn="1"/>
          </p:nvSpPr>
          <p:spPr>
            <a:xfrm>
              <a:off x="0" y="-11827"/>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7" name="bk object 26"/>
            <p:cNvSpPr/>
            <p:nvPr userDrawn="1"/>
          </p:nvSpPr>
          <p:spPr>
            <a:xfrm>
              <a:off x="340051" y="-11827"/>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8" name="bk object 27"/>
            <p:cNvSpPr/>
            <p:nvPr userDrawn="1"/>
          </p:nvSpPr>
          <p:spPr>
            <a:xfrm>
              <a:off x="878274" y="-11827"/>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9" name="bk object 28"/>
            <p:cNvSpPr/>
            <p:nvPr userDrawn="1"/>
          </p:nvSpPr>
          <p:spPr>
            <a:xfrm>
              <a:off x="1654598" y="-11827"/>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10" name="bk object 29"/>
            <p:cNvSpPr/>
            <p:nvPr userDrawn="1"/>
          </p:nvSpPr>
          <p:spPr>
            <a:xfrm>
              <a:off x="2304805" y="-11827"/>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11" name="bk object 30"/>
            <p:cNvSpPr/>
            <p:nvPr userDrawn="1"/>
          </p:nvSpPr>
          <p:spPr>
            <a:xfrm>
              <a:off x="2554809" y="-11827"/>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12" name="bk object 31"/>
            <p:cNvSpPr/>
            <p:nvPr userDrawn="1"/>
          </p:nvSpPr>
          <p:spPr>
            <a:xfrm>
              <a:off x="3835845" y="-11827"/>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13" name="bk object 32"/>
            <p:cNvSpPr/>
            <p:nvPr userDrawn="1"/>
          </p:nvSpPr>
          <p:spPr>
            <a:xfrm>
              <a:off x="4458868" y="-11827"/>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grpSp>
      <p:pic>
        <p:nvPicPr>
          <p:cNvPr id="25" name="Picture 2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88248" y="5786294"/>
            <a:ext cx="1633689" cy="936183"/>
          </a:xfrm>
          <a:prstGeom prst="rect">
            <a:avLst/>
          </a:prstGeom>
        </p:spPr>
      </p:pic>
    </p:spTree>
    <p:extLst>
      <p:ext uri="{BB962C8B-B14F-4D97-AF65-F5344CB8AC3E}">
        <p14:creationId xmlns:p14="http://schemas.microsoft.com/office/powerpoint/2010/main" val="8251730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pSp>
        <p:nvGrpSpPr>
          <p:cNvPr id="14" name="Group 13"/>
          <p:cNvGrpSpPr/>
          <p:nvPr userDrawn="1"/>
        </p:nvGrpSpPr>
        <p:grpSpPr>
          <a:xfrm>
            <a:off x="0" y="5662473"/>
            <a:ext cx="12192000" cy="1183824"/>
            <a:chOff x="0" y="317163"/>
            <a:chExt cx="9144000" cy="170018"/>
          </a:xfrm>
        </p:grpSpPr>
        <p:sp>
          <p:nvSpPr>
            <p:cNvPr id="17" name="bk object 25"/>
            <p:cNvSpPr/>
            <p:nvPr userDrawn="1"/>
          </p:nvSpPr>
          <p:spPr>
            <a:xfrm>
              <a:off x="0" y="317163"/>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18" name="bk object 26"/>
            <p:cNvSpPr/>
            <p:nvPr userDrawn="1"/>
          </p:nvSpPr>
          <p:spPr>
            <a:xfrm>
              <a:off x="340051" y="317163"/>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19" name="bk object 27"/>
            <p:cNvSpPr/>
            <p:nvPr userDrawn="1"/>
          </p:nvSpPr>
          <p:spPr>
            <a:xfrm>
              <a:off x="878274" y="317163"/>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20" name="bk object 28"/>
            <p:cNvSpPr/>
            <p:nvPr userDrawn="1"/>
          </p:nvSpPr>
          <p:spPr>
            <a:xfrm>
              <a:off x="1654598" y="317163"/>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21" name="bk object 29"/>
            <p:cNvSpPr/>
            <p:nvPr userDrawn="1"/>
          </p:nvSpPr>
          <p:spPr>
            <a:xfrm>
              <a:off x="2304805" y="317163"/>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22" name="bk object 30"/>
            <p:cNvSpPr/>
            <p:nvPr userDrawn="1"/>
          </p:nvSpPr>
          <p:spPr>
            <a:xfrm>
              <a:off x="2554809" y="317163"/>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23" name="bk object 31"/>
            <p:cNvSpPr/>
            <p:nvPr userDrawn="1"/>
          </p:nvSpPr>
          <p:spPr>
            <a:xfrm>
              <a:off x="3835845" y="317163"/>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24" name="bk object 32"/>
            <p:cNvSpPr/>
            <p:nvPr userDrawn="1"/>
          </p:nvSpPr>
          <p:spPr>
            <a:xfrm>
              <a:off x="4458868" y="317163"/>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gr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b="18140"/>
          <a:stretch/>
        </p:blipFill>
        <p:spPr>
          <a:xfrm>
            <a:off x="2608" y="5668739"/>
            <a:ext cx="12192000" cy="1177559"/>
          </a:xfrm>
          <a:prstGeom prst="rect">
            <a:avLst/>
          </a:prstGeom>
        </p:spPr>
      </p:pic>
      <p:sp>
        <p:nvSpPr>
          <p:cNvPr id="3" name="TextBox 2"/>
          <p:cNvSpPr txBox="1"/>
          <p:nvPr userDrawn="1"/>
        </p:nvSpPr>
        <p:spPr>
          <a:xfrm>
            <a:off x="169625" y="3662433"/>
            <a:ext cx="8852455" cy="1815882"/>
          </a:xfrm>
          <a:prstGeom prst="rect">
            <a:avLst/>
          </a:prstGeom>
          <a:noFill/>
        </p:spPr>
        <p:txBody>
          <a:bodyPr wrap="square" rtlCol="0">
            <a:spAutoFit/>
          </a:bodyPr>
          <a:lstStyle/>
          <a:p>
            <a:r>
              <a:rPr lang="en-US" sz="1600">
                <a:solidFill>
                  <a:srgbClr val="695E4A"/>
                </a:solidFill>
                <a:latin typeface="Calibri" panose="020F0502020204030204" pitchFamily="34" charset="0"/>
              </a:rPr>
              <a:t>For more information, contact CDC</a:t>
            </a: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1-800-CDC-INFO (232-4636)</a:t>
            </a: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TTY:  1-888-232-6348    www.cdc.gov</a:t>
            </a:r>
            <a:br>
              <a:rPr lang="en-US" sz="1600">
                <a:solidFill>
                  <a:srgbClr val="695E4A"/>
                </a:solidFill>
                <a:latin typeface="Calibri" panose="020F0502020204030204" pitchFamily="34" charset="0"/>
              </a:rPr>
            </a:br>
            <a:br>
              <a:rPr lang="en-US" sz="1600">
                <a:solidFill>
                  <a:srgbClr val="695E4A"/>
                </a:solidFill>
                <a:latin typeface="Calibri" panose="020F0502020204030204" pitchFamily="34" charset="0"/>
              </a:rPr>
            </a:b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The findings and conclusions in this report are those of the authors and do not necessarily represent the official position of the Centers for Disease Control and Prevention.</a:t>
            </a:r>
          </a:p>
        </p:txBody>
      </p:sp>
      <p:grpSp>
        <p:nvGrpSpPr>
          <p:cNvPr id="2" name="Group 1"/>
          <p:cNvGrpSpPr/>
          <p:nvPr userDrawn="1"/>
        </p:nvGrpSpPr>
        <p:grpSpPr>
          <a:xfrm>
            <a:off x="0" y="5662473"/>
            <a:ext cx="12192000" cy="1183824"/>
            <a:chOff x="0" y="-11827"/>
            <a:chExt cx="9144000" cy="170018"/>
          </a:xfrm>
        </p:grpSpPr>
        <p:sp>
          <p:nvSpPr>
            <p:cNvPr id="6" name="bk object 25"/>
            <p:cNvSpPr/>
            <p:nvPr userDrawn="1"/>
          </p:nvSpPr>
          <p:spPr>
            <a:xfrm>
              <a:off x="0" y="-11827"/>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7" name="bk object 26"/>
            <p:cNvSpPr/>
            <p:nvPr userDrawn="1"/>
          </p:nvSpPr>
          <p:spPr>
            <a:xfrm>
              <a:off x="340051" y="-11827"/>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8" name="bk object 27"/>
            <p:cNvSpPr/>
            <p:nvPr userDrawn="1"/>
          </p:nvSpPr>
          <p:spPr>
            <a:xfrm>
              <a:off x="878274" y="-11827"/>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9" name="bk object 28"/>
            <p:cNvSpPr/>
            <p:nvPr userDrawn="1"/>
          </p:nvSpPr>
          <p:spPr>
            <a:xfrm>
              <a:off x="1654598" y="-11827"/>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10" name="bk object 29"/>
            <p:cNvSpPr/>
            <p:nvPr userDrawn="1"/>
          </p:nvSpPr>
          <p:spPr>
            <a:xfrm>
              <a:off x="2304805" y="-11827"/>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11" name="bk object 30"/>
            <p:cNvSpPr/>
            <p:nvPr userDrawn="1"/>
          </p:nvSpPr>
          <p:spPr>
            <a:xfrm>
              <a:off x="2554809" y="-11827"/>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12" name="bk object 31"/>
            <p:cNvSpPr/>
            <p:nvPr userDrawn="1"/>
          </p:nvSpPr>
          <p:spPr>
            <a:xfrm>
              <a:off x="3835845" y="-11827"/>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13" name="bk object 32"/>
            <p:cNvSpPr/>
            <p:nvPr userDrawn="1"/>
          </p:nvSpPr>
          <p:spPr>
            <a:xfrm>
              <a:off x="4458868" y="-11827"/>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grpSp>
      <p:pic>
        <p:nvPicPr>
          <p:cNvPr id="36" name="Picture 3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46839" y="5770087"/>
            <a:ext cx="2527397" cy="968596"/>
          </a:xfrm>
          <a:prstGeom prst="rect">
            <a:avLst/>
          </a:prstGeom>
        </p:spPr>
      </p:pic>
    </p:spTree>
    <p:extLst>
      <p:ext uri="{BB962C8B-B14F-4D97-AF65-F5344CB8AC3E}">
        <p14:creationId xmlns:p14="http://schemas.microsoft.com/office/powerpoint/2010/main" val="146084295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6751B-FD9C-7FA5-79AC-52B1DCEB938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5512CF3-D339-193F-4510-CEF794E598A5}"/>
              </a:ext>
            </a:extLst>
          </p:cNvPr>
          <p:cNvSpPr>
            <a:spLocks noGrp="1"/>
          </p:cNvSpPr>
          <p:nvPr>
            <p:ph type="dt" sz="half" idx="10"/>
          </p:nvPr>
        </p:nvSpPr>
        <p:spPr/>
        <p:txBody>
          <a:bodyPr/>
          <a:lstStyle/>
          <a:p>
            <a:fld id="{342F8469-F106-4EA7-8C1A-4FE9286F0718}" type="datetimeFigureOut">
              <a:rPr lang="en-US" smtClean="0"/>
              <a:t>10/24/2023</a:t>
            </a:fld>
            <a:endParaRPr lang="en-US"/>
          </a:p>
        </p:txBody>
      </p:sp>
      <p:sp>
        <p:nvSpPr>
          <p:cNvPr id="4" name="Footer Placeholder 3">
            <a:extLst>
              <a:ext uri="{FF2B5EF4-FFF2-40B4-BE49-F238E27FC236}">
                <a16:creationId xmlns:a16="http://schemas.microsoft.com/office/drawing/2014/main" id="{EE27064F-A85E-76F4-E0B0-71B0BA98EC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ADE296-61B4-5CF6-8BB3-49F9AD37160E}"/>
              </a:ext>
            </a:extLst>
          </p:cNvPr>
          <p:cNvSpPr>
            <a:spLocks noGrp="1"/>
          </p:cNvSpPr>
          <p:nvPr>
            <p:ph type="sldNum" sz="quarter" idx="12"/>
          </p:nvPr>
        </p:nvSpPr>
        <p:spPr/>
        <p:txBody>
          <a:bodyPr/>
          <a:lstStyle/>
          <a:p>
            <a:fld id="{1509D9B4-B39D-4834-B21B-0E3ACA163451}" type="slidenum">
              <a:rPr lang="en-US" smtClean="0"/>
              <a:t>‹#›</a:t>
            </a:fld>
            <a:endParaRPr lang="en-US"/>
          </a:p>
        </p:txBody>
      </p:sp>
    </p:spTree>
    <p:extLst>
      <p:ext uri="{BB962C8B-B14F-4D97-AF65-F5344CB8AC3E}">
        <p14:creationId xmlns:p14="http://schemas.microsoft.com/office/powerpoint/2010/main" val="272135002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CLOSING">
    <p:spTree>
      <p:nvGrpSpPr>
        <p:cNvPr id="1" name=""/>
        <p:cNvGrpSpPr/>
        <p:nvPr/>
      </p:nvGrpSpPr>
      <p:grpSpPr>
        <a:xfrm>
          <a:off x="0" y="0"/>
          <a:ext cx="0" cy="0"/>
          <a:chOff x="0" y="0"/>
          <a:chExt cx="0" cy="0"/>
        </a:xfrm>
      </p:grpSpPr>
      <p:grpSp>
        <p:nvGrpSpPr>
          <p:cNvPr id="14" name="Group 13"/>
          <p:cNvGrpSpPr/>
          <p:nvPr userDrawn="1"/>
        </p:nvGrpSpPr>
        <p:grpSpPr>
          <a:xfrm>
            <a:off x="0" y="5662473"/>
            <a:ext cx="12192000" cy="1183824"/>
            <a:chOff x="0" y="317163"/>
            <a:chExt cx="9144000" cy="170018"/>
          </a:xfrm>
        </p:grpSpPr>
        <p:sp>
          <p:nvSpPr>
            <p:cNvPr id="17" name="bk object 25"/>
            <p:cNvSpPr/>
            <p:nvPr userDrawn="1"/>
          </p:nvSpPr>
          <p:spPr>
            <a:xfrm>
              <a:off x="0" y="317163"/>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18" name="bk object 26"/>
            <p:cNvSpPr/>
            <p:nvPr userDrawn="1"/>
          </p:nvSpPr>
          <p:spPr>
            <a:xfrm>
              <a:off x="340051" y="317163"/>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19" name="bk object 27"/>
            <p:cNvSpPr/>
            <p:nvPr userDrawn="1"/>
          </p:nvSpPr>
          <p:spPr>
            <a:xfrm>
              <a:off x="878274" y="317163"/>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20" name="bk object 28"/>
            <p:cNvSpPr/>
            <p:nvPr userDrawn="1"/>
          </p:nvSpPr>
          <p:spPr>
            <a:xfrm>
              <a:off x="1654598" y="317163"/>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21" name="bk object 29"/>
            <p:cNvSpPr/>
            <p:nvPr userDrawn="1"/>
          </p:nvSpPr>
          <p:spPr>
            <a:xfrm>
              <a:off x="2304805" y="317163"/>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22" name="bk object 30"/>
            <p:cNvSpPr/>
            <p:nvPr userDrawn="1"/>
          </p:nvSpPr>
          <p:spPr>
            <a:xfrm>
              <a:off x="2554809" y="317163"/>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23" name="bk object 31"/>
            <p:cNvSpPr/>
            <p:nvPr userDrawn="1"/>
          </p:nvSpPr>
          <p:spPr>
            <a:xfrm>
              <a:off x="3835845" y="317163"/>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24" name="bk object 32"/>
            <p:cNvSpPr/>
            <p:nvPr userDrawn="1"/>
          </p:nvSpPr>
          <p:spPr>
            <a:xfrm>
              <a:off x="4458868" y="317163"/>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gr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b="18140"/>
          <a:stretch/>
        </p:blipFill>
        <p:spPr>
          <a:xfrm>
            <a:off x="2608" y="5668739"/>
            <a:ext cx="12192000" cy="1177559"/>
          </a:xfrm>
          <a:prstGeom prst="rect">
            <a:avLst/>
          </a:prstGeom>
        </p:spPr>
      </p:pic>
      <p:sp>
        <p:nvSpPr>
          <p:cNvPr id="3" name="TextBox 2"/>
          <p:cNvSpPr txBox="1"/>
          <p:nvPr userDrawn="1"/>
        </p:nvSpPr>
        <p:spPr>
          <a:xfrm>
            <a:off x="169625" y="3662433"/>
            <a:ext cx="8852455" cy="1815882"/>
          </a:xfrm>
          <a:prstGeom prst="rect">
            <a:avLst/>
          </a:prstGeom>
          <a:noFill/>
        </p:spPr>
        <p:txBody>
          <a:bodyPr wrap="square" rtlCol="0">
            <a:spAutoFit/>
          </a:bodyPr>
          <a:lstStyle/>
          <a:p>
            <a:r>
              <a:rPr lang="en-US" sz="1600">
                <a:solidFill>
                  <a:srgbClr val="695E4A"/>
                </a:solidFill>
                <a:latin typeface="Calibri" panose="020F0502020204030204" pitchFamily="34" charset="0"/>
              </a:rPr>
              <a:t>For more information, contact CDC</a:t>
            </a: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1-800-CDC-INFO (232-4636)</a:t>
            </a: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TTY:  1-888-232-6348    www.cdc.gov</a:t>
            </a:r>
            <a:br>
              <a:rPr lang="en-US" sz="1600">
                <a:solidFill>
                  <a:srgbClr val="695E4A"/>
                </a:solidFill>
                <a:latin typeface="Calibri" panose="020F0502020204030204" pitchFamily="34" charset="0"/>
              </a:rPr>
            </a:br>
            <a:br>
              <a:rPr lang="en-US" sz="1600">
                <a:solidFill>
                  <a:srgbClr val="695E4A"/>
                </a:solidFill>
                <a:latin typeface="Calibri" panose="020F0502020204030204" pitchFamily="34" charset="0"/>
              </a:rPr>
            </a:b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The findings and conclusions in this report are those of the authors and do not necessarily represent the official position of the Centers for Disease Control and Prevention.</a:t>
            </a:r>
          </a:p>
        </p:txBody>
      </p:sp>
      <p:grpSp>
        <p:nvGrpSpPr>
          <p:cNvPr id="2" name="Group 1"/>
          <p:cNvGrpSpPr/>
          <p:nvPr userDrawn="1"/>
        </p:nvGrpSpPr>
        <p:grpSpPr>
          <a:xfrm>
            <a:off x="0" y="5662473"/>
            <a:ext cx="12192000" cy="1183824"/>
            <a:chOff x="0" y="-11827"/>
            <a:chExt cx="9144000" cy="170018"/>
          </a:xfrm>
        </p:grpSpPr>
        <p:sp>
          <p:nvSpPr>
            <p:cNvPr id="6" name="bk object 25"/>
            <p:cNvSpPr/>
            <p:nvPr userDrawn="1"/>
          </p:nvSpPr>
          <p:spPr>
            <a:xfrm>
              <a:off x="0" y="-11827"/>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7" name="bk object 26"/>
            <p:cNvSpPr/>
            <p:nvPr userDrawn="1"/>
          </p:nvSpPr>
          <p:spPr>
            <a:xfrm>
              <a:off x="340051" y="-11827"/>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8" name="bk object 27"/>
            <p:cNvSpPr/>
            <p:nvPr userDrawn="1"/>
          </p:nvSpPr>
          <p:spPr>
            <a:xfrm>
              <a:off x="878274" y="-11827"/>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9" name="bk object 28"/>
            <p:cNvSpPr/>
            <p:nvPr userDrawn="1"/>
          </p:nvSpPr>
          <p:spPr>
            <a:xfrm>
              <a:off x="1654598" y="-11827"/>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10" name="bk object 29"/>
            <p:cNvSpPr/>
            <p:nvPr userDrawn="1"/>
          </p:nvSpPr>
          <p:spPr>
            <a:xfrm>
              <a:off x="2304805" y="-11827"/>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11" name="bk object 30"/>
            <p:cNvSpPr/>
            <p:nvPr userDrawn="1"/>
          </p:nvSpPr>
          <p:spPr>
            <a:xfrm>
              <a:off x="2554809" y="-11827"/>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12" name="bk object 31"/>
            <p:cNvSpPr/>
            <p:nvPr userDrawn="1"/>
          </p:nvSpPr>
          <p:spPr>
            <a:xfrm>
              <a:off x="3835845" y="-11827"/>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13" name="bk object 32"/>
            <p:cNvSpPr/>
            <p:nvPr userDrawn="1"/>
          </p:nvSpPr>
          <p:spPr>
            <a:xfrm>
              <a:off x="4458868" y="-11827"/>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gr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88248" y="5786294"/>
            <a:ext cx="1633689" cy="936183"/>
          </a:xfrm>
          <a:prstGeom prst="rect">
            <a:avLst/>
          </a:prstGeom>
        </p:spPr>
      </p:pic>
    </p:spTree>
    <p:extLst>
      <p:ext uri="{BB962C8B-B14F-4D97-AF65-F5344CB8AC3E}">
        <p14:creationId xmlns:p14="http://schemas.microsoft.com/office/powerpoint/2010/main" val="8251730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7DD20-5387-9F98-ACB9-2E1A332AD3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0EB6BE-36F6-87EA-1FD3-DA9BB8C99F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8CA9C1-9772-D4C1-E64E-F4FAAD60A7DB}"/>
              </a:ext>
            </a:extLst>
          </p:cNvPr>
          <p:cNvSpPr>
            <a:spLocks noGrp="1"/>
          </p:cNvSpPr>
          <p:nvPr>
            <p:ph type="dt" sz="half" idx="10"/>
          </p:nvPr>
        </p:nvSpPr>
        <p:spPr/>
        <p:txBody>
          <a:bodyPr/>
          <a:lstStyle/>
          <a:p>
            <a:fld id="{0AB22B5B-A8B7-49FB-A1E0-B6240D4B0A65}" type="datetimeFigureOut">
              <a:rPr lang="en-US" smtClean="0"/>
              <a:t>10/24/2023</a:t>
            </a:fld>
            <a:endParaRPr lang="en-US"/>
          </a:p>
        </p:txBody>
      </p:sp>
      <p:sp>
        <p:nvSpPr>
          <p:cNvPr id="5" name="Footer Placeholder 4">
            <a:extLst>
              <a:ext uri="{FF2B5EF4-FFF2-40B4-BE49-F238E27FC236}">
                <a16:creationId xmlns:a16="http://schemas.microsoft.com/office/drawing/2014/main" id="{DCC0E568-4A5A-3982-6DE0-3505239FD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755DFE-01EB-00B0-E629-E06B14C672A4}"/>
              </a:ext>
            </a:extLst>
          </p:cNvPr>
          <p:cNvSpPr>
            <a:spLocks noGrp="1"/>
          </p:cNvSpPr>
          <p:nvPr>
            <p:ph type="sldNum" sz="quarter" idx="12"/>
          </p:nvPr>
        </p:nvSpPr>
        <p:spPr/>
        <p:txBody>
          <a:bodyPr/>
          <a:lstStyle/>
          <a:p>
            <a:fld id="{1D2E86DE-64FD-4AA1-85D6-577A716552A9}" type="slidenum">
              <a:rPr lang="en-US" smtClean="0"/>
              <a:t>‹#›</a:t>
            </a:fld>
            <a:endParaRPr lang="en-US"/>
          </a:p>
        </p:txBody>
      </p:sp>
    </p:spTree>
    <p:extLst>
      <p:ext uri="{BB962C8B-B14F-4D97-AF65-F5344CB8AC3E}">
        <p14:creationId xmlns:p14="http://schemas.microsoft.com/office/powerpoint/2010/main" val="248414763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266D4-DD0B-C91F-4680-FD4F19755E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76EFC2-325E-A7D5-6594-42E7A63EA0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36D909-0092-C3D5-2FF6-5FFBD43AB2F1}"/>
              </a:ext>
            </a:extLst>
          </p:cNvPr>
          <p:cNvSpPr>
            <a:spLocks noGrp="1"/>
          </p:cNvSpPr>
          <p:nvPr>
            <p:ph type="dt" sz="half" idx="10"/>
          </p:nvPr>
        </p:nvSpPr>
        <p:spPr/>
        <p:txBody>
          <a:bodyPr/>
          <a:lstStyle/>
          <a:p>
            <a:fld id="{0AB22B5B-A8B7-49FB-A1E0-B6240D4B0A65}" type="datetimeFigureOut">
              <a:rPr lang="en-US" smtClean="0"/>
              <a:t>10/24/2023</a:t>
            </a:fld>
            <a:endParaRPr lang="en-US"/>
          </a:p>
        </p:txBody>
      </p:sp>
      <p:sp>
        <p:nvSpPr>
          <p:cNvPr id="5" name="Footer Placeholder 4">
            <a:extLst>
              <a:ext uri="{FF2B5EF4-FFF2-40B4-BE49-F238E27FC236}">
                <a16:creationId xmlns:a16="http://schemas.microsoft.com/office/drawing/2014/main" id="{BC169D2D-DB39-C963-AD70-35E4E04CBF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4382AC-D708-483E-3F5A-A7962FEA83D9}"/>
              </a:ext>
            </a:extLst>
          </p:cNvPr>
          <p:cNvSpPr>
            <a:spLocks noGrp="1"/>
          </p:cNvSpPr>
          <p:nvPr>
            <p:ph type="sldNum" sz="quarter" idx="12"/>
          </p:nvPr>
        </p:nvSpPr>
        <p:spPr/>
        <p:txBody>
          <a:bodyPr/>
          <a:lstStyle/>
          <a:p>
            <a:fld id="{1D2E86DE-64FD-4AA1-85D6-577A716552A9}" type="slidenum">
              <a:rPr lang="en-US" smtClean="0"/>
              <a:t>‹#›</a:t>
            </a:fld>
            <a:endParaRPr lang="en-US"/>
          </a:p>
        </p:txBody>
      </p:sp>
    </p:spTree>
    <p:extLst>
      <p:ext uri="{BB962C8B-B14F-4D97-AF65-F5344CB8AC3E}">
        <p14:creationId xmlns:p14="http://schemas.microsoft.com/office/powerpoint/2010/main" val="118730838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22705-F0CC-A389-C5C3-39C38C76A6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487ACC8-35C7-5CCD-2CD0-A21C150EAB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0522A4-3748-F090-542C-B37F8A223AA5}"/>
              </a:ext>
            </a:extLst>
          </p:cNvPr>
          <p:cNvSpPr>
            <a:spLocks noGrp="1"/>
          </p:cNvSpPr>
          <p:nvPr>
            <p:ph type="dt" sz="half" idx="10"/>
          </p:nvPr>
        </p:nvSpPr>
        <p:spPr/>
        <p:txBody>
          <a:bodyPr/>
          <a:lstStyle/>
          <a:p>
            <a:fld id="{0AB22B5B-A8B7-49FB-A1E0-B6240D4B0A65}" type="datetimeFigureOut">
              <a:rPr lang="en-US" smtClean="0"/>
              <a:t>10/24/2023</a:t>
            </a:fld>
            <a:endParaRPr lang="en-US"/>
          </a:p>
        </p:txBody>
      </p:sp>
      <p:sp>
        <p:nvSpPr>
          <p:cNvPr id="5" name="Footer Placeholder 4">
            <a:extLst>
              <a:ext uri="{FF2B5EF4-FFF2-40B4-BE49-F238E27FC236}">
                <a16:creationId xmlns:a16="http://schemas.microsoft.com/office/drawing/2014/main" id="{65F7CB05-34BF-0830-8D0D-D8718FB3B7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CF9D30-8D66-F048-1E75-5F9B4A0A17B9}"/>
              </a:ext>
            </a:extLst>
          </p:cNvPr>
          <p:cNvSpPr>
            <a:spLocks noGrp="1"/>
          </p:cNvSpPr>
          <p:nvPr>
            <p:ph type="sldNum" sz="quarter" idx="12"/>
          </p:nvPr>
        </p:nvSpPr>
        <p:spPr/>
        <p:txBody>
          <a:bodyPr/>
          <a:lstStyle/>
          <a:p>
            <a:fld id="{1D2E86DE-64FD-4AA1-85D6-577A716552A9}" type="slidenum">
              <a:rPr lang="en-US" smtClean="0"/>
              <a:t>‹#›</a:t>
            </a:fld>
            <a:endParaRPr lang="en-US"/>
          </a:p>
        </p:txBody>
      </p:sp>
    </p:spTree>
    <p:extLst>
      <p:ext uri="{BB962C8B-B14F-4D97-AF65-F5344CB8AC3E}">
        <p14:creationId xmlns:p14="http://schemas.microsoft.com/office/powerpoint/2010/main" val="162560607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E86C4-4421-09AE-3394-8E5F3D6D35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6B54A7-FE6D-B378-C87B-952AD8456E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98122C-F1AE-A3B4-68A2-FE6E8B12B3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2BEBD6E-12F0-BA61-641E-9AA1CB2086C0}"/>
              </a:ext>
            </a:extLst>
          </p:cNvPr>
          <p:cNvSpPr>
            <a:spLocks noGrp="1"/>
          </p:cNvSpPr>
          <p:nvPr>
            <p:ph type="dt" sz="half" idx="10"/>
          </p:nvPr>
        </p:nvSpPr>
        <p:spPr/>
        <p:txBody>
          <a:bodyPr/>
          <a:lstStyle/>
          <a:p>
            <a:fld id="{0AB22B5B-A8B7-49FB-A1E0-B6240D4B0A65}" type="datetimeFigureOut">
              <a:rPr lang="en-US" smtClean="0"/>
              <a:t>10/24/2023</a:t>
            </a:fld>
            <a:endParaRPr lang="en-US"/>
          </a:p>
        </p:txBody>
      </p:sp>
      <p:sp>
        <p:nvSpPr>
          <p:cNvPr id="6" name="Footer Placeholder 5">
            <a:extLst>
              <a:ext uri="{FF2B5EF4-FFF2-40B4-BE49-F238E27FC236}">
                <a16:creationId xmlns:a16="http://schemas.microsoft.com/office/drawing/2014/main" id="{322A72F5-0BB1-F508-DB6C-FDC5DEF109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3D963E-B133-76D1-D20B-5BC7D06E8C80}"/>
              </a:ext>
            </a:extLst>
          </p:cNvPr>
          <p:cNvSpPr>
            <a:spLocks noGrp="1"/>
          </p:cNvSpPr>
          <p:nvPr>
            <p:ph type="sldNum" sz="quarter" idx="12"/>
          </p:nvPr>
        </p:nvSpPr>
        <p:spPr/>
        <p:txBody>
          <a:bodyPr/>
          <a:lstStyle/>
          <a:p>
            <a:fld id="{1D2E86DE-64FD-4AA1-85D6-577A716552A9}" type="slidenum">
              <a:rPr lang="en-US" smtClean="0"/>
              <a:t>‹#›</a:t>
            </a:fld>
            <a:endParaRPr lang="en-US"/>
          </a:p>
        </p:txBody>
      </p:sp>
    </p:spTree>
    <p:extLst>
      <p:ext uri="{BB962C8B-B14F-4D97-AF65-F5344CB8AC3E}">
        <p14:creationId xmlns:p14="http://schemas.microsoft.com/office/powerpoint/2010/main" val="385130209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5EB24-9F1B-E05D-2237-D99DBE4885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83CCAA8-792B-67AB-F3F8-B49F7507BB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B72684-7EBB-A3F2-9637-657A9496D8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7E2D10-77FE-7679-6B5E-6135785B0D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8F0953-494E-3010-CE70-8EF25232B1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A4D59C9-E2CB-1A03-4287-265262F2C6B2}"/>
              </a:ext>
            </a:extLst>
          </p:cNvPr>
          <p:cNvSpPr>
            <a:spLocks noGrp="1"/>
          </p:cNvSpPr>
          <p:nvPr>
            <p:ph type="dt" sz="half" idx="10"/>
          </p:nvPr>
        </p:nvSpPr>
        <p:spPr/>
        <p:txBody>
          <a:bodyPr/>
          <a:lstStyle/>
          <a:p>
            <a:fld id="{0AB22B5B-A8B7-49FB-A1E0-B6240D4B0A65}" type="datetimeFigureOut">
              <a:rPr lang="en-US" smtClean="0"/>
              <a:t>10/24/2023</a:t>
            </a:fld>
            <a:endParaRPr lang="en-US"/>
          </a:p>
        </p:txBody>
      </p:sp>
      <p:sp>
        <p:nvSpPr>
          <p:cNvPr id="8" name="Footer Placeholder 7">
            <a:extLst>
              <a:ext uri="{FF2B5EF4-FFF2-40B4-BE49-F238E27FC236}">
                <a16:creationId xmlns:a16="http://schemas.microsoft.com/office/drawing/2014/main" id="{1972671C-17C3-391E-45BE-9C7B367AC4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846891E-215A-714C-8A84-E748D04314D3}"/>
              </a:ext>
            </a:extLst>
          </p:cNvPr>
          <p:cNvSpPr>
            <a:spLocks noGrp="1"/>
          </p:cNvSpPr>
          <p:nvPr>
            <p:ph type="sldNum" sz="quarter" idx="12"/>
          </p:nvPr>
        </p:nvSpPr>
        <p:spPr/>
        <p:txBody>
          <a:bodyPr/>
          <a:lstStyle/>
          <a:p>
            <a:fld id="{1D2E86DE-64FD-4AA1-85D6-577A716552A9}" type="slidenum">
              <a:rPr lang="en-US" smtClean="0"/>
              <a:t>‹#›</a:t>
            </a:fld>
            <a:endParaRPr lang="en-US"/>
          </a:p>
        </p:txBody>
      </p:sp>
    </p:spTree>
    <p:extLst>
      <p:ext uri="{BB962C8B-B14F-4D97-AF65-F5344CB8AC3E}">
        <p14:creationId xmlns:p14="http://schemas.microsoft.com/office/powerpoint/2010/main" val="5341550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FD43D-B131-4EA7-AE12-2917B95AC86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B45AF2-F493-F3DD-2B40-6D990A4CDA59}"/>
              </a:ext>
            </a:extLst>
          </p:cNvPr>
          <p:cNvSpPr>
            <a:spLocks noGrp="1"/>
          </p:cNvSpPr>
          <p:nvPr>
            <p:ph type="dt" sz="half" idx="10"/>
          </p:nvPr>
        </p:nvSpPr>
        <p:spPr/>
        <p:txBody>
          <a:bodyPr/>
          <a:lstStyle/>
          <a:p>
            <a:fld id="{0AB22B5B-A8B7-49FB-A1E0-B6240D4B0A65}" type="datetimeFigureOut">
              <a:rPr lang="en-US" smtClean="0"/>
              <a:t>10/24/2023</a:t>
            </a:fld>
            <a:endParaRPr lang="en-US"/>
          </a:p>
        </p:txBody>
      </p:sp>
      <p:sp>
        <p:nvSpPr>
          <p:cNvPr id="4" name="Footer Placeholder 3">
            <a:extLst>
              <a:ext uri="{FF2B5EF4-FFF2-40B4-BE49-F238E27FC236}">
                <a16:creationId xmlns:a16="http://schemas.microsoft.com/office/drawing/2014/main" id="{5D30C3D5-FE2E-E386-3795-37C80BAFBF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8CDC8B-2DB5-954B-DF72-F437A3A99524}"/>
              </a:ext>
            </a:extLst>
          </p:cNvPr>
          <p:cNvSpPr>
            <a:spLocks noGrp="1"/>
          </p:cNvSpPr>
          <p:nvPr>
            <p:ph type="sldNum" sz="quarter" idx="12"/>
          </p:nvPr>
        </p:nvSpPr>
        <p:spPr/>
        <p:txBody>
          <a:bodyPr/>
          <a:lstStyle/>
          <a:p>
            <a:fld id="{1D2E86DE-64FD-4AA1-85D6-577A716552A9}" type="slidenum">
              <a:rPr lang="en-US" smtClean="0"/>
              <a:t>‹#›</a:t>
            </a:fld>
            <a:endParaRPr lang="en-US"/>
          </a:p>
        </p:txBody>
      </p:sp>
    </p:spTree>
    <p:extLst>
      <p:ext uri="{BB962C8B-B14F-4D97-AF65-F5344CB8AC3E}">
        <p14:creationId xmlns:p14="http://schemas.microsoft.com/office/powerpoint/2010/main" val="37426543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19EEA0-F403-7C08-A79C-6B65AEB527FD}"/>
              </a:ext>
            </a:extLst>
          </p:cNvPr>
          <p:cNvSpPr>
            <a:spLocks noGrp="1"/>
          </p:cNvSpPr>
          <p:nvPr>
            <p:ph type="dt" sz="half" idx="10"/>
          </p:nvPr>
        </p:nvSpPr>
        <p:spPr/>
        <p:txBody>
          <a:bodyPr/>
          <a:lstStyle/>
          <a:p>
            <a:fld id="{0AB22B5B-A8B7-49FB-A1E0-B6240D4B0A65}" type="datetimeFigureOut">
              <a:rPr lang="en-US" smtClean="0"/>
              <a:t>10/24/2023</a:t>
            </a:fld>
            <a:endParaRPr lang="en-US"/>
          </a:p>
        </p:txBody>
      </p:sp>
      <p:sp>
        <p:nvSpPr>
          <p:cNvPr id="3" name="Footer Placeholder 2">
            <a:extLst>
              <a:ext uri="{FF2B5EF4-FFF2-40B4-BE49-F238E27FC236}">
                <a16:creationId xmlns:a16="http://schemas.microsoft.com/office/drawing/2014/main" id="{16FB01B8-07BE-ABF3-D267-7B52E3D46A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4F0214-2700-53F5-F8AF-DF6CEA435F3A}"/>
              </a:ext>
            </a:extLst>
          </p:cNvPr>
          <p:cNvSpPr>
            <a:spLocks noGrp="1"/>
          </p:cNvSpPr>
          <p:nvPr>
            <p:ph type="sldNum" sz="quarter" idx="12"/>
          </p:nvPr>
        </p:nvSpPr>
        <p:spPr/>
        <p:txBody>
          <a:bodyPr/>
          <a:lstStyle/>
          <a:p>
            <a:fld id="{1D2E86DE-64FD-4AA1-85D6-577A716552A9}" type="slidenum">
              <a:rPr lang="en-US" smtClean="0"/>
              <a:t>‹#›</a:t>
            </a:fld>
            <a:endParaRPr lang="en-US"/>
          </a:p>
        </p:txBody>
      </p:sp>
    </p:spTree>
    <p:extLst>
      <p:ext uri="{BB962C8B-B14F-4D97-AF65-F5344CB8AC3E}">
        <p14:creationId xmlns:p14="http://schemas.microsoft.com/office/powerpoint/2010/main" val="271729861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05C7C-6C97-6414-F218-395BD1A14F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AA19F21-68FE-B428-ADCE-B56DE7BA5A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AE740B1-A38D-E6AD-E9C6-5B6776C252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DE4C94-AD6C-361E-A8D3-036C55BC7D50}"/>
              </a:ext>
            </a:extLst>
          </p:cNvPr>
          <p:cNvSpPr>
            <a:spLocks noGrp="1"/>
          </p:cNvSpPr>
          <p:nvPr>
            <p:ph type="dt" sz="half" idx="10"/>
          </p:nvPr>
        </p:nvSpPr>
        <p:spPr/>
        <p:txBody>
          <a:bodyPr/>
          <a:lstStyle/>
          <a:p>
            <a:fld id="{0AB22B5B-A8B7-49FB-A1E0-B6240D4B0A65}" type="datetimeFigureOut">
              <a:rPr lang="en-US" smtClean="0"/>
              <a:t>10/24/2023</a:t>
            </a:fld>
            <a:endParaRPr lang="en-US"/>
          </a:p>
        </p:txBody>
      </p:sp>
      <p:sp>
        <p:nvSpPr>
          <p:cNvPr id="6" name="Footer Placeholder 5">
            <a:extLst>
              <a:ext uri="{FF2B5EF4-FFF2-40B4-BE49-F238E27FC236}">
                <a16:creationId xmlns:a16="http://schemas.microsoft.com/office/drawing/2014/main" id="{91530B17-1805-7298-8E3F-426891C472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083AD4-60ED-9F00-32DF-163605B58CDA}"/>
              </a:ext>
            </a:extLst>
          </p:cNvPr>
          <p:cNvSpPr>
            <a:spLocks noGrp="1"/>
          </p:cNvSpPr>
          <p:nvPr>
            <p:ph type="sldNum" sz="quarter" idx="12"/>
          </p:nvPr>
        </p:nvSpPr>
        <p:spPr/>
        <p:txBody>
          <a:bodyPr/>
          <a:lstStyle/>
          <a:p>
            <a:fld id="{1D2E86DE-64FD-4AA1-85D6-577A716552A9}" type="slidenum">
              <a:rPr lang="en-US" smtClean="0"/>
              <a:t>‹#›</a:t>
            </a:fld>
            <a:endParaRPr lang="en-US"/>
          </a:p>
        </p:txBody>
      </p:sp>
    </p:spTree>
    <p:extLst>
      <p:ext uri="{BB962C8B-B14F-4D97-AF65-F5344CB8AC3E}">
        <p14:creationId xmlns:p14="http://schemas.microsoft.com/office/powerpoint/2010/main" val="221581852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7B226-9740-E8AE-4D0A-388FC1336D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AFF929-0052-D092-6212-A0C1334E68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E75BBF-F579-5025-3B48-679FB91215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A0F850-F867-F97B-D928-045012E21EAC}"/>
              </a:ext>
            </a:extLst>
          </p:cNvPr>
          <p:cNvSpPr>
            <a:spLocks noGrp="1"/>
          </p:cNvSpPr>
          <p:nvPr>
            <p:ph type="dt" sz="half" idx="10"/>
          </p:nvPr>
        </p:nvSpPr>
        <p:spPr/>
        <p:txBody>
          <a:bodyPr/>
          <a:lstStyle/>
          <a:p>
            <a:fld id="{0AB22B5B-A8B7-49FB-A1E0-B6240D4B0A65}" type="datetimeFigureOut">
              <a:rPr lang="en-US" smtClean="0"/>
              <a:t>10/24/2023</a:t>
            </a:fld>
            <a:endParaRPr lang="en-US"/>
          </a:p>
        </p:txBody>
      </p:sp>
      <p:sp>
        <p:nvSpPr>
          <p:cNvPr id="6" name="Footer Placeholder 5">
            <a:extLst>
              <a:ext uri="{FF2B5EF4-FFF2-40B4-BE49-F238E27FC236}">
                <a16:creationId xmlns:a16="http://schemas.microsoft.com/office/drawing/2014/main" id="{CF52C89C-D62D-C55D-7AFB-B3F01FC66E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3E68B0-12C7-6692-5CAD-E1B6A2390596}"/>
              </a:ext>
            </a:extLst>
          </p:cNvPr>
          <p:cNvSpPr>
            <a:spLocks noGrp="1"/>
          </p:cNvSpPr>
          <p:nvPr>
            <p:ph type="sldNum" sz="quarter" idx="12"/>
          </p:nvPr>
        </p:nvSpPr>
        <p:spPr/>
        <p:txBody>
          <a:bodyPr/>
          <a:lstStyle/>
          <a:p>
            <a:fld id="{1D2E86DE-64FD-4AA1-85D6-577A716552A9}" type="slidenum">
              <a:rPr lang="en-US" smtClean="0"/>
              <a:t>‹#›</a:t>
            </a:fld>
            <a:endParaRPr lang="en-US"/>
          </a:p>
        </p:txBody>
      </p:sp>
    </p:spTree>
    <p:extLst>
      <p:ext uri="{BB962C8B-B14F-4D97-AF65-F5344CB8AC3E}">
        <p14:creationId xmlns:p14="http://schemas.microsoft.com/office/powerpoint/2010/main" val="3812520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AC75BB-25F8-8DBE-641B-A2329330E974}"/>
              </a:ext>
            </a:extLst>
          </p:cNvPr>
          <p:cNvSpPr>
            <a:spLocks noGrp="1"/>
          </p:cNvSpPr>
          <p:nvPr>
            <p:ph type="dt" sz="half" idx="10"/>
          </p:nvPr>
        </p:nvSpPr>
        <p:spPr/>
        <p:txBody>
          <a:bodyPr/>
          <a:lstStyle/>
          <a:p>
            <a:fld id="{342F8469-F106-4EA7-8C1A-4FE9286F0718}" type="datetimeFigureOut">
              <a:rPr lang="en-US" smtClean="0"/>
              <a:t>10/24/2023</a:t>
            </a:fld>
            <a:endParaRPr lang="en-US"/>
          </a:p>
        </p:txBody>
      </p:sp>
      <p:sp>
        <p:nvSpPr>
          <p:cNvPr id="3" name="Footer Placeholder 2">
            <a:extLst>
              <a:ext uri="{FF2B5EF4-FFF2-40B4-BE49-F238E27FC236}">
                <a16:creationId xmlns:a16="http://schemas.microsoft.com/office/drawing/2014/main" id="{37F8B06E-8F71-C9E9-F46C-F4EB93D7A7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9C55685-B586-55CF-846F-0DAD44095160}"/>
              </a:ext>
            </a:extLst>
          </p:cNvPr>
          <p:cNvSpPr>
            <a:spLocks noGrp="1"/>
          </p:cNvSpPr>
          <p:nvPr>
            <p:ph type="sldNum" sz="quarter" idx="12"/>
          </p:nvPr>
        </p:nvSpPr>
        <p:spPr/>
        <p:txBody>
          <a:bodyPr/>
          <a:lstStyle/>
          <a:p>
            <a:fld id="{1509D9B4-B39D-4834-B21B-0E3ACA163451}" type="slidenum">
              <a:rPr lang="en-US" smtClean="0"/>
              <a:t>‹#›</a:t>
            </a:fld>
            <a:endParaRPr lang="en-US"/>
          </a:p>
        </p:txBody>
      </p:sp>
    </p:spTree>
    <p:extLst>
      <p:ext uri="{BB962C8B-B14F-4D97-AF65-F5344CB8AC3E}">
        <p14:creationId xmlns:p14="http://schemas.microsoft.com/office/powerpoint/2010/main" val="38048070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71EA5-F4C6-3C26-647C-D766299C4BE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92135C-EE9B-00D9-5C19-167BC547B3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BC6DCD-35DA-810F-5DFD-FC3CA8E51ED2}"/>
              </a:ext>
            </a:extLst>
          </p:cNvPr>
          <p:cNvSpPr>
            <a:spLocks noGrp="1"/>
          </p:cNvSpPr>
          <p:nvPr>
            <p:ph type="dt" sz="half" idx="10"/>
          </p:nvPr>
        </p:nvSpPr>
        <p:spPr/>
        <p:txBody>
          <a:bodyPr/>
          <a:lstStyle/>
          <a:p>
            <a:fld id="{0AB22B5B-A8B7-49FB-A1E0-B6240D4B0A65}" type="datetimeFigureOut">
              <a:rPr lang="en-US" smtClean="0"/>
              <a:t>10/24/2023</a:t>
            </a:fld>
            <a:endParaRPr lang="en-US"/>
          </a:p>
        </p:txBody>
      </p:sp>
      <p:sp>
        <p:nvSpPr>
          <p:cNvPr id="5" name="Footer Placeholder 4">
            <a:extLst>
              <a:ext uri="{FF2B5EF4-FFF2-40B4-BE49-F238E27FC236}">
                <a16:creationId xmlns:a16="http://schemas.microsoft.com/office/drawing/2014/main" id="{948E87A7-2642-4A80-CAEF-536AF78F1F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EF91B-8004-B28C-0228-457D92511426}"/>
              </a:ext>
            </a:extLst>
          </p:cNvPr>
          <p:cNvSpPr>
            <a:spLocks noGrp="1"/>
          </p:cNvSpPr>
          <p:nvPr>
            <p:ph type="sldNum" sz="quarter" idx="12"/>
          </p:nvPr>
        </p:nvSpPr>
        <p:spPr/>
        <p:txBody>
          <a:bodyPr/>
          <a:lstStyle/>
          <a:p>
            <a:fld id="{1D2E86DE-64FD-4AA1-85D6-577A716552A9}" type="slidenum">
              <a:rPr lang="en-US" smtClean="0"/>
              <a:t>‹#›</a:t>
            </a:fld>
            <a:endParaRPr lang="en-US"/>
          </a:p>
        </p:txBody>
      </p:sp>
    </p:spTree>
    <p:extLst>
      <p:ext uri="{BB962C8B-B14F-4D97-AF65-F5344CB8AC3E}">
        <p14:creationId xmlns:p14="http://schemas.microsoft.com/office/powerpoint/2010/main" val="13114970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A53F36-0856-0FE0-ACF6-D7C5CFE208D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96D169-877B-6C37-F7D5-2D1C322DEF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9946BD-62C2-FEAA-2A17-E7FB3A049205}"/>
              </a:ext>
            </a:extLst>
          </p:cNvPr>
          <p:cNvSpPr>
            <a:spLocks noGrp="1"/>
          </p:cNvSpPr>
          <p:nvPr>
            <p:ph type="dt" sz="half" idx="10"/>
          </p:nvPr>
        </p:nvSpPr>
        <p:spPr/>
        <p:txBody>
          <a:bodyPr/>
          <a:lstStyle/>
          <a:p>
            <a:fld id="{0AB22B5B-A8B7-49FB-A1E0-B6240D4B0A65}" type="datetimeFigureOut">
              <a:rPr lang="en-US" smtClean="0"/>
              <a:t>10/24/2023</a:t>
            </a:fld>
            <a:endParaRPr lang="en-US"/>
          </a:p>
        </p:txBody>
      </p:sp>
      <p:sp>
        <p:nvSpPr>
          <p:cNvPr id="5" name="Footer Placeholder 4">
            <a:extLst>
              <a:ext uri="{FF2B5EF4-FFF2-40B4-BE49-F238E27FC236}">
                <a16:creationId xmlns:a16="http://schemas.microsoft.com/office/drawing/2014/main" id="{25D64111-9257-C742-0A18-110360E00E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21F54C-F233-62C5-B861-F257D76275F6}"/>
              </a:ext>
            </a:extLst>
          </p:cNvPr>
          <p:cNvSpPr>
            <a:spLocks noGrp="1"/>
          </p:cNvSpPr>
          <p:nvPr>
            <p:ph type="sldNum" sz="quarter" idx="12"/>
          </p:nvPr>
        </p:nvSpPr>
        <p:spPr/>
        <p:txBody>
          <a:bodyPr/>
          <a:lstStyle/>
          <a:p>
            <a:fld id="{1D2E86DE-64FD-4AA1-85D6-577A716552A9}" type="slidenum">
              <a:rPr lang="en-US" smtClean="0"/>
              <a:t>‹#›</a:t>
            </a:fld>
            <a:endParaRPr lang="en-US"/>
          </a:p>
        </p:txBody>
      </p:sp>
    </p:spTree>
    <p:extLst>
      <p:ext uri="{BB962C8B-B14F-4D97-AF65-F5344CB8AC3E}">
        <p14:creationId xmlns:p14="http://schemas.microsoft.com/office/powerpoint/2010/main" val="337526464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color_backgroun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2" y="4467097"/>
            <a:ext cx="11059884" cy="1162051"/>
          </a:xfrm>
          <a:prstGeom prst="rect">
            <a:avLst/>
          </a:prstGeom>
        </p:spPr>
        <p:txBody>
          <a:bodyPr anchor="b"/>
          <a:lstStyle>
            <a:lvl1pPr algn="l">
              <a:defRPr sz="4800" b="1" baseline="0">
                <a:solidFill>
                  <a:schemeClr val="bg2"/>
                </a:solidFill>
                <a:effectLst/>
                <a:latin typeface="Calibri" pitchFamily="34" charset="0"/>
              </a:defRPr>
            </a:lvl1pPr>
          </a:lstStyle>
          <a:p>
            <a:endParaRPr lang="en-US"/>
          </a:p>
        </p:txBody>
      </p:sp>
      <p:sp>
        <p:nvSpPr>
          <p:cNvPr id="5" name="Text Placeholder 2"/>
          <p:cNvSpPr>
            <a:spLocks noGrp="1"/>
          </p:cNvSpPr>
          <p:nvPr>
            <p:ph type="body" idx="1"/>
          </p:nvPr>
        </p:nvSpPr>
        <p:spPr>
          <a:xfrm>
            <a:off x="609601" y="5900928"/>
            <a:ext cx="10363200" cy="568325"/>
          </a:xfrm>
          <a:prstGeom prst="rect">
            <a:avLst/>
          </a:prstGeom>
        </p:spPr>
        <p:txBody>
          <a:bodyPr anchor="b"/>
          <a:lstStyle>
            <a:lvl1pPr marL="0" indent="0" algn="l">
              <a:lnSpc>
                <a:spcPts val="2933"/>
              </a:lnSpc>
              <a:buNone/>
              <a:defRPr sz="2667" baseline="0">
                <a:solidFill>
                  <a:schemeClr val="bg2"/>
                </a:solidFill>
                <a:latin typeface="Calibri"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endParaRPr lang="en-US"/>
          </a:p>
        </p:txBody>
      </p:sp>
    </p:spTree>
    <p:extLst>
      <p:ext uri="{BB962C8B-B14F-4D97-AF65-F5344CB8AC3E}">
        <p14:creationId xmlns:p14="http://schemas.microsoft.com/office/powerpoint/2010/main" val="414725239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DATA SLIDE">
    <p:spTree>
      <p:nvGrpSpPr>
        <p:cNvPr id="1" name=""/>
        <p:cNvGrpSpPr/>
        <p:nvPr/>
      </p:nvGrpSpPr>
      <p:grpSpPr>
        <a:xfrm>
          <a:off x="0" y="0"/>
          <a:ext cx="0" cy="0"/>
          <a:chOff x="0" y="0"/>
          <a:chExt cx="0" cy="0"/>
        </a:xfrm>
      </p:grpSpPr>
      <p:grpSp>
        <p:nvGrpSpPr>
          <p:cNvPr id="7" name="Group 6"/>
          <p:cNvGrpSpPr/>
          <p:nvPr userDrawn="1"/>
        </p:nvGrpSpPr>
        <p:grpSpPr>
          <a:xfrm>
            <a:off x="0" y="6737107"/>
            <a:ext cx="12192000" cy="121584"/>
            <a:chOff x="-4727795" y="10151256"/>
            <a:chExt cx="21930367" cy="545666"/>
          </a:xfrm>
        </p:grpSpPr>
        <p:sp>
          <p:nvSpPr>
            <p:cNvPr id="8" name="Rectangle 7"/>
            <p:cNvSpPr>
              <a:spLocks noChangeArrowheads="1"/>
            </p:cNvSpPr>
            <p:nvPr userDrawn="1"/>
          </p:nvSpPr>
          <p:spPr bwMode="auto">
            <a:xfrm>
              <a:off x="9860470" y="10151256"/>
              <a:ext cx="1446394" cy="545666"/>
            </a:xfrm>
            <a:prstGeom prst="rect">
              <a:avLst/>
            </a:prstGeom>
            <a:solidFill>
              <a:srgbClr val="993B25"/>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9" name="Rectangle 8"/>
            <p:cNvSpPr>
              <a:spLocks noChangeArrowheads="1"/>
            </p:cNvSpPr>
            <p:nvPr userDrawn="1"/>
          </p:nvSpPr>
          <p:spPr bwMode="auto">
            <a:xfrm>
              <a:off x="11288002" y="10151256"/>
              <a:ext cx="1446394" cy="545666"/>
            </a:xfrm>
            <a:prstGeom prst="rect">
              <a:avLst/>
            </a:prstGeom>
            <a:solidFill>
              <a:srgbClr val="7F8080"/>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0" name="Rectangle 9"/>
            <p:cNvSpPr>
              <a:spLocks noChangeArrowheads="1"/>
            </p:cNvSpPr>
            <p:nvPr userDrawn="1"/>
          </p:nvSpPr>
          <p:spPr bwMode="auto">
            <a:xfrm>
              <a:off x="12734393" y="10151256"/>
              <a:ext cx="1447572" cy="545666"/>
            </a:xfrm>
            <a:prstGeom prst="rect">
              <a:avLst/>
            </a:prstGeom>
            <a:solidFill>
              <a:srgbClr val="536DB3"/>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1" name="Rectangle 10"/>
            <p:cNvSpPr>
              <a:spLocks noChangeArrowheads="1"/>
            </p:cNvSpPr>
            <p:nvPr userDrawn="1"/>
          </p:nvSpPr>
          <p:spPr bwMode="auto">
            <a:xfrm>
              <a:off x="14148766" y="10151256"/>
              <a:ext cx="305380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2" name="Rectangle 20"/>
            <p:cNvSpPr>
              <a:spLocks noChangeArrowheads="1"/>
            </p:cNvSpPr>
            <p:nvPr userDrawn="1"/>
          </p:nvSpPr>
          <p:spPr bwMode="auto">
            <a:xfrm>
              <a:off x="-4727795" y="10151256"/>
              <a:ext cx="1362073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3" name="Rectangle 12"/>
            <p:cNvSpPr>
              <a:spLocks noChangeArrowheads="1"/>
            </p:cNvSpPr>
            <p:nvPr userDrawn="1"/>
          </p:nvSpPr>
          <p:spPr bwMode="auto">
            <a:xfrm>
              <a:off x="8417613" y="10151256"/>
              <a:ext cx="1446394" cy="545666"/>
            </a:xfrm>
            <a:prstGeom prst="rect">
              <a:avLst/>
            </a:prstGeom>
            <a:solidFill>
              <a:srgbClr val="007D57"/>
            </a:solidFill>
            <a:ln>
              <a:noFill/>
            </a:ln>
          </p:spPr>
          <p:txBody>
            <a:bodyPr vert="horz" wrap="square" lIns="60960" tIns="30480" rIns="60960" bIns="30480" numCol="1" anchor="t" anchorCtr="0" compatLnSpc="1">
              <a:prstTxWarp prst="textNoShape">
                <a:avLst/>
              </a:prstTxWarp>
            </a:bodyPr>
            <a:lstStyle/>
            <a:p>
              <a:endParaRPr lang="en-US" sz="2223"/>
            </a:p>
          </p:txBody>
        </p:sp>
      </p:grpSp>
      <p:sp>
        <p:nvSpPr>
          <p:cNvPr id="2" name="Title 1"/>
          <p:cNvSpPr>
            <a:spLocks noGrp="1"/>
          </p:cNvSpPr>
          <p:nvPr>
            <p:ph type="title" hasCustomPrompt="1"/>
          </p:nvPr>
        </p:nvSpPr>
        <p:spPr>
          <a:xfrm>
            <a:off x="609600" y="274639"/>
            <a:ext cx="10972800" cy="1143000"/>
          </a:xfrm>
          <a:prstGeom prst="rect">
            <a:avLst/>
          </a:prstGeom>
        </p:spPr>
        <p:txBody>
          <a:bodyPr anchor="b" anchorCtr="0"/>
          <a:lstStyle>
            <a:lvl1pPr algn="l">
              <a:lnSpc>
                <a:spcPts val="4000"/>
              </a:lnSpc>
              <a:defRPr sz="3733" b="1" baseline="0">
                <a:solidFill>
                  <a:srgbClr val="0039A6"/>
                </a:solidFill>
                <a:effectLst/>
                <a:latin typeface="Calibri" pitchFamily="34" charset="0"/>
              </a:defRPr>
            </a:lvl1pPr>
          </a:lstStyle>
          <a:p>
            <a:r>
              <a:rPr lang="en-US"/>
              <a:t>Bottom band: OD</a:t>
            </a:r>
          </a:p>
        </p:txBody>
      </p:sp>
      <p:sp>
        <p:nvSpPr>
          <p:cNvPr id="5" name="Text Placeholder 7"/>
          <p:cNvSpPr>
            <a:spLocks noGrp="1"/>
          </p:cNvSpPr>
          <p:nvPr>
            <p:ph type="body" sz="quarter" idx="10"/>
          </p:nvPr>
        </p:nvSpPr>
        <p:spPr>
          <a:xfrm>
            <a:off x="609600" y="1545167"/>
            <a:ext cx="10972800" cy="4455584"/>
          </a:xfrm>
        </p:spPr>
        <p:txBody>
          <a:bodyPr/>
          <a:lstStyle>
            <a:lvl1pPr marL="457189" indent="-457189">
              <a:buClr>
                <a:srgbClr val="005DAA"/>
              </a:buClr>
              <a:buFont typeface="Wingdings" panose="05000000000000000000" pitchFamily="2" charset="2"/>
              <a:buChar char="§"/>
              <a:defRPr sz="2667">
                <a:solidFill>
                  <a:schemeClr val="bg1">
                    <a:lumMod val="50000"/>
                  </a:schemeClr>
                </a:solidFill>
              </a:defRPr>
            </a:lvl1pPr>
            <a:lvl2pPr>
              <a:buClr>
                <a:srgbClr val="532E63"/>
              </a:buClr>
              <a:defRPr sz="2667">
                <a:solidFill>
                  <a:schemeClr val="bg1">
                    <a:lumMod val="50000"/>
                  </a:schemeClr>
                </a:solidFill>
              </a:defRPr>
            </a:lvl2pPr>
            <a:lvl3pPr>
              <a:buClr>
                <a:srgbClr val="9A3B26"/>
              </a:buClr>
              <a:defRPr sz="2667">
                <a:solidFill>
                  <a:schemeClr val="bg1">
                    <a:lumMod val="50000"/>
                  </a:schemeClr>
                </a:solidFill>
              </a:defRPr>
            </a:lvl3pPr>
            <a:lvl4pPr>
              <a:defRPr sz="2667">
                <a:solidFill>
                  <a:schemeClr val="accent4">
                    <a:lumMod val="75000"/>
                  </a:schemeClr>
                </a:solidFill>
              </a:defRPr>
            </a:lvl4pPr>
            <a:lvl5pPr>
              <a:defRPr sz="2667">
                <a:solidFill>
                  <a:schemeClr val="accent4">
                    <a:lumMod val="75000"/>
                  </a:schemeClr>
                </a:solidFill>
              </a:defRPr>
            </a:lvl5pPr>
          </a:lstStyle>
          <a:p>
            <a:pPr lvl="0"/>
            <a:r>
              <a:rPr lang="en-US"/>
              <a:t>Click to edit Master text styles</a:t>
            </a:r>
          </a:p>
          <a:p>
            <a:pPr lvl="1"/>
            <a:r>
              <a:rPr lang="en-US"/>
              <a:t>Second level</a:t>
            </a:r>
          </a:p>
          <a:p>
            <a:pPr lvl="2"/>
            <a:r>
              <a:rPr lang="en-US"/>
              <a:t>Third level</a:t>
            </a:r>
          </a:p>
        </p:txBody>
      </p:sp>
      <p:sp>
        <p:nvSpPr>
          <p:cNvPr id="3" name="Slide Number Placeholder 4">
            <a:extLst>
              <a:ext uri="{FF2B5EF4-FFF2-40B4-BE49-F238E27FC236}">
                <a16:creationId xmlns:a16="http://schemas.microsoft.com/office/drawing/2014/main" id="{DCAE9825-15DE-12EE-4501-1AC1DEA4CFE4}"/>
              </a:ext>
            </a:extLst>
          </p:cNvPr>
          <p:cNvSpPr>
            <a:spLocks noGrp="1"/>
          </p:cNvSpPr>
          <p:nvPr>
            <p:ph type="sldNum" sz="quarter" idx="12"/>
          </p:nvPr>
        </p:nvSpPr>
        <p:spPr>
          <a:xfrm>
            <a:off x="9305900" y="6218236"/>
            <a:ext cx="2743200" cy="365125"/>
          </a:xfrm>
          <a:prstGeom prst="rect">
            <a:avLst/>
          </a:prstGeom>
        </p:spPr>
        <p:txBody>
          <a:bodyPr/>
          <a:lstStyle>
            <a:lvl1pPr algn="r">
              <a:defRPr>
                <a:solidFill>
                  <a:schemeClr val="tx1">
                    <a:lumMod val="75000"/>
                  </a:schemeClr>
                </a:solidFill>
              </a:defRPr>
            </a:lvl1pPr>
          </a:lstStyle>
          <a:p>
            <a:fld id="{2EB38C8D-4465-457C-9714-7FFAF4550ACB}" type="slidenum">
              <a:rPr lang="en-US" smtClean="0"/>
              <a:pPr/>
              <a:t>‹#›</a:t>
            </a:fld>
            <a:endParaRPr lang="en-US"/>
          </a:p>
        </p:txBody>
      </p:sp>
    </p:spTree>
    <p:extLst>
      <p:ext uri="{BB962C8B-B14F-4D97-AF65-F5344CB8AC3E}">
        <p14:creationId xmlns:p14="http://schemas.microsoft.com/office/powerpoint/2010/main" val="273264880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DATA SLIDE 2 colum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nchor="b" anchorCtr="0"/>
          <a:lstStyle>
            <a:lvl1pPr algn="l">
              <a:lnSpc>
                <a:spcPts val="4000"/>
              </a:lnSpc>
              <a:defRPr sz="3733" b="1" baseline="0">
                <a:solidFill>
                  <a:srgbClr val="0039A6"/>
                </a:solidFill>
                <a:effectLst/>
                <a:latin typeface="Calibri" pitchFamily="34" charset="0"/>
              </a:defRPr>
            </a:lvl1pPr>
          </a:lstStyle>
          <a:p>
            <a:endParaRPr lang="en-US"/>
          </a:p>
        </p:txBody>
      </p:sp>
      <p:sp>
        <p:nvSpPr>
          <p:cNvPr id="3" name="Content Placeholder 2"/>
          <p:cNvSpPr>
            <a:spLocks noGrp="1"/>
          </p:cNvSpPr>
          <p:nvPr>
            <p:ph idx="1"/>
          </p:nvPr>
        </p:nvSpPr>
        <p:spPr>
          <a:xfrm>
            <a:off x="609601" y="1600201"/>
            <a:ext cx="5172892" cy="4191000"/>
          </a:xfrm>
          <a:prstGeom prst="rect">
            <a:avLst/>
          </a:prstGeom>
        </p:spPr>
        <p:txBody>
          <a:bodyPr/>
          <a:lstStyle>
            <a:lvl1pPr marL="457189" indent="-457189">
              <a:buClr>
                <a:srgbClr val="541900"/>
              </a:buClr>
              <a:buSzPct val="70000"/>
              <a:buFont typeface="Wingdings" panose="05000000000000000000" pitchFamily="2" charset="2"/>
              <a:buChar char="§"/>
              <a:defRPr sz="3200" b="1" baseline="0">
                <a:solidFill>
                  <a:srgbClr val="000000"/>
                </a:solidFill>
                <a:latin typeface="Calibri" pitchFamily="34" charset="0"/>
              </a:defRPr>
            </a:lvl1pPr>
            <a:lvl2pPr marL="990575" indent="-380990">
              <a:buClr>
                <a:srgbClr val="005984"/>
              </a:buClr>
              <a:buSzPct val="100000"/>
              <a:buFont typeface="Arial" panose="020B0604020202020204" pitchFamily="34" charset="0"/>
              <a:buChar char="•"/>
              <a:defRPr sz="2667">
                <a:solidFill>
                  <a:schemeClr val="accent4">
                    <a:lumMod val="75000"/>
                  </a:schemeClr>
                </a:solidFill>
              </a:defRPr>
            </a:lvl2pPr>
            <a:lvl3pPr>
              <a:buClrTx/>
              <a:buSzPct val="100000"/>
              <a:buFont typeface="Arial" pitchFamily="34" charset="0"/>
              <a:buChar char="•"/>
              <a:defRPr sz="2400">
                <a:solidFill>
                  <a:schemeClr val="accent4">
                    <a:lumMod val="75000"/>
                  </a:schemeClr>
                </a:solidFill>
              </a:defRPr>
            </a:lvl3pPr>
            <a:lvl4pPr>
              <a:buClr>
                <a:schemeClr val="bg1"/>
              </a:buClr>
              <a:buSzPct val="70000"/>
              <a:buFont typeface="Courier New" pitchFamily="49" charset="0"/>
              <a:buChar char="o"/>
              <a:defRPr sz="2400" baseline="0">
                <a:solidFill>
                  <a:schemeClr val="bg2"/>
                </a:solidFill>
              </a:defRPr>
            </a:lvl4pPr>
            <a:lvl5pPr>
              <a:buClr>
                <a:schemeClr val="bg1"/>
              </a:buClr>
              <a:buSzPct val="70000"/>
              <a:buFont typeface="Arial" pitchFamily="34" charset="0"/>
              <a:buChar char="•"/>
              <a:defRPr sz="24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sp>
        <p:nvSpPr>
          <p:cNvPr id="13" name="Content Placeholder 2"/>
          <p:cNvSpPr>
            <a:spLocks noGrp="1"/>
          </p:cNvSpPr>
          <p:nvPr userDrawn="1">
            <p:ph idx="10"/>
          </p:nvPr>
        </p:nvSpPr>
        <p:spPr>
          <a:xfrm>
            <a:off x="6409509" y="1600201"/>
            <a:ext cx="5172892" cy="4191000"/>
          </a:xfrm>
          <a:prstGeom prst="rect">
            <a:avLst/>
          </a:prstGeom>
        </p:spPr>
        <p:txBody>
          <a:bodyPr/>
          <a:lstStyle>
            <a:lvl1pPr marL="457189" indent="-457189">
              <a:buClr>
                <a:srgbClr val="541900"/>
              </a:buClr>
              <a:buSzPct val="70000"/>
              <a:buFont typeface="Wingdings" panose="05000000000000000000" pitchFamily="2" charset="2"/>
              <a:buChar char="§"/>
              <a:defRPr sz="3200" b="1" baseline="0">
                <a:solidFill>
                  <a:srgbClr val="000000"/>
                </a:solidFill>
                <a:latin typeface="Calibri" pitchFamily="34" charset="0"/>
              </a:defRPr>
            </a:lvl1pPr>
            <a:lvl2pPr marL="990575" indent="-380990">
              <a:buClr>
                <a:srgbClr val="005984"/>
              </a:buClr>
              <a:buSzPct val="100000"/>
              <a:buFont typeface="Arial" panose="020B0604020202020204" pitchFamily="34" charset="0"/>
              <a:buChar char="•"/>
              <a:defRPr sz="2667">
                <a:solidFill>
                  <a:schemeClr val="accent4">
                    <a:lumMod val="75000"/>
                  </a:schemeClr>
                </a:solidFill>
              </a:defRPr>
            </a:lvl2pPr>
            <a:lvl3pPr>
              <a:buClrTx/>
              <a:buSzPct val="100000"/>
              <a:buFont typeface="Arial" pitchFamily="34" charset="0"/>
              <a:buChar char="•"/>
              <a:defRPr sz="2400">
                <a:solidFill>
                  <a:schemeClr val="accent4">
                    <a:lumMod val="75000"/>
                  </a:schemeClr>
                </a:solidFill>
              </a:defRPr>
            </a:lvl3pPr>
            <a:lvl4pPr>
              <a:buClr>
                <a:schemeClr val="bg1"/>
              </a:buClr>
              <a:buSzPct val="70000"/>
              <a:buFont typeface="Courier New" pitchFamily="49" charset="0"/>
              <a:buChar char="o"/>
              <a:defRPr sz="2400" baseline="0">
                <a:solidFill>
                  <a:schemeClr val="bg2"/>
                </a:solidFill>
              </a:defRPr>
            </a:lvl4pPr>
            <a:lvl5pPr>
              <a:buClr>
                <a:schemeClr val="bg1"/>
              </a:buClr>
              <a:buSzPct val="70000"/>
              <a:buFont typeface="Arial" pitchFamily="34" charset="0"/>
              <a:buChar char="•"/>
              <a:defRPr sz="24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t="89544"/>
          <a:stretch/>
        </p:blipFill>
        <p:spPr>
          <a:xfrm>
            <a:off x="0" y="6719804"/>
            <a:ext cx="12192000" cy="150413"/>
          </a:xfrm>
          <a:prstGeom prst="rect">
            <a:avLst/>
          </a:prstGeom>
        </p:spPr>
      </p:pic>
      <p:grpSp>
        <p:nvGrpSpPr>
          <p:cNvPr id="7" name="Group 6"/>
          <p:cNvGrpSpPr/>
          <p:nvPr userDrawn="1"/>
        </p:nvGrpSpPr>
        <p:grpSpPr>
          <a:xfrm>
            <a:off x="0" y="6727353"/>
            <a:ext cx="12192000" cy="121584"/>
            <a:chOff x="-4727795" y="10151256"/>
            <a:chExt cx="21930367" cy="545666"/>
          </a:xfrm>
        </p:grpSpPr>
        <p:sp>
          <p:nvSpPr>
            <p:cNvPr id="8" name="Rectangle 7"/>
            <p:cNvSpPr>
              <a:spLocks noChangeArrowheads="1"/>
            </p:cNvSpPr>
            <p:nvPr userDrawn="1"/>
          </p:nvSpPr>
          <p:spPr bwMode="auto">
            <a:xfrm>
              <a:off x="9860470" y="10151256"/>
              <a:ext cx="1446394" cy="545666"/>
            </a:xfrm>
            <a:prstGeom prst="rect">
              <a:avLst/>
            </a:prstGeom>
            <a:solidFill>
              <a:srgbClr val="993B25"/>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9" name="Rectangle 8"/>
            <p:cNvSpPr>
              <a:spLocks noChangeArrowheads="1"/>
            </p:cNvSpPr>
            <p:nvPr userDrawn="1"/>
          </p:nvSpPr>
          <p:spPr bwMode="auto">
            <a:xfrm>
              <a:off x="11288002" y="10151256"/>
              <a:ext cx="1446394" cy="545666"/>
            </a:xfrm>
            <a:prstGeom prst="rect">
              <a:avLst/>
            </a:prstGeom>
            <a:solidFill>
              <a:srgbClr val="7F8080"/>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0" name="Rectangle 9"/>
            <p:cNvSpPr>
              <a:spLocks noChangeArrowheads="1"/>
            </p:cNvSpPr>
            <p:nvPr userDrawn="1"/>
          </p:nvSpPr>
          <p:spPr bwMode="auto">
            <a:xfrm>
              <a:off x="12734393" y="10151256"/>
              <a:ext cx="1447572" cy="545666"/>
            </a:xfrm>
            <a:prstGeom prst="rect">
              <a:avLst/>
            </a:prstGeom>
            <a:solidFill>
              <a:srgbClr val="536DB3"/>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1" name="Rectangle 10"/>
            <p:cNvSpPr>
              <a:spLocks noChangeArrowheads="1"/>
            </p:cNvSpPr>
            <p:nvPr userDrawn="1"/>
          </p:nvSpPr>
          <p:spPr bwMode="auto">
            <a:xfrm>
              <a:off x="14148766" y="10151256"/>
              <a:ext cx="305380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2" name="Rectangle 20"/>
            <p:cNvSpPr>
              <a:spLocks noChangeArrowheads="1"/>
            </p:cNvSpPr>
            <p:nvPr userDrawn="1"/>
          </p:nvSpPr>
          <p:spPr bwMode="auto">
            <a:xfrm>
              <a:off x="-4727795" y="10151256"/>
              <a:ext cx="1362073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4" name="Rectangle 13"/>
            <p:cNvSpPr>
              <a:spLocks noChangeArrowheads="1"/>
            </p:cNvSpPr>
            <p:nvPr userDrawn="1"/>
          </p:nvSpPr>
          <p:spPr bwMode="auto">
            <a:xfrm>
              <a:off x="8417613" y="10151256"/>
              <a:ext cx="1446394" cy="545666"/>
            </a:xfrm>
            <a:prstGeom prst="rect">
              <a:avLst/>
            </a:prstGeom>
            <a:solidFill>
              <a:srgbClr val="007D57"/>
            </a:solidFill>
            <a:ln>
              <a:noFill/>
            </a:ln>
          </p:spPr>
          <p:txBody>
            <a:bodyPr vert="horz" wrap="square" lIns="60960" tIns="30480" rIns="60960" bIns="30480" numCol="1" anchor="t" anchorCtr="0" compatLnSpc="1">
              <a:prstTxWarp prst="textNoShape">
                <a:avLst/>
              </a:prstTxWarp>
            </a:bodyPr>
            <a:lstStyle/>
            <a:p>
              <a:endParaRPr lang="en-US" sz="2223"/>
            </a:p>
          </p:txBody>
        </p:sp>
      </p:grpSp>
      <p:sp>
        <p:nvSpPr>
          <p:cNvPr id="5" name="Slide Number Placeholder 4">
            <a:extLst>
              <a:ext uri="{FF2B5EF4-FFF2-40B4-BE49-F238E27FC236}">
                <a16:creationId xmlns:a16="http://schemas.microsoft.com/office/drawing/2014/main" id="{91E98434-50BA-05FF-769D-DA0D290A600B}"/>
              </a:ext>
            </a:extLst>
          </p:cNvPr>
          <p:cNvSpPr>
            <a:spLocks noGrp="1"/>
          </p:cNvSpPr>
          <p:nvPr>
            <p:ph type="sldNum" sz="quarter" idx="12"/>
          </p:nvPr>
        </p:nvSpPr>
        <p:spPr>
          <a:xfrm>
            <a:off x="9305900" y="6218236"/>
            <a:ext cx="2743200" cy="365125"/>
          </a:xfrm>
          <a:prstGeom prst="rect">
            <a:avLst/>
          </a:prstGeom>
        </p:spPr>
        <p:txBody>
          <a:bodyPr/>
          <a:lstStyle>
            <a:lvl1pPr algn="r">
              <a:defRPr>
                <a:solidFill>
                  <a:schemeClr val="tx1">
                    <a:lumMod val="75000"/>
                  </a:schemeClr>
                </a:solidFill>
              </a:defRPr>
            </a:lvl1pPr>
          </a:lstStyle>
          <a:p>
            <a:fld id="{2EB38C8D-4465-457C-9714-7FFAF4550ACB}" type="slidenum">
              <a:rPr lang="en-US" smtClean="0"/>
              <a:pPr/>
              <a:t>‹#›</a:t>
            </a:fld>
            <a:endParaRPr lang="en-US"/>
          </a:p>
        </p:txBody>
      </p:sp>
    </p:spTree>
    <p:extLst>
      <p:ext uri="{BB962C8B-B14F-4D97-AF65-F5344CB8AC3E}">
        <p14:creationId xmlns:p14="http://schemas.microsoft.com/office/powerpoint/2010/main" val="270299591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210922"/>
            <a:ext cx="12192000" cy="957133"/>
          </a:xfrm>
          <a:prstGeom prst="rect">
            <a:avLst/>
          </a:prstGeom>
          <a:solidFill>
            <a:srgbClr val="17468F"/>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20" name="bk object 25"/>
          <p:cNvSpPr/>
          <p:nvPr userDrawn="1"/>
        </p:nvSpPr>
        <p:spPr>
          <a:xfrm>
            <a:off x="1" y="-15770"/>
            <a:ext cx="696487" cy="226691"/>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sz="2400"/>
          </a:p>
        </p:txBody>
      </p:sp>
      <p:sp>
        <p:nvSpPr>
          <p:cNvPr id="21" name="bk object 26"/>
          <p:cNvSpPr/>
          <p:nvPr userDrawn="1"/>
        </p:nvSpPr>
        <p:spPr>
          <a:xfrm>
            <a:off x="453402" y="-15770"/>
            <a:ext cx="1151380" cy="226691"/>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sz="2400"/>
          </a:p>
        </p:txBody>
      </p:sp>
      <p:sp>
        <p:nvSpPr>
          <p:cNvPr id="22" name="bk object 27"/>
          <p:cNvSpPr/>
          <p:nvPr userDrawn="1"/>
        </p:nvSpPr>
        <p:spPr>
          <a:xfrm>
            <a:off x="1171032" y="-15770"/>
            <a:ext cx="1791269" cy="226691"/>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sz="2400"/>
          </a:p>
        </p:txBody>
      </p:sp>
      <p:sp>
        <p:nvSpPr>
          <p:cNvPr id="23" name="bk object 28"/>
          <p:cNvSpPr/>
          <p:nvPr userDrawn="1"/>
        </p:nvSpPr>
        <p:spPr>
          <a:xfrm>
            <a:off x="2206131" y="-15770"/>
            <a:ext cx="1816611" cy="226691"/>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sz="2400"/>
          </a:p>
        </p:txBody>
      </p:sp>
      <p:sp>
        <p:nvSpPr>
          <p:cNvPr id="24" name="bk object 29"/>
          <p:cNvSpPr/>
          <p:nvPr userDrawn="1"/>
        </p:nvSpPr>
        <p:spPr>
          <a:xfrm>
            <a:off x="3073074" y="-15770"/>
            <a:ext cx="1250212" cy="226691"/>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sz="2400"/>
          </a:p>
        </p:txBody>
      </p:sp>
      <p:sp>
        <p:nvSpPr>
          <p:cNvPr id="25" name="bk object 30"/>
          <p:cNvSpPr/>
          <p:nvPr userDrawn="1"/>
        </p:nvSpPr>
        <p:spPr>
          <a:xfrm>
            <a:off x="3406413" y="-15770"/>
            <a:ext cx="3311799" cy="226691"/>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sz="2400"/>
          </a:p>
        </p:txBody>
      </p:sp>
      <p:sp>
        <p:nvSpPr>
          <p:cNvPr id="26" name="bk object 31"/>
          <p:cNvSpPr/>
          <p:nvPr userDrawn="1"/>
        </p:nvSpPr>
        <p:spPr>
          <a:xfrm>
            <a:off x="5114460" y="-15770"/>
            <a:ext cx="2553645" cy="226691"/>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sz="2400"/>
          </a:p>
        </p:txBody>
      </p:sp>
      <p:sp>
        <p:nvSpPr>
          <p:cNvPr id="27" name="bk object 32"/>
          <p:cNvSpPr/>
          <p:nvPr userDrawn="1"/>
        </p:nvSpPr>
        <p:spPr>
          <a:xfrm>
            <a:off x="5945157" y="-15770"/>
            <a:ext cx="6246843" cy="226691"/>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sz="2400"/>
          </a:p>
        </p:txBody>
      </p:sp>
      <p:cxnSp>
        <p:nvCxnSpPr>
          <p:cNvPr id="28" name="Straight Connector 27"/>
          <p:cNvCxnSpPr/>
          <p:nvPr userDrawn="1"/>
        </p:nvCxnSpPr>
        <p:spPr>
          <a:xfrm>
            <a:off x="0" y="210921"/>
            <a:ext cx="12192000" cy="0"/>
          </a:xfrm>
          <a:prstGeom prst="line">
            <a:avLst/>
          </a:prstGeom>
          <a:ln w="9525">
            <a:solidFill>
              <a:srgbClr val="536DB3"/>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userDrawn="1">
            <p:ph type="title"/>
          </p:nvPr>
        </p:nvSpPr>
        <p:spPr>
          <a:xfrm>
            <a:off x="609600" y="1275655"/>
            <a:ext cx="10972800" cy="1155779"/>
          </a:xfrm>
          <a:prstGeom prst="rect">
            <a:avLst/>
          </a:prstGeom>
        </p:spPr>
        <p:txBody>
          <a:bodyPr/>
          <a:lstStyle>
            <a:lvl1pPr algn="l">
              <a:lnSpc>
                <a:spcPts val="4000"/>
              </a:lnSpc>
              <a:defRPr sz="3733" b="1" baseline="0">
                <a:solidFill>
                  <a:srgbClr val="0039A6"/>
                </a:solidFill>
                <a:effectLst/>
                <a:latin typeface="Calibri" pitchFamily="34" charset="0"/>
              </a:defRPr>
            </a:lvl1pPr>
          </a:lstStyle>
          <a:p>
            <a:endParaRPr lang="en-US"/>
          </a:p>
        </p:txBody>
      </p:sp>
      <p:sp>
        <p:nvSpPr>
          <p:cNvPr id="5" name="Subtitle 2"/>
          <p:cNvSpPr>
            <a:spLocks noGrp="1"/>
          </p:cNvSpPr>
          <p:nvPr userDrawn="1">
            <p:ph type="subTitle" idx="1"/>
          </p:nvPr>
        </p:nvSpPr>
        <p:spPr>
          <a:xfrm>
            <a:off x="609600" y="2748933"/>
            <a:ext cx="8534400" cy="457200"/>
          </a:xfrm>
          <a:prstGeom prst="rect">
            <a:avLst/>
          </a:prstGeom>
        </p:spPr>
        <p:txBody>
          <a:bodyPr/>
          <a:lstStyle>
            <a:lvl1pPr marL="0" indent="0" algn="l">
              <a:buNone/>
              <a:defRPr sz="2667" b="1" baseline="0">
                <a:solidFill>
                  <a:srgbClr val="0039A6"/>
                </a:solidFill>
                <a:effectLst/>
                <a:latin typeface="Calibri"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endParaRPr lang="en-US"/>
          </a:p>
        </p:txBody>
      </p:sp>
      <p:sp>
        <p:nvSpPr>
          <p:cNvPr id="9" name="Text Placeholder 8"/>
          <p:cNvSpPr>
            <a:spLocks noGrp="1"/>
          </p:cNvSpPr>
          <p:nvPr userDrawn="1">
            <p:ph type="body" sz="quarter" idx="10"/>
          </p:nvPr>
        </p:nvSpPr>
        <p:spPr>
          <a:xfrm>
            <a:off x="609600" y="3835603"/>
            <a:ext cx="8534400" cy="1295400"/>
          </a:xfrm>
          <a:prstGeom prst="rect">
            <a:avLst/>
          </a:prstGeom>
        </p:spPr>
        <p:txBody>
          <a:bodyPr/>
          <a:lstStyle>
            <a:lvl1pPr marL="0" indent="0" algn="l">
              <a:lnSpc>
                <a:spcPts val="2667"/>
              </a:lnSpc>
              <a:buNone/>
              <a:defRPr sz="2400" baseline="0">
                <a:solidFill>
                  <a:srgbClr val="0039A6"/>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a:p>
        </p:txBody>
      </p:sp>
      <p:sp>
        <p:nvSpPr>
          <p:cNvPr id="10" name="TextBox 9"/>
          <p:cNvSpPr txBox="1"/>
          <p:nvPr userDrawn="1"/>
        </p:nvSpPr>
        <p:spPr>
          <a:xfrm>
            <a:off x="609600" y="216724"/>
            <a:ext cx="9204101" cy="461665"/>
          </a:xfrm>
          <a:prstGeom prst="rect">
            <a:avLst/>
          </a:prstGeom>
          <a:noFill/>
        </p:spPr>
        <p:txBody>
          <a:bodyPr wrap="square" rtlCol="0">
            <a:spAutoFit/>
          </a:bodyPr>
          <a:lstStyle/>
          <a:p>
            <a:r>
              <a:rPr lang="en-US" sz="2400" b="1">
                <a:solidFill>
                  <a:schemeClr val="tx2">
                    <a:lumMod val="95000"/>
                  </a:schemeClr>
                </a:solidFill>
                <a:latin typeface="Calibri" panose="020F0502020204030204" pitchFamily="34" charset="0"/>
              </a:rPr>
              <a:t>Centers for Disease Control and Prevention</a:t>
            </a:r>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288248" y="84685"/>
            <a:ext cx="1633689" cy="936183"/>
          </a:xfrm>
          <a:prstGeom prst="rect">
            <a:avLst/>
          </a:prstGeom>
        </p:spPr>
      </p:pic>
    </p:spTree>
    <p:extLst>
      <p:ext uri="{BB962C8B-B14F-4D97-AF65-F5344CB8AC3E}">
        <p14:creationId xmlns:p14="http://schemas.microsoft.com/office/powerpoint/2010/main" val="222292975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210922"/>
            <a:ext cx="12192000" cy="957133"/>
          </a:xfrm>
          <a:prstGeom prst="rect">
            <a:avLst/>
          </a:prstGeom>
          <a:solidFill>
            <a:srgbClr val="17468F"/>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20" name="bk object 25"/>
          <p:cNvSpPr/>
          <p:nvPr userDrawn="1"/>
        </p:nvSpPr>
        <p:spPr>
          <a:xfrm>
            <a:off x="1" y="-15770"/>
            <a:ext cx="696487" cy="226691"/>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21" name="bk object 26"/>
          <p:cNvSpPr/>
          <p:nvPr userDrawn="1"/>
        </p:nvSpPr>
        <p:spPr>
          <a:xfrm>
            <a:off x="453402" y="-15770"/>
            <a:ext cx="1151380" cy="226691"/>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22" name="bk object 27"/>
          <p:cNvSpPr/>
          <p:nvPr userDrawn="1"/>
        </p:nvSpPr>
        <p:spPr>
          <a:xfrm>
            <a:off x="1171032" y="-15770"/>
            <a:ext cx="1791269" cy="226691"/>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23" name="bk object 28"/>
          <p:cNvSpPr/>
          <p:nvPr userDrawn="1"/>
        </p:nvSpPr>
        <p:spPr>
          <a:xfrm>
            <a:off x="2206131" y="-15770"/>
            <a:ext cx="1816611" cy="226691"/>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24" name="bk object 29"/>
          <p:cNvSpPr/>
          <p:nvPr userDrawn="1"/>
        </p:nvSpPr>
        <p:spPr>
          <a:xfrm>
            <a:off x="3073074" y="-15770"/>
            <a:ext cx="1250212" cy="226691"/>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25" name="bk object 30"/>
          <p:cNvSpPr/>
          <p:nvPr userDrawn="1"/>
        </p:nvSpPr>
        <p:spPr>
          <a:xfrm>
            <a:off x="3406413" y="-15770"/>
            <a:ext cx="3311799" cy="226691"/>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26" name="bk object 31"/>
          <p:cNvSpPr/>
          <p:nvPr userDrawn="1"/>
        </p:nvSpPr>
        <p:spPr>
          <a:xfrm>
            <a:off x="5114460" y="-15770"/>
            <a:ext cx="2553645" cy="226691"/>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27" name="bk object 32"/>
          <p:cNvSpPr/>
          <p:nvPr userDrawn="1"/>
        </p:nvSpPr>
        <p:spPr>
          <a:xfrm>
            <a:off x="5945157" y="-15770"/>
            <a:ext cx="6246843" cy="226691"/>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cxnSp>
        <p:nvCxnSpPr>
          <p:cNvPr id="28" name="Straight Connector 27"/>
          <p:cNvCxnSpPr/>
          <p:nvPr userDrawn="1"/>
        </p:nvCxnSpPr>
        <p:spPr>
          <a:xfrm>
            <a:off x="0" y="210921"/>
            <a:ext cx="12192000" cy="0"/>
          </a:xfrm>
          <a:prstGeom prst="line">
            <a:avLst/>
          </a:prstGeom>
          <a:ln w="9525">
            <a:solidFill>
              <a:srgbClr val="536DB3"/>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userDrawn="1">
            <p:ph type="title"/>
          </p:nvPr>
        </p:nvSpPr>
        <p:spPr>
          <a:xfrm>
            <a:off x="609600" y="1275655"/>
            <a:ext cx="10972800" cy="1155779"/>
          </a:xfrm>
          <a:prstGeom prst="rect">
            <a:avLst/>
          </a:prstGeom>
        </p:spPr>
        <p:txBody>
          <a:bodyPr/>
          <a:lstStyle>
            <a:lvl1pPr algn="l">
              <a:lnSpc>
                <a:spcPts val="4000"/>
              </a:lnSpc>
              <a:defRPr sz="3733" b="1" baseline="0">
                <a:solidFill>
                  <a:srgbClr val="0039A6"/>
                </a:solidFill>
                <a:effectLst/>
                <a:latin typeface="Calibri" pitchFamily="34" charset="0"/>
              </a:defRPr>
            </a:lvl1pPr>
          </a:lstStyle>
          <a:p>
            <a:endParaRPr lang="en-US"/>
          </a:p>
        </p:txBody>
      </p:sp>
      <p:sp>
        <p:nvSpPr>
          <p:cNvPr id="5" name="Subtitle 2"/>
          <p:cNvSpPr>
            <a:spLocks noGrp="1"/>
          </p:cNvSpPr>
          <p:nvPr userDrawn="1">
            <p:ph type="subTitle" idx="1"/>
          </p:nvPr>
        </p:nvSpPr>
        <p:spPr>
          <a:xfrm>
            <a:off x="609600" y="2748933"/>
            <a:ext cx="8534400" cy="457200"/>
          </a:xfrm>
          <a:prstGeom prst="rect">
            <a:avLst/>
          </a:prstGeom>
        </p:spPr>
        <p:txBody>
          <a:bodyPr/>
          <a:lstStyle>
            <a:lvl1pPr marL="0" indent="0" algn="l">
              <a:buNone/>
              <a:defRPr sz="2667" b="1" baseline="0">
                <a:solidFill>
                  <a:srgbClr val="0039A6"/>
                </a:solidFill>
                <a:effectLst/>
                <a:latin typeface="Calibri"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endParaRPr lang="en-US"/>
          </a:p>
        </p:txBody>
      </p:sp>
      <p:sp>
        <p:nvSpPr>
          <p:cNvPr id="9" name="Text Placeholder 8"/>
          <p:cNvSpPr>
            <a:spLocks noGrp="1"/>
          </p:cNvSpPr>
          <p:nvPr userDrawn="1">
            <p:ph type="body" sz="quarter" idx="10"/>
          </p:nvPr>
        </p:nvSpPr>
        <p:spPr>
          <a:xfrm>
            <a:off x="609600" y="3835603"/>
            <a:ext cx="8534400" cy="1295400"/>
          </a:xfrm>
          <a:prstGeom prst="rect">
            <a:avLst/>
          </a:prstGeom>
        </p:spPr>
        <p:txBody>
          <a:bodyPr/>
          <a:lstStyle>
            <a:lvl1pPr marL="0" indent="0" algn="l">
              <a:lnSpc>
                <a:spcPts val="2667"/>
              </a:lnSpc>
              <a:buNone/>
              <a:defRPr sz="2400" baseline="0">
                <a:solidFill>
                  <a:srgbClr val="0039A6"/>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a:p>
        </p:txBody>
      </p:sp>
      <p:sp>
        <p:nvSpPr>
          <p:cNvPr id="10" name="TextBox 9"/>
          <p:cNvSpPr txBox="1"/>
          <p:nvPr userDrawn="1"/>
        </p:nvSpPr>
        <p:spPr>
          <a:xfrm>
            <a:off x="609600" y="216723"/>
            <a:ext cx="9204101" cy="369332"/>
          </a:xfrm>
          <a:prstGeom prst="rect">
            <a:avLst/>
          </a:prstGeom>
          <a:noFill/>
        </p:spPr>
        <p:txBody>
          <a:bodyPr wrap="square" rtlCol="0">
            <a:spAutoFit/>
          </a:bodyPr>
          <a:lstStyle/>
          <a:p>
            <a:r>
              <a:rPr lang="en-US" b="1">
                <a:solidFill>
                  <a:schemeClr val="tx2">
                    <a:lumMod val="95000"/>
                  </a:schemeClr>
                </a:solidFill>
                <a:latin typeface="Calibri" panose="020F0502020204030204" pitchFamily="34" charset="0"/>
              </a:rPr>
              <a:t>Centers for Disease Control and Prevention</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46839" y="108699"/>
            <a:ext cx="2527397" cy="968596"/>
          </a:xfrm>
          <a:prstGeom prst="rect">
            <a:avLst/>
          </a:prstGeom>
        </p:spPr>
      </p:pic>
    </p:spTree>
    <p:extLst>
      <p:ext uri="{BB962C8B-B14F-4D97-AF65-F5344CB8AC3E}">
        <p14:creationId xmlns:p14="http://schemas.microsoft.com/office/powerpoint/2010/main" val="329813044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color_background">
    <p:bg>
      <p:bgPr>
        <a:solidFill>
          <a:srgbClr val="002060"/>
        </a:solidFill>
        <a:effectLst/>
      </p:bgPr>
    </p:bg>
    <p:spTree>
      <p:nvGrpSpPr>
        <p:cNvPr id="1" name=""/>
        <p:cNvGrpSpPr/>
        <p:nvPr/>
      </p:nvGrpSpPr>
      <p:grpSpPr>
        <a:xfrm>
          <a:off x="0" y="0"/>
          <a:ext cx="0" cy="0"/>
          <a:chOff x="0" y="0"/>
          <a:chExt cx="0" cy="0"/>
        </a:xfrm>
      </p:grpSpPr>
      <p:sp>
        <p:nvSpPr>
          <p:cNvPr id="5" name="Text Placeholder 2"/>
          <p:cNvSpPr>
            <a:spLocks noGrp="1"/>
          </p:cNvSpPr>
          <p:nvPr>
            <p:ph type="body" idx="1"/>
          </p:nvPr>
        </p:nvSpPr>
        <p:spPr>
          <a:xfrm>
            <a:off x="609601" y="5900928"/>
            <a:ext cx="10363200" cy="568325"/>
          </a:xfrm>
          <a:prstGeom prst="rect">
            <a:avLst/>
          </a:prstGeom>
        </p:spPr>
        <p:txBody>
          <a:bodyPr anchor="b"/>
          <a:lstStyle>
            <a:lvl1pPr marL="0" indent="0" algn="l">
              <a:lnSpc>
                <a:spcPts val="2933"/>
              </a:lnSpc>
              <a:buNone/>
              <a:defRPr sz="2667" baseline="0">
                <a:solidFill>
                  <a:schemeClr val="bg2"/>
                </a:solidFill>
                <a:latin typeface="Calibri"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endParaRPr lang="en-US"/>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655063"/>
            <a:ext cx="12192000" cy="3255264"/>
          </a:xfrm>
          <a:prstGeom prst="rect">
            <a:avLst/>
          </a:prstGeom>
        </p:spPr>
      </p:pic>
    </p:spTree>
    <p:extLst>
      <p:ext uri="{BB962C8B-B14F-4D97-AF65-F5344CB8AC3E}">
        <p14:creationId xmlns:p14="http://schemas.microsoft.com/office/powerpoint/2010/main" val="22907956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_color_background">
    <p:bg>
      <p:bgPr>
        <a:solidFill>
          <a:srgbClr val="993B25"/>
        </a:solidFill>
        <a:effectLst/>
      </p:bgPr>
    </p:bg>
    <p:spTree>
      <p:nvGrpSpPr>
        <p:cNvPr id="1" name=""/>
        <p:cNvGrpSpPr/>
        <p:nvPr/>
      </p:nvGrpSpPr>
      <p:grpSpPr>
        <a:xfrm>
          <a:off x="0" y="0"/>
          <a:ext cx="0" cy="0"/>
          <a:chOff x="0" y="0"/>
          <a:chExt cx="0" cy="0"/>
        </a:xfrm>
      </p:grpSpPr>
      <p:sp>
        <p:nvSpPr>
          <p:cNvPr id="5" name="Text Placeholder 2"/>
          <p:cNvSpPr>
            <a:spLocks noGrp="1"/>
          </p:cNvSpPr>
          <p:nvPr>
            <p:ph type="body" idx="1"/>
          </p:nvPr>
        </p:nvSpPr>
        <p:spPr>
          <a:xfrm>
            <a:off x="609601" y="5900928"/>
            <a:ext cx="10363200" cy="568325"/>
          </a:xfrm>
          <a:prstGeom prst="rect">
            <a:avLst/>
          </a:prstGeom>
        </p:spPr>
        <p:txBody>
          <a:bodyPr anchor="b"/>
          <a:lstStyle>
            <a:lvl1pPr marL="0" indent="0" algn="l">
              <a:lnSpc>
                <a:spcPts val="2933"/>
              </a:lnSpc>
              <a:buNone/>
              <a:defRPr sz="2667" baseline="0">
                <a:solidFill>
                  <a:schemeClr val="bg2"/>
                </a:solidFill>
                <a:latin typeface="Calibri"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endParaRPr lang="en-US"/>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655063"/>
            <a:ext cx="12192000" cy="3255264"/>
          </a:xfrm>
          <a:prstGeom prst="rect">
            <a:avLst/>
          </a:prstGeom>
        </p:spPr>
      </p:pic>
    </p:spTree>
    <p:extLst>
      <p:ext uri="{BB962C8B-B14F-4D97-AF65-F5344CB8AC3E}">
        <p14:creationId xmlns:p14="http://schemas.microsoft.com/office/powerpoint/2010/main" val="24444733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210922"/>
            <a:ext cx="12192000" cy="957133"/>
          </a:xfrm>
          <a:prstGeom prst="rect">
            <a:avLst/>
          </a:prstGeom>
          <a:solidFill>
            <a:srgbClr val="17468F"/>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20" name="bk object 25"/>
          <p:cNvSpPr/>
          <p:nvPr userDrawn="1"/>
        </p:nvSpPr>
        <p:spPr>
          <a:xfrm>
            <a:off x="1" y="-15770"/>
            <a:ext cx="696487" cy="226691"/>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21" name="bk object 26"/>
          <p:cNvSpPr/>
          <p:nvPr userDrawn="1"/>
        </p:nvSpPr>
        <p:spPr>
          <a:xfrm>
            <a:off x="453402" y="-15770"/>
            <a:ext cx="1151380" cy="226691"/>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22" name="bk object 27"/>
          <p:cNvSpPr/>
          <p:nvPr userDrawn="1"/>
        </p:nvSpPr>
        <p:spPr>
          <a:xfrm>
            <a:off x="1171032" y="-15770"/>
            <a:ext cx="1791269" cy="226691"/>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23" name="bk object 28"/>
          <p:cNvSpPr/>
          <p:nvPr userDrawn="1"/>
        </p:nvSpPr>
        <p:spPr>
          <a:xfrm>
            <a:off x="2206131" y="-15770"/>
            <a:ext cx="1816611" cy="226691"/>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24" name="bk object 29"/>
          <p:cNvSpPr/>
          <p:nvPr userDrawn="1"/>
        </p:nvSpPr>
        <p:spPr>
          <a:xfrm>
            <a:off x="3073074" y="-15770"/>
            <a:ext cx="1250212" cy="226691"/>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25" name="bk object 30"/>
          <p:cNvSpPr/>
          <p:nvPr userDrawn="1"/>
        </p:nvSpPr>
        <p:spPr>
          <a:xfrm>
            <a:off x="3406413" y="-15770"/>
            <a:ext cx="3311799" cy="226691"/>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26" name="bk object 31"/>
          <p:cNvSpPr/>
          <p:nvPr userDrawn="1"/>
        </p:nvSpPr>
        <p:spPr>
          <a:xfrm>
            <a:off x="5114460" y="-15770"/>
            <a:ext cx="2553645" cy="226691"/>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27" name="bk object 32"/>
          <p:cNvSpPr/>
          <p:nvPr userDrawn="1"/>
        </p:nvSpPr>
        <p:spPr>
          <a:xfrm>
            <a:off x="5945157" y="-15770"/>
            <a:ext cx="6246843" cy="226691"/>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cxnSp>
        <p:nvCxnSpPr>
          <p:cNvPr id="28" name="Straight Connector 27"/>
          <p:cNvCxnSpPr/>
          <p:nvPr userDrawn="1"/>
        </p:nvCxnSpPr>
        <p:spPr>
          <a:xfrm>
            <a:off x="0" y="210921"/>
            <a:ext cx="12192000" cy="0"/>
          </a:xfrm>
          <a:prstGeom prst="line">
            <a:avLst/>
          </a:prstGeom>
          <a:ln w="9525">
            <a:solidFill>
              <a:srgbClr val="536DB3"/>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userDrawn="1">
            <p:ph type="title"/>
          </p:nvPr>
        </p:nvSpPr>
        <p:spPr>
          <a:xfrm>
            <a:off x="609600" y="1275655"/>
            <a:ext cx="10972800" cy="1155779"/>
          </a:xfrm>
          <a:prstGeom prst="rect">
            <a:avLst/>
          </a:prstGeom>
        </p:spPr>
        <p:txBody>
          <a:bodyPr/>
          <a:lstStyle>
            <a:lvl1pPr algn="l">
              <a:lnSpc>
                <a:spcPts val="4000"/>
              </a:lnSpc>
              <a:defRPr sz="3733" b="1" baseline="0">
                <a:solidFill>
                  <a:srgbClr val="0039A6"/>
                </a:solidFill>
                <a:effectLst/>
                <a:latin typeface="Calibri" pitchFamily="34" charset="0"/>
              </a:defRPr>
            </a:lvl1pPr>
          </a:lstStyle>
          <a:p>
            <a:endParaRPr lang="en-US"/>
          </a:p>
        </p:txBody>
      </p:sp>
      <p:sp>
        <p:nvSpPr>
          <p:cNvPr id="5" name="Subtitle 2"/>
          <p:cNvSpPr>
            <a:spLocks noGrp="1"/>
          </p:cNvSpPr>
          <p:nvPr userDrawn="1">
            <p:ph type="subTitle" idx="1"/>
          </p:nvPr>
        </p:nvSpPr>
        <p:spPr>
          <a:xfrm>
            <a:off x="609600" y="2748933"/>
            <a:ext cx="8534400" cy="457200"/>
          </a:xfrm>
          <a:prstGeom prst="rect">
            <a:avLst/>
          </a:prstGeom>
        </p:spPr>
        <p:txBody>
          <a:bodyPr/>
          <a:lstStyle>
            <a:lvl1pPr marL="0" indent="0" algn="l">
              <a:buNone/>
              <a:defRPr sz="2667" b="1" baseline="0">
                <a:solidFill>
                  <a:srgbClr val="0039A6"/>
                </a:solidFill>
                <a:effectLst/>
                <a:latin typeface="Calibri"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endParaRPr lang="en-US"/>
          </a:p>
        </p:txBody>
      </p:sp>
      <p:sp>
        <p:nvSpPr>
          <p:cNvPr id="9" name="Text Placeholder 8"/>
          <p:cNvSpPr>
            <a:spLocks noGrp="1"/>
          </p:cNvSpPr>
          <p:nvPr userDrawn="1">
            <p:ph type="body" sz="quarter" idx="10"/>
          </p:nvPr>
        </p:nvSpPr>
        <p:spPr>
          <a:xfrm>
            <a:off x="609600" y="3835603"/>
            <a:ext cx="8534400" cy="1295400"/>
          </a:xfrm>
          <a:prstGeom prst="rect">
            <a:avLst/>
          </a:prstGeom>
        </p:spPr>
        <p:txBody>
          <a:bodyPr/>
          <a:lstStyle>
            <a:lvl1pPr marL="0" indent="0" algn="l">
              <a:lnSpc>
                <a:spcPts val="2667"/>
              </a:lnSpc>
              <a:buNone/>
              <a:defRPr sz="2400" baseline="0">
                <a:solidFill>
                  <a:srgbClr val="0039A6"/>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a:p>
        </p:txBody>
      </p:sp>
      <p:sp>
        <p:nvSpPr>
          <p:cNvPr id="10" name="TextBox 9"/>
          <p:cNvSpPr txBox="1"/>
          <p:nvPr userDrawn="1"/>
        </p:nvSpPr>
        <p:spPr>
          <a:xfrm>
            <a:off x="609600" y="216723"/>
            <a:ext cx="9204101" cy="369332"/>
          </a:xfrm>
          <a:prstGeom prst="rect">
            <a:avLst/>
          </a:prstGeom>
          <a:noFill/>
        </p:spPr>
        <p:txBody>
          <a:bodyPr wrap="square" rtlCol="0">
            <a:spAutoFit/>
          </a:bodyPr>
          <a:lstStyle/>
          <a:p>
            <a:r>
              <a:rPr lang="en-US" b="1">
                <a:solidFill>
                  <a:schemeClr val="tx2">
                    <a:lumMod val="95000"/>
                  </a:schemeClr>
                </a:solidFill>
                <a:latin typeface="Calibri" panose="020F0502020204030204" pitchFamily="34" charset="0"/>
              </a:rPr>
              <a:t>Centers for Disease Control and Prevention</a:t>
            </a:r>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288248" y="84685"/>
            <a:ext cx="1633689" cy="936183"/>
          </a:xfrm>
          <a:prstGeom prst="rect">
            <a:avLst/>
          </a:prstGeom>
        </p:spPr>
      </p:pic>
    </p:spTree>
    <p:extLst>
      <p:ext uri="{BB962C8B-B14F-4D97-AF65-F5344CB8AC3E}">
        <p14:creationId xmlns:p14="http://schemas.microsoft.com/office/powerpoint/2010/main" val="410066439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57736-1B98-F78C-E43D-ADF9D0FD8F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878614-5AC7-023B-1DCC-24BAE14127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33A197A-F9EF-A30D-9598-EA29A05933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C93761-A291-177C-4ED2-6F5F1714029C}"/>
              </a:ext>
            </a:extLst>
          </p:cNvPr>
          <p:cNvSpPr>
            <a:spLocks noGrp="1"/>
          </p:cNvSpPr>
          <p:nvPr>
            <p:ph type="dt" sz="half" idx="10"/>
          </p:nvPr>
        </p:nvSpPr>
        <p:spPr/>
        <p:txBody>
          <a:bodyPr/>
          <a:lstStyle/>
          <a:p>
            <a:fld id="{342F8469-F106-4EA7-8C1A-4FE9286F0718}" type="datetimeFigureOut">
              <a:rPr lang="en-US" smtClean="0"/>
              <a:t>10/24/2023</a:t>
            </a:fld>
            <a:endParaRPr lang="en-US"/>
          </a:p>
        </p:txBody>
      </p:sp>
      <p:sp>
        <p:nvSpPr>
          <p:cNvPr id="6" name="Footer Placeholder 5">
            <a:extLst>
              <a:ext uri="{FF2B5EF4-FFF2-40B4-BE49-F238E27FC236}">
                <a16:creationId xmlns:a16="http://schemas.microsoft.com/office/drawing/2014/main" id="{0DCADD7C-8071-666E-DD32-B7325FE9F9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0D9357-3507-7E8C-C456-6B5C8538EE4E}"/>
              </a:ext>
            </a:extLst>
          </p:cNvPr>
          <p:cNvSpPr>
            <a:spLocks noGrp="1"/>
          </p:cNvSpPr>
          <p:nvPr>
            <p:ph type="sldNum" sz="quarter" idx="12"/>
          </p:nvPr>
        </p:nvSpPr>
        <p:spPr/>
        <p:txBody>
          <a:bodyPr/>
          <a:lstStyle/>
          <a:p>
            <a:fld id="{1509D9B4-B39D-4834-B21B-0E3ACA163451}" type="slidenum">
              <a:rPr lang="en-US" smtClean="0"/>
              <a:t>‹#›</a:t>
            </a:fld>
            <a:endParaRPr lang="en-US"/>
          </a:p>
        </p:txBody>
      </p:sp>
    </p:spTree>
    <p:extLst>
      <p:ext uri="{BB962C8B-B14F-4D97-AF65-F5344CB8AC3E}">
        <p14:creationId xmlns:p14="http://schemas.microsoft.com/office/powerpoint/2010/main" val="298506062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210922"/>
            <a:ext cx="12192000" cy="957133"/>
          </a:xfrm>
          <a:prstGeom prst="rect">
            <a:avLst/>
          </a:prstGeom>
          <a:solidFill>
            <a:srgbClr val="17468F"/>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20" name="bk object 25"/>
          <p:cNvSpPr/>
          <p:nvPr userDrawn="1"/>
        </p:nvSpPr>
        <p:spPr>
          <a:xfrm>
            <a:off x="1" y="-15770"/>
            <a:ext cx="696487" cy="226691"/>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21" name="bk object 26"/>
          <p:cNvSpPr/>
          <p:nvPr userDrawn="1"/>
        </p:nvSpPr>
        <p:spPr>
          <a:xfrm>
            <a:off x="453402" y="-15770"/>
            <a:ext cx="1151380" cy="226691"/>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22" name="bk object 27"/>
          <p:cNvSpPr/>
          <p:nvPr userDrawn="1"/>
        </p:nvSpPr>
        <p:spPr>
          <a:xfrm>
            <a:off x="1171032" y="-15770"/>
            <a:ext cx="1791269" cy="226691"/>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23" name="bk object 28"/>
          <p:cNvSpPr/>
          <p:nvPr userDrawn="1"/>
        </p:nvSpPr>
        <p:spPr>
          <a:xfrm>
            <a:off x="2206131" y="-15770"/>
            <a:ext cx="1816611" cy="226691"/>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24" name="bk object 29"/>
          <p:cNvSpPr/>
          <p:nvPr userDrawn="1"/>
        </p:nvSpPr>
        <p:spPr>
          <a:xfrm>
            <a:off x="3073074" y="-15770"/>
            <a:ext cx="1250212" cy="226691"/>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25" name="bk object 30"/>
          <p:cNvSpPr/>
          <p:nvPr userDrawn="1"/>
        </p:nvSpPr>
        <p:spPr>
          <a:xfrm>
            <a:off x="3406413" y="-15770"/>
            <a:ext cx="3311799" cy="226691"/>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26" name="bk object 31"/>
          <p:cNvSpPr/>
          <p:nvPr userDrawn="1"/>
        </p:nvSpPr>
        <p:spPr>
          <a:xfrm>
            <a:off x="5114460" y="-15770"/>
            <a:ext cx="2553645" cy="226691"/>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27" name="bk object 32"/>
          <p:cNvSpPr/>
          <p:nvPr userDrawn="1"/>
        </p:nvSpPr>
        <p:spPr>
          <a:xfrm>
            <a:off x="5945157" y="-15770"/>
            <a:ext cx="6246843" cy="226691"/>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cxnSp>
        <p:nvCxnSpPr>
          <p:cNvPr id="28" name="Straight Connector 27"/>
          <p:cNvCxnSpPr/>
          <p:nvPr userDrawn="1"/>
        </p:nvCxnSpPr>
        <p:spPr>
          <a:xfrm>
            <a:off x="0" y="210921"/>
            <a:ext cx="12192000" cy="0"/>
          </a:xfrm>
          <a:prstGeom prst="line">
            <a:avLst/>
          </a:prstGeom>
          <a:ln w="9525">
            <a:solidFill>
              <a:srgbClr val="536DB3"/>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userDrawn="1">
            <p:ph type="title"/>
          </p:nvPr>
        </p:nvSpPr>
        <p:spPr>
          <a:xfrm>
            <a:off x="609600" y="1275655"/>
            <a:ext cx="10972800" cy="1155779"/>
          </a:xfrm>
          <a:prstGeom prst="rect">
            <a:avLst/>
          </a:prstGeom>
        </p:spPr>
        <p:txBody>
          <a:bodyPr/>
          <a:lstStyle>
            <a:lvl1pPr algn="l">
              <a:lnSpc>
                <a:spcPts val="4000"/>
              </a:lnSpc>
              <a:defRPr sz="3733" b="1" baseline="0">
                <a:solidFill>
                  <a:srgbClr val="0039A6"/>
                </a:solidFill>
                <a:effectLst/>
                <a:latin typeface="Calibri" pitchFamily="34" charset="0"/>
              </a:defRPr>
            </a:lvl1pPr>
          </a:lstStyle>
          <a:p>
            <a:endParaRPr lang="en-US"/>
          </a:p>
        </p:txBody>
      </p:sp>
      <p:sp>
        <p:nvSpPr>
          <p:cNvPr id="5" name="Subtitle 2"/>
          <p:cNvSpPr>
            <a:spLocks noGrp="1"/>
          </p:cNvSpPr>
          <p:nvPr userDrawn="1">
            <p:ph type="subTitle" idx="1"/>
          </p:nvPr>
        </p:nvSpPr>
        <p:spPr>
          <a:xfrm>
            <a:off x="609600" y="2748933"/>
            <a:ext cx="8534400" cy="457200"/>
          </a:xfrm>
          <a:prstGeom prst="rect">
            <a:avLst/>
          </a:prstGeom>
        </p:spPr>
        <p:txBody>
          <a:bodyPr/>
          <a:lstStyle>
            <a:lvl1pPr marL="0" indent="0" algn="l">
              <a:buNone/>
              <a:defRPr sz="2667" b="1" baseline="0">
                <a:solidFill>
                  <a:srgbClr val="0039A6"/>
                </a:solidFill>
                <a:effectLst/>
                <a:latin typeface="Calibri"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endParaRPr lang="en-US"/>
          </a:p>
        </p:txBody>
      </p:sp>
      <p:sp>
        <p:nvSpPr>
          <p:cNvPr id="9" name="Text Placeholder 8"/>
          <p:cNvSpPr>
            <a:spLocks noGrp="1"/>
          </p:cNvSpPr>
          <p:nvPr userDrawn="1">
            <p:ph type="body" sz="quarter" idx="10"/>
          </p:nvPr>
        </p:nvSpPr>
        <p:spPr>
          <a:xfrm>
            <a:off x="609600" y="3835603"/>
            <a:ext cx="8534400" cy="1295400"/>
          </a:xfrm>
          <a:prstGeom prst="rect">
            <a:avLst/>
          </a:prstGeom>
        </p:spPr>
        <p:txBody>
          <a:bodyPr/>
          <a:lstStyle>
            <a:lvl1pPr marL="0" indent="0" algn="l">
              <a:lnSpc>
                <a:spcPts val="2667"/>
              </a:lnSpc>
              <a:buNone/>
              <a:defRPr sz="2400" baseline="0">
                <a:solidFill>
                  <a:srgbClr val="0039A6"/>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a:p>
        </p:txBody>
      </p:sp>
      <p:sp>
        <p:nvSpPr>
          <p:cNvPr id="10" name="TextBox 9"/>
          <p:cNvSpPr txBox="1"/>
          <p:nvPr userDrawn="1"/>
        </p:nvSpPr>
        <p:spPr>
          <a:xfrm>
            <a:off x="609600" y="216723"/>
            <a:ext cx="9204101" cy="369332"/>
          </a:xfrm>
          <a:prstGeom prst="rect">
            <a:avLst/>
          </a:prstGeom>
          <a:noFill/>
        </p:spPr>
        <p:txBody>
          <a:bodyPr wrap="square" rtlCol="0">
            <a:spAutoFit/>
          </a:bodyPr>
          <a:lstStyle/>
          <a:p>
            <a:r>
              <a:rPr lang="en-US" b="1">
                <a:solidFill>
                  <a:schemeClr val="tx2">
                    <a:lumMod val="95000"/>
                  </a:schemeClr>
                </a:solidFill>
                <a:latin typeface="Calibri" panose="020F0502020204030204" pitchFamily="34" charset="0"/>
              </a:rPr>
              <a:t>Centers for Disease Control and Prevention</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46839" y="108699"/>
            <a:ext cx="2527397" cy="968596"/>
          </a:xfrm>
          <a:prstGeom prst="rect">
            <a:avLst/>
          </a:prstGeom>
        </p:spPr>
      </p:pic>
    </p:spTree>
    <p:extLst>
      <p:ext uri="{BB962C8B-B14F-4D97-AF65-F5344CB8AC3E}">
        <p14:creationId xmlns:p14="http://schemas.microsoft.com/office/powerpoint/2010/main" val="329813044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color_background">
    <p:bg>
      <p:bgPr>
        <a:solidFill>
          <a:srgbClr val="002060"/>
        </a:solidFill>
        <a:effectLst/>
      </p:bgPr>
    </p:bg>
    <p:spTree>
      <p:nvGrpSpPr>
        <p:cNvPr id="1" name=""/>
        <p:cNvGrpSpPr/>
        <p:nvPr/>
      </p:nvGrpSpPr>
      <p:grpSpPr>
        <a:xfrm>
          <a:off x="0" y="0"/>
          <a:ext cx="0" cy="0"/>
          <a:chOff x="0" y="0"/>
          <a:chExt cx="0" cy="0"/>
        </a:xfrm>
      </p:grpSpPr>
      <p:sp>
        <p:nvSpPr>
          <p:cNvPr id="5" name="Text Placeholder 2"/>
          <p:cNvSpPr>
            <a:spLocks noGrp="1"/>
          </p:cNvSpPr>
          <p:nvPr>
            <p:ph type="body" idx="1"/>
          </p:nvPr>
        </p:nvSpPr>
        <p:spPr>
          <a:xfrm>
            <a:off x="609601" y="5900928"/>
            <a:ext cx="10363200" cy="568325"/>
          </a:xfrm>
          <a:prstGeom prst="rect">
            <a:avLst/>
          </a:prstGeom>
        </p:spPr>
        <p:txBody>
          <a:bodyPr anchor="b"/>
          <a:lstStyle>
            <a:lvl1pPr marL="0" indent="0" algn="l">
              <a:lnSpc>
                <a:spcPts val="2933"/>
              </a:lnSpc>
              <a:buNone/>
              <a:defRPr sz="2667" baseline="0">
                <a:solidFill>
                  <a:schemeClr val="bg2"/>
                </a:solidFill>
                <a:latin typeface="Calibri"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endParaRPr lang="en-US"/>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655063"/>
            <a:ext cx="12192000" cy="3255264"/>
          </a:xfrm>
          <a:prstGeom prst="rect">
            <a:avLst/>
          </a:prstGeom>
        </p:spPr>
      </p:pic>
    </p:spTree>
    <p:extLst>
      <p:ext uri="{BB962C8B-B14F-4D97-AF65-F5344CB8AC3E}">
        <p14:creationId xmlns:p14="http://schemas.microsoft.com/office/powerpoint/2010/main" val="22907956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color_background">
    <p:bg>
      <p:bgPr>
        <a:solidFill>
          <a:srgbClr val="993B25"/>
        </a:solidFill>
        <a:effectLst/>
      </p:bgPr>
    </p:bg>
    <p:spTree>
      <p:nvGrpSpPr>
        <p:cNvPr id="1" name=""/>
        <p:cNvGrpSpPr/>
        <p:nvPr/>
      </p:nvGrpSpPr>
      <p:grpSpPr>
        <a:xfrm>
          <a:off x="0" y="0"/>
          <a:ext cx="0" cy="0"/>
          <a:chOff x="0" y="0"/>
          <a:chExt cx="0" cy="0"/>
        </a:xfrm>
      </p:grpSpPr>
      <p:sp>
        <p:nvSpPr>
          <p:cNvPr id="5" name="Text Placeholder 2"/>
          <p:cNvSpPr>
            <a:spLocks noGrp="1"/>
          </p:cNvSpPr>
          <p:nvPr>
            <p:ph type="body" idx="1"/>
          </p:nvPr>
        </p:nvSpPr>
        <p:spPr>
          <a:xfrm>
            <a:off x="609601" y="5900928"/>
            <a:ext cx="10363200" cy="568325"/>
          </a:xfrm>
          <a:prstGeom prst="rect">
            <a:avLst/>
          </a:prstGeom>
        </p:spPr>
        <p:txBody>
          <a:bodyPr anchor="b"/>
          <a:lstStyle>
            <a:lvl1pPr marL="0" indent="0" algn="l">
              <a:lnSpc>
                <a:spcPts val="2933"/>
              </a:lnSpc>
              <a:buNone/>
              <a:defRPr sz="2667" baseline="0">
                <a:solidFill>
                  <a:schemeClr val="bg2"/>
                </a:solidFill>
                <a:latin typeface="Calibri"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endParaRPr lang="en-US"/>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655063"/>
            <a:ext cx="12192000" cy="3255264"/>
          </a:xfrm>
          <a:prstGeom prst="rect">
            <a:avLst/>
          </a:prstGeom>
        </p:spPr>
      </p:pic>
    </p:spTree>
    <p:extLst>
      <p:ext uri="{BB962C8B-B14F-4D97-AF65-F5344CB8AC3E}">
        <p14:creationId xmlns:p14="http://schemas.microsoft.com/office/powerpoint/2010/main" val="24444733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210922"/>
            <a:ext cx="12192000" cy="957133"/>
          </a:xfrm>
          <a:prstGeom prst="rect">
            <a:avLst/>
          </a:prstGeom>
          <a:solidFill>
            <a:srgbClr val="17468F"/>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20" name="bk object 25"/>
          <p:cNvSpPr/>
          <p:nvPr userDrawn="1"/>
        </p:nvSpPr>
        <p:spPr>
          <a:xfrm>
            <a:off x="1" y="-15770"/>
            <a:ext cx="696487" cy="226691"/>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21" name="bk object 26"/>
          <p:cNvSpPr/>
          <p:nvPr userDrawn="1"/>
        </p:nvSpPr>
        <p:spPr>
          <a:xfrm>
            <a:off x="453402" y="-15770"/>
            <a:ext cx="1151380" cy="226691"/>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22" name="bk object 27"/>
          <p:cNvSpPr/>
          <p:nvPr userDrawn="1"/>
        </p:nvSpPr>
        <p:spPr>
          <a:xfrm>
            <a:off x="1171032" y="-15770"/>
            <a:ext cx="1791269" cy="226691"/>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23" name="bk object 28"/>
          <p:cNvSpPr/>
          <p:nvPr userDrawn="1"/>
        </p:nvSpPr>
        <p:spPr>
          <a:xfrm>
            <a:off x="2206131" y="-15770"/>
            <a:ext cx="1816611" cy="226691"/>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24" name="bk object 29"/>
          <p:cNvSpPr/>
          <p:nvPr userDrawn="1"/>
        </p:nvSpPr>
        <p:spPr>
          <a:xfrm>
            <a:off x="3073074" y="-15770"/>
            <a:ext cx="1250212" cy="226691"/>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25" name="bk object 30"/>
          <p:cNvSpPr/>
          <p:nvPr userDrawn="1"/>
        </p:nvSpPr>
        <p:spPr>
          <a:xfrm>
            <a:off x="3406413" y="-15770"/>
            <a:ext cx="3311799" cy="226691"/>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26" name="bk object 31"/>
          <p:cNvSpPr/>
          <p:nvPr userDrawn="1"/>
        </p:nvSpPr>
        <p:spPr>
          <a:xfrm>
            <a:off x="5114460" y="-15770"/>
            <a:ext cx="2553645" cy="226691"/>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27" name="bk object 32"/>
          <p:cNvSpPr/>
          <p:nvPr userDrawn="1"/>
        </p:nvSpPr>
        <p:spPr>
          <a:xfrm>
            <a:off x="5945157" y="-15770"/>
            <a:ext cx="6246843" cy="226691"/>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cxnSp>
        <p:nvCxnSpPr>
          <p:cNvPr id="28" name="Straight Connector 27"/>
          <p:cNvCxnSpPr/>
          <p:nvPr userDrawn="1"/>
        </p:nvCxnSpPr>
        <p:spPr>
          <a:xfrm>
            <a:off x="0" y="210921"/>
            <a:ext cx="12192000" cy="0"/>
          </a:xfrm>
          <a:prstGeom prst="line">
            <a:avLst/>
          </a:prstGeom>
          <a:ln w="9525">
            <a:solidFill>
              <a:srgbClr val="536DB3"/>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userDrawn="1">
            <p:ph type="title"/>
          </p:nvPr>
        </p:nvSpPr>
        <p:spPr>
          <a:xfrm>
            <a:off x="609600" y="1275655"/>
            <a:ext cx="10972800" cy="1155779"/>
          </a:xfrm>
          <a:prstGeom prst="rect">
            <a:avLst/>
          </a:prstGeom>
        </p:spPr>
        <p:txBody>
          <a:bodyPr/>
          <a:lstStyle>
            <a:lvl1pPr algn="l">
              <a:lnSpc>
                <a:spcPts val="4000"/>
              </a:lnSpc>
              <a:defRPr sz="3733" b="1" baseline="0">
                <a:solidFill>
                  <a:srgbClr val="0039A6"/>
                </a:solidFill>
                <a:effectLst/>
                <a:latin typeface="Calibri" pitchFamily="34" charset="0"/>
              </a:defRPr>
            </a:lvl1pPr>
          </a:lstStyle>
          <a:p>
            <a:endParaRPr lang="en-US"/>
          </a:p>
        </p:txBody>
      </p:sp>
      <p:sp>
        <p:nvSpPr>
          <p:cNvPr id="5" name="Subtitle 2"/>
          <p:cNvSpPr>
            <a:spLocks noGrp="1"/>
          </p:cNvSpPr>
          <p:nvPr userDrawn="1">
            <p:ph type="subTitle" idx="1"/>
          </p:nvPr>
        </p:nvSpPr>
        <p:spPr>
          <a:xfrm>
            <a:off x="609600" y="2748933"/>
            <a:ext cx="8534400" cy="457200"/>
          </a:xfrm>
          <a:prstGeom prst="rect">
            <a:avLst/>
          </a:prstGeom>
        </p:spPr>
        <p:txBody>
          <a:bodyPr/>
          <a:lstStyle>
            <a:lvl1pPr marL="0" indent="0" algn="l">
              <a:buNone/>
              <a:defRPr sz="2667" b="1" baseline="0">
                <a:solidFill>
                  <a:srgbClr val="0039A6"/>
                </a:solidFill>
                <a:effectLst/>
                <a:latin typeface="Calibri"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endParaRPr lang="en-US"/>
          </a:p>
        </p:txBody>
      </p:sp>
      <p:sp>
        <p:nvSpPr>
          <p:cNvPr id="9" name="Text Placeholder 8"/>
          <p:cNvSpPr>
            <a:spLocks noGrp="1"/>
          </p:cNvSpPr>
          <p:nvPr userDrawn="1">
            <p:ph type="body" sz="quarter" idx="10"/>
          </p:nvPr>
        </p:nvSpPr>
        <p:spPr>
          <a:xfrm>
            <a:off x="609600" y="3835603"/>
            <a:ext cx="8534400" cy="1295400"/>
          </a:xfrm>
          <a:prstGeom prst="rect">
            <a:avLst/>
          </a:prstGeom>
        </p:spPr>
        <p:txBody>
          <a:bodyPr/>
          <a:lstStyle>
            <a:lvl1pPr marL="0" indent="0" algn="l">
              <a:lnSpc>
                <a:spcPts val="2667"/>
              </a:lnSpc>
              <a:buNone/>
              <a:defRPr sz="2400" baseline="0">
                <a:solidFill>
                  <a:srgbClr val="0039A6"/>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a:p>
        </p:txBody>
      </p:sp>
      <p:sp>
        <p:nvSpPr>
          <p:cNvPr id="10" name="TextBox 9"/>
          <p:cNvSpPr txBox="1"/>
          <p:nvPr userDrawn="1"/>
        </p:nvSpPr>
        <p:spPr>
          <a:xfrm>
            <a:off x="609600" y="216723"/>
            <a:ext cx="9204101" cy="369332"/>
          </a:xfrm>
          <a:prstGeom prst="rect">
            <a:avLst/>
          </a:prstGeom>
          <a:noFill/>
        </p:spPr>
        <p:txBody>
          <a:bodyPr wrap="square" rtlCol="0">
            <a:spAutoFit/>
          </a:bodyPr>
          <a:lstStyle/>
          <a:p>
            <a:r>
              <a:rPr lang="en-US" b="1">
                <a:solidFill>
                  <a:schemeClr val="tx2">
                    <a:lumMod val="95000"/>
                  </a:schemeClr>
                </a:solidFill>
                <a:latin typeface="Calibri" panose="020F0502020204030204" pitchFamily="34" charset="0"/>
              </a:rPr>
              <a:t>Centers for Disease Control and Prevention</a:t>
            </a: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88248" y="84685"/>
            <a:ext cx="1633689" cy="936183"/>
          </a:xfrm>
          <a:prstGeom prst="rect">
            <a:avLst/>
          </a:prstGeom>
        </p:spPr>
      </p:pic>
    </p:spTree>
    <p:extLst>
      <p:ext uri="{BB962C8B-B14F-4D97-AF65-F5344CB8AC3E}">
        <p14:creationId xmlns:p14="http://schemas.microsoft.com/office/powerpoint/2010/main" val="4100664395"/>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ATA SLIDE">
    <p:spTree>
      <p:nvGrpSpPr>
        <p:cNvPr id="1" name=""/>
        <p:cNvGrpSpPr/>
        <p:nvPr/>
      </p:nvGrpSpPr>
      <p:grpSpPr>
        <a:xfrm>
          <a:off x="0" y="0"/>
          <a:ext cx="0" cy="0"/>
          <a:chOff x="0" y="0"/>
          <a:chExt cx="0" cy="0"/>
        </a:xfrm>
      </p:grpSpPr>
      <p:grpSp>
        <p:nvGrpSpPr>
          <p:cNvPr id="7" name="Group 6"/>
          <p:cNvGrpSpPr/>
          <p:nvPr userDrawn="1"/>
        </p:nvGrpSpPr>
        <p:grpSpPr>
          <a:xfrm>
            <a:off x="0" y="6737107"/>
            <a:ext cx="12192000" cy="121584"/>
            <a:chOff x="-4727795" y="10151256"/>
            <a:chExt cx="21930367" cy="545666"/>
          </a:xfrm>
        </p:grpSpPr>
        <p:sp>
          <p:nvSpPr>
            <p:cNvPr id="8" name="Rectangle 7"/>
            <p:cNvSpPr>
              <a:spLocks noChangeArrowheads="1"/>
            </p:cNvSpPr>
            <p:nvPr userDrawn="1"/>
          </p:nvSpPr>
          <p:spPr bwMode="auto">
            <a:xfrm>
              <a:off x="9860470" y="10151256"/>
              <a:ext cx="1446394" cy="545666"/>
            </a:xfrm>
            <a:prstGeom prst="rect">
              <a:avLst/>
            </a:prstGeom>
            <a:solidFill>
              <a:srgbClr val="993B25"/>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9" name="Rectangle 8"/>
            <p:cNvSpPr>
              <a:spLocks noChangeArrowheads="1"/>
            </p:cNvSpPr>
            <p:nvPr userDrawn="1"/>
          </p:nvSpPr>
          <p:spPr bwMode="auto">
            <a:xfrm>
              <a:off x="11288002" y="10151256"/>
              <a:ext cx="1446394" cy="545666"/>
            </a:xfrm>
            <a:prstGeom prst="rect">
              <a:avLst/>
            </a:prstGeom>
            <a:solidFill>
              <a:srgbClr val="7F8080"/>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0" name="Rectangle 9"/>
            <p:cNvSpPr>
              <a:spLocks noChangeArrowheads="1"/>
            </p:cNvSpPr>
            <p:nvPr userDrawn="1"/>
          </p:nvSpPr>
          <p:spPr bwMode="auto">
            <a:xfrm>
              <a:off x="12734393" y="10151256"/>
              <a:ext cx="1447572" cy="545666"/>
            </a:xfrm>
            <a:prstGeom prst="rect">
              <a:avLst/>
            </a:prstGeom>
            <a:solidFill>
              <a:srgbClr val="536DB3"/>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1" name="Rectangle 10"/>
            <p:cNvSpPr>
              <a:spLocks noChangeArrowheads="1"/>
            </p:cNvSpPr>
            <p:nvPr userDrawn="1"/>
          </p:nvSpPr>
          <p:spPr bwMode="auto">
            <a:xfrm>
              <a:off x="14148766" y="10151256"/>
              <a:ext cx="305380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2" name="Rectangle 20"/>
            <p:cNvSpPr>
              <a:spLocks noChangeArrowheads="1"/>
            </p:cNvSpPr>
            <p:nvPr userDrawn="1"/>
          </p:nvSpPr>
          <p:spPr bwMode="auto">
            <a:xfrm>
              <a:off x="-4727795" y="10151256"/>
              <a:ext cx="1362073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3" name="Rectangle 12"/>
            <p:cNvSpPr>
              <a:spLocks noChangeArrowheads="1"/>
            </p:cNvSpPr>
            <p:nvPr userDrawn="1"/>
          </p:nvSpPr>
          <p:spPr bwMode="auto">
            <a:xfrm>
              <a:off x="8417613" y="10151256"/>
              <a:ext cx="1446394" cy="545666"/>
            </a:xfrm>
            <a:prstGeom prst="rect">
              <a:avLst/>
            </a:prstGeom>
            <a:solidFill>
              <a:srgbClr val="007D57"/>
            </a:solidFill>
            <a:ln>
              <a:noFill/>
            </a:ln>
          </p:spPr>
          <p:txBody>
            <a:bodyPr vert="horz" wrap="square" lIns="60960" tIns="30480" rIns="60960" bIns="30480" numCol="1" anchor="t" anchorCtr="0" compatLnSpc="1">
              <a:prstTxWarp prst="textNoShape">
                <a:avLst/>
              </a:prstTxWarp>
            </a:bodyPr>
            <a:lstStyle/>
            <a:p>
              <a:endParaRPr lang="en-US" sz="2223"/>
            </a:p>
          </p:txBody>
        </p:sp>
      </p:grpSp>
      <p:sp>
        <p:nvSpPr>
          <p:cNvPr id="2" name="Title 1"/>
          <p:cNvSpPr>
            <a:spLocks noGrp="1"/>
          </p:cNvSpPr>
          <p:nvPr>
            <p:ph type="title" hasCustomPrompt="1"/>
          </p:nvPr>
        </p:nvSpPr>
        <p:spPr>
          <a:xfrm>
            <a:off x="609600" y="274639"/>
            <a:ext cx="10972800" cy="1143000"/>
          </a:xfrm>
          <a:prstGeom prst="rect">
            <a:avLst/>
          </a:prstGeom>
        </p:spPr>
        <p:txBody>
          <a:bodyPr anchor="b" anchorCtr="0"/>
          <a:lstStyle>
            <a:lvl1pPr algn="l">
              <a:lnSpc>
                <a:spcPts val="4000"/>
              </a:lnSpc>
              <a:defRPr sz="3733" b="1" baseline="0">
                <a:solidFill>
                  <a:srgbClr val="0039A6"/>
                </a:solidFill>
                <a:effectLst/>
                <a:latin typeface="Calibri" pitchFamily="34" charset="0"/>
              </a:defRPr>
            </a:lvl1pPr>
          </a:lstStyle>
          <a:p>
            <a:r>
              <a:rPr lang="en-US"/>
              <a:t>Bottom band: OD</a:t>
            </a:r>
          </a:p>
        </p:txBody>
      </p:sp>
      <p:sp>
        <p:nvSpPr>
          <p:cNvPr id="5" name="Text Placeholder 7"/>
          <p:cNvSpPr>
            <a:spLocks noGrp="1"/>
          </p:cNvSpPr>
          <p:nvPr>
            <p:ph type="body" sz="quarter" idx="10"/>
          </p:nvPr>
        </p:nvSpPr>
        <p:spPr>
          <a:xfrm>
            <a:off x="609600" y="1545167"/>
            <a:ext cx="10972800" cy="4455584"/>
          </a:xfrm>
        </p:spPr>
        <p:txBody>
          <a:bodyPr/>
          <a:lstStyle>
            <a:lvl1pPr marL="457189" indent="-457189">
              <a:buClr>
                <a:srgbClr val="005DAA"/>
              </a:buClr>
              <a:buFont typeface="Wingdings" panose="05000000000000000000" pitchFamily="2" charset="2"/>
              <a:buChar char="§"/>
              <a:defRPr sz="2667">
                <a:solidFill>
                  <a:schemeClr val="accent4">
                    <a:lumMod val="75000"/>
                  </a:schemeClr>
                </a:solidFill>
              </a:defRPr>
            </a:lvl1pPr>
            <a:lvl2pPr>
              <a:buClr>
                <a:srgbClr val="532E63"/>
              </a:buClr>
              <a:defRPr sz="2667">
                <a:solidFill>
                  <a:schemeClr val="accent4">
                    <a:lumMod val="75000"/>
                  </a:schemeClr>
                </a:solidFill>
              </a:defRPr>
            </a:lvl2pPr>
            <a:lvl3pPr>
              <a:buClr>
                <a:srgbClr val="9A3B26"/>
              </a:buClr>
              <a:defRPr sz="2667">
                <a:solidFill>
                  <a:schemeClr val="accent4">
                    <a:lumMod val="75000"/>
                  </a:schemeClr>
                </a:solidFill>
              </a:defRPr>
            </a:lvl3pPr>
            <a:lvl4pPr>
              <a:defRPr sz="2667">
                <a:solidFill>
                  <a:schemeClr val="accent4">
                    <a:lumMod val="75000"/>
                  </a:schemeClr>
                </a:solidFill>
              </a:defRPr>
            </a:lvl4pPr>
            <a:lvl5pPr>
              <a:defRPr sz="2667">
                <a:solidFill>
                  <a:schemeClr val="accent4">
                    <a:lumMod val="75000"/>
                  </a:schemeClr>
                </a:solidFill>
              </a:defRPr>
            </a:lvl5pPr>
          </a:lstStyle>
          <a:p>
            <a:pPr lvl="0"/>
            <a:r>
              <a:rPr lang="en-US"/>
              <a:t>Click to edit Master text styles</a:t>
            </a:r>
          </a:p>
          <a:p>
            <a:pPr lvl="1"/>
            <a:r>
              <a:rPr lang="en-US"/>
              <a:t>Second level</a:t>
            </a:r>
          </a:p>
          <a:p>
            <a:pPr lvl="2"/>
            <a:r>
              <a:rPr lang="en-US"/>
              <a:t>Third level</a:t>
            </a:r>
          </a:p>
        </p:txBody>
      </p:sp>
      <p:sp>
        <p:nvSpPr>
          <p:cNvPr id="3" name="Slide Number Placeholder 4">
            <a:extLst>
              <a:ext uri="{FF2B5EF4-FFF2-40B4-BE49-F238E27FC236}">
                <a16:creationId xmlns:a16="http://schemas.microsoft.com/office/drawing/2014/main" id="{2E458893-8428-81FF-BCD4-F4AFE37FC3C8}"/>
              </a:ext>
            </a:extLst>
          </p:cNvPr>
          <p:cNvSpPr>
            <a:spLocks noGrp="1"/>
          </p:cNvSpPr>
          <p:nvPr>
            <p:ph type="sldNum" sz="quarter" idx="12"/>
          </p:nvPr>
        </p:nvSpPr>
        <p:spPr>
          <a:xfrm>
            <a:off x="9305900" y="6218236"/>
            <a:ext cx="2743200" cy="365125"/>
          </a:xfrm>
          <a:prstGeom prst="rect">
            <a:avLst/>
          </a:prstGeom>
        </p:spPr>
        <p:txBody>
          <a:bodyPr/>
          <a:lstStyle>
            <a:lvl1pPr algn="r">
              <a:defRPr sz="1600">
                <a:solidFill>
                  <a:schemeClr val="tx1">
                    <a:lumMod val="75000"/>
                  </a:schemeClr>
                </a:solidFill>
                <a:latin typeface="Calibri" panose="020F0502020204030204" pitchFamily="34" charset="0"/>
                <a:cs typeface="Calibri" panose="020F0502020204030204" pitchFamily="34" charset="0"/>
              </a:defRPr>
            </a:lvl1pPr>
          </a:lstStyle>
          <a:p>
            <a:fld id="{2EB38C8D-4465-457C-9714-7FFAF4550ACB}" type="slidenum">
              <a:rPr lang="en-US" smtClean="0"/>
              <a:pPr/>
              <a:t>‹#›</a:t>
            </a:fld>
            <a:endParaRPr lang="en-US"/>
          </a:p>
        </p:txBody>
      </p:sp>
    </p:spTree>
    <p:extLst>
      <p:ext uri="{BB962C8B-B14F-4D97-AF65-F5344CB8AC3E}">
        <p14:creationId xmlns:p14="http://schemas.microsoft.com/office/powerpoint/2010/main" val="182852743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ATA SLIDE">
    <p:spTree>
      <p:nvGrpSpPr>
        <p:cNvPr id="1" name=""/>
        <p:cNvGrpSpPr/>
        <p:nvPr/>
      </p:nvGrpSpPr>
      <p:grpSpPr>
        <a:xfrm>
          <a:off x="0" y="0"/>
          <a:ext cx="0" cy="0"/>
          <a:chOff x="0" y="0"/>
          <a:chExt cx="0" cy="0"/>
        </a:xfrm>
      </p:grpSpPr>
      <p:grpSp>
        <p:nvGrpSpPr>
          <p:cNvPr id="7" name="Group 6"/>
          <p:cNvGrpSpPr/>
          <p:nvPr userDrawn="1"/>
        </p:nvGrpSpPr>
        <p:grpSpPr>
          <a:xfrm>
            <a:off x="0" y="6737107"/>
            <a:ext cx="12192000" cy="121584"/>
            <a:chOff x="-4727795" y="10151256"/>
            <a:chExt cx="21930367" cy="545666"/>
          </a:xfrm>
        </p:grpSpPr>
        <p:sp>
          <p:nvSpPr>
            <p:cNvPr id="8" name="Rectangle 7"/>
            <p:cNvSpPr>
              <a:spLocks noChangeArrowheads="1"/>
            </p:cNvSpPr>
            <p:nvPr userDrawn="1"/>
          </p:nvSpPr>
          <p:spPr bwMode="auto">
            <a:xfrm>
              <a:off x="9860470" y="10151256"/>
              <a:ext cx="1446394" cy="545666"/>
            </a:xfrm>
            <a:prstGeom prst="rect">
              <a:avLst/>
            </a:prstGeom>
            <a:solidFill>
              <a:srgbClr val="993B25"/>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9" name="Rectangle 8"/>
            <p:cNvSpPr>
              <a:spLocks noChangeArrowheads="1"/>
            </p:cNvSpPr>
            <p:nvPr userDrawn="1"/>
          </p:nvSpPr>
          <p:spPr bwMode="auto">
            <a:xfrm>
              <a:off x="11288002" y="10151256"/>
              <a:ext cx="1446394" cy="545666"/>
            </a:xfrm>
            <a:prstGeom prst="rect">
              <a:avLst/>
            </a:prstGeom>
            <a:solidFill>
              <a:srgbClr val="7F8080"/>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0" name="Rectangle 9"/>
            <p:cNvSpPr>
              <a:spLocks noChangeArrowheads="1"/>
            </p:cNvSpPr>
            <p:nvPr userDrawn="1"/>
          </p:nvSpPr>
          <p:spPr bwMode="auto">
            <a:xfrm>
              <a:off x="12734393" y="10151256"/>
              <a:ext cx="1447572" cy="545666"/>
            </a:xfrm>
            <a:prstGeom prst="rect">
              <a:avLst/>
            </a:prstGeom>
            <a:solidFill>
              <a:srgbClr val="536DB3"/>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1" name="Rectangle 10"/>
            <p:cNvSpPr>
              <a:spLocks noChangeArrowheads="1"/>
            </p:cNvSpPr>
            <p:nvPr userDrawn="1"/>
          </p:nvSpPr>
          <p:spPr bwMode="auto">
            <a:xfrm>
              <a:off x="14148766" y="10151256"/>
              <a:ext cx="305380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2" name="Rectangle 20"/>
            <p:cNvSpPr>
              <a:spLocks noChangeArrowheads="1"/>
            </p:cNvSpPr>
            <p:nvPr userDrawn="1"/>
          </p:nvSpPr>
          <p:spPr bwMode="auto">
            <a:xfrm>
              <a:off x="-4727795" y="10151256"/>
              <a:ext cx="1362073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3" name="Rectangle 12"/>
            <p:cNvSpPr>
              <a:spLocks noChangeArrowheads="1"/>
            </p:cNvSpPr>
            <p:nvPr userDrawn="1"/>
          </p:nvSpPr>
          <p:spPr bwMode="auto">
            <a:xfrm>
              <a:off x="8417613" y="10151256"/>
              <a:ext cx="1446394" cy="545666"/>
            </a:xfrm>
            <a:prstGeom prst="rect">
              <a:avLst/>
            </a:prstGeom>
            <a:solidFill>
              <a:srgbClr val="007D57"/>
            </a:solidFill>
            <a:ln>
              <a:noFill/>
            </a:ln>
          </p:spPr>
          <p:txBody>
            <a:bodyPr vert="horz" wrap="square" lIns="60960" tIns="30480" rIns="60960" bIns="30480" numCol="1" anchor="t" anchorCtr="0" compatLnSpc="1">
              <a:prstTxWarp prst="textNoShape">
                <a:avLst/>
              </a:prstTxWarp>
            </a:bodyPr>
            <a:lstStyle/>
            <a:p>
              <a:endParaRPr lang="en-US" sz="2223"/>
            </a:p>
          </p:txBody>
        </p:sp>
      </p:grpSp>
      <p:sp>
        <p:nvSpPr>
          <p:cNvPr id="2" name="Title 1"/>
          <p:cNvSpPr>
            <a:spLocks noGrp="1"/>
          </p:cNvSpPr>
          <p:nvPr>
            <p:ph type="title" hasCustomPrompt="1"/>
          </p:nvPr>
        </p:nvSpPr>
        <p:spPr>
          <a:xfrm>
            <a:off x="609600" y="274639"/>
            <a:ext cx="10972800" cy="1143000"/>
          </a:xfrm>
          <a:prstGeom prst="rect">
            <a:avLst/>
          </a:prstGeom>
        </p:spPr>
        <p:txBody>
          <a:bodyPr anchor="b" anchorCtr="0"/>
          <a:lstStyle>
            <a:lvl1pPr algn="l">
              <a:lnSpc>
                <a:spcPts val="4000"/>
              </a:lnSpc>
              <a:defRPr sz="3733" b="1" baseline="0">
                <a:solidFill>
                  <a:srgbClr val="0039A6"/>
                </a:solidFill>
                <a:effectLst/>
                <a:latin typeface="Calibri" pitchFamily="34" charset="0"/>
              </a:defRPr>
            </a:lvl1pPr>
          </a:lstStyle>
          <a:p>
            <a:r>
              <a:rPr lang="en-US"/>
              <a:t>Bottom band: OD</a:t>
            </a:r>
          </a:p>
        </p:txBody>
      </p:sp>
      <p:sp>
        <p:nvSpPr>
          <p:cNvPr id="5" name="Text Placeholder 7"/>
          <p:cNvSpPr>
            <a:spLocks noGrp="1"/>
          </p:cNvSpPr>
          <p:nvPr>
            <p:ph type="body" sz="quarter" idx="10"/>
          </p:nvPr>
        </p:nvSpPr>
        <p:spPr>
          <a:xfrm>
            <a:off x="609600" y="1545167"/>
            <a:ext cx="10972800" cy="4455584"/>
          </a:xfrm>
        </p:spPr>
        <p:txBody>
          <a:bodyPr/>
          <a:lstStyle>
            <a:lvl1pPr marL="457189" indent="-457189">
              <a:buClr>
                <a:srgbClr val="005DAA"/>
              </a:buClr>
              <a:buFont typeface="Wingdings" panose="05000000000000000000" pitchFamily="2" charset="2"/>
              <a:buChar char="§"/>
              <a:defRPr sz="2667">
                <a:solidFill>
                  <a:schemeClr val="accent4">
                    <a:lumMod val="75000"/>
                  </a:schemeClr>
                </a:solidFill>
              </a:defRPr>
            </a:lvl1pPr>
            <a:lvl2pPr>
              <a:buClr>
                <a:srgbClr val="532E63"/>
              </a:buClr>
              <a:defRPr sz="2667">
                <a:solidFill>
                  <a:schemeClr val="accent4">
                    <a:lumMod val="75000"/>
                  </a:schemeClr>
                </a:solidFill>
              </a:defRPr>
            </a:lvl2pPr>
            <a:lvl3pPr>
              <a:buClr>
                <a:srgbClr val="9A3B26"/>
              </a:buClr>
              <a:defRPr sz="2667">
                <a:solidFill>
                  <a:schemeClr val="accent4">
                    <a:lumMod val="75000"/>
                  </a:schemeClr>
                </a:solidFill>
              </a:defRPr>
            </a:lvl3pPr>
            <a:lvl4pPr>
              <a:defRPr sz="2667">
                <a:solidFill>
                  <a:schemeClr val="accent4">
                    <a:lumMod val="75000"/>
                  </a:schemeClr>
                </a:solidFill>
              </a:defRPr>
            </a:lvl4pPr>
            <a:lvl5pPr>
              <a:defRPr sz="2667">
                <a:solidFill>
                  <a:schemeClr val="accent4">
                    <a:lumMod val="75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28527430"/>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ATA SLIDE 2 colum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nchor="b" anchorCtr="0"/>
          <a:lstStyle>
            <a:lvl1pPr algn="l">
              <a:lnSpc>
                <a:spcPts val="4000"/>
              </a:lnSpc>
              <a:defRPr sz="3733" b="1" baseline="0">
                <a:solidFill>
                  <a:srgbClr val="0039A6"/>
                </a:solidFill>
                <a:effectLst/>
                <a:latin typeface="Calibri" pitchFamily="34" charset="0"/>
              </a:defRPr>
            </a:lvl1pPr>
          </a:lstStyle>
          <a:p>
            <a:endParaRPr lang="en-US"/>
          </a:p>
        </p:txBody>
      </p:sp>
      <p:sp>
        <p:nvSpPr>
          <p:cNvPr id="3" name="Content Placeholder 2"/>
          <p:cNvSpPr>
            <a:spLocks noGrp="1"/>
          </p:cNvSpPr>
          <p:nvPr>
            <p:ph idx="1"/>
          </p:nvPr>
        </p:nvSpPr>
        <p:spPr>
          <a:xfrm>
            <a:off x="609601" y="1600201"/>
            <a:ext cx="5172892" cy="4191000"/>
          </a:xfrm>
          <a:prstGeom prst="rect">
            <a:avLst/>
          </a:prstGeom>
        </p:spPr>
        <p:txBody>
          <a:bodyPr/>
          <a:lstStyle>
            <a:lvl1pPr marL="457189" indent="-457189">
              <a:buClr>
                <a:srgbClr val="541900"/>
              </a:buClr>
              <a:buSzPct val="70000"/>
              <a:buFont typeface="Wingdings" panose="05000000000000000000" pitchFamily="2" charset="2"/>
              <a:buChar char="§"/>
              <a:defRPr sz="3200" b="1" baseline="0">
                <a:solidFill>
                  <a:srgbClr val="000000"/>
                </a:solidFill>
                <a:latin typeface="Calibri" pitchFamily="34" charset="0"/>
              </a:defRPr>
            </a:lvl1pPr>
            <a:lvl2pPr marL="990575" indent="-380990">
              <a:buClr>
                <a:srgbClr val="005984"/>
              </a:buClr>
              <a:buSzPct val="100000"/>
              <a:buFont typeface="Arial" panose="020B0604020202020204" pitchFamily="34" charset="0"/>
              <a:buChar char="•"/>
              <a:defRPr sz="2667">
                <a:solidFill>
                  <a:schemeClr val="accent4">
                    <a:lumMod val="75000"/>
                  </a:schemeClr>
                </a:solidFill>
              </a:defRPr>
            </a:lvl2pPr>
            <a:lvl3pPr>
              <a:buClrTx/>
              <a:buSzPct val="100000"/>
              <a:buFont typeface="Arial" pitchFamily="34" charset="0"/>
              <a:buChar char="•"/>
              <a:defRPr sz="2400">
                <a:solidFill>
                  <a:schemeClr val="accent4">
                    <a:lumMod val="75000"/>
                  </a:schemeClr>
                </a:solidFill>
              </a:defRPr>
            </a:lvl3pPr>
            <a:lvl4pPr>
              <a:buClr>
                <a:schemeClr val="bg1"/>
              </a:buClr>
              <a:buSzPct val="70000"/>
              <a:buFont typeface="Courier New" pitchFamily="49" charset="0"/>
              <a:buChar char="o"/>
              <a:defRPr sz="2400" baseline="0">
                <a:solidFill>
                  <a:schemeClr val="bg2"/>
                </a:solidFill>
              </a:defRPr>
            </a:lvl4pPr>
            <a:lvl5pPr>
              <a:buClr>
                <a:schemeClr val="bg1"/>
              </a:buClr>
              <a:buSzPct val="70000"/>
              <a:buFont typeface="Arial" pitchFamily="34" charset="0"/>
              <a:buChar char="•"/>
              <a:defRPr sz="24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sp>
        <p:nvSpPr>
          <p:cNvPr id="13" name="Content Placeholder 2"/>
          <p:cNvSpPr>
            <a:spLocks noGrp="1"/>
          </p:cNvSpPr>
          <p:nvPr userDrawn="1">
            <p:ph idx="10"/>
          </p:nvPr>
        </p:nvSpPr>
        <p:spPr>
          <a:xfrm>
            <a:off x="6409509" y="1600201"/>
            <a:ext cx="5172892" cy="4191000"/>
          </a:xfrm>
          <a:prstGeom prst="rect">
            <a:avLst/>
          </a:prstGeom>
        </p:spPr>
        <p:txBody>
          <a:bodyPr/>
          <a:lstStyle>
            <a:lvl1pPr marL="457189" indent="-457189">
              <a:buClr>
                <a:srgbClr val="541900"/>
              </a:buClr>
              <a:buSzPct val="70000"/>
              <a:buFont typeface="Wingdings" panose="05000000000000000000" pitchFamily="2" charset="2"/>
              <a:buChar char="§"/>
              <a:defRPr sz="3200" b="1" baseline="0">
                <a:solidFill>
                  <a:srgbClr val="000000"/>
                </a:solidFill>
                <a:latin typeface="Calibri" pitchFamily="34" charset="0"/>
              </a:defRPr>
            </a:lvl1pPr>
            <a:lvl2pPr marL="990575" indent="-380990">
              <a:buClr>
                <a:srgbClr val="005984"/>
              </a:buClr>
              <a:buSzPct val="100000"/>
              <a:buFont typeface="Arial" panose="020B0604020202020204" pitchFamily="34" charset="0"/>
              <a:buChar char="•"/>
              <a:defRPr sz="2667">
                <a:solidFill>
                  <a:schemeClr val="accent4">
                    <a:lumMod val="75000"/>
                  </a:schemeClr>
                </a:solidFill>
              </a:defRPr>
            </a:lvl2pPr>
            <a:lvl3pPr>
              <a:buClrTx/>
              <a:buSzPct val="100000"/>
              <a:buFont typeface="Arial" pitchFamily="34" charset="0"/>
              <a:buChar char="•"/>
              <a:defRPr sz="2400">
                <a:solidFill>
                  <a:schemeClr val="accent4">
                    <a:lumMod val="75000"/>
                  </a:schemeClr>
                </a:solidFill>
              </a:defRPr>
            </a:lvl3pPr>
            <a:lvl4pPr>
              <a:buClr>
                <a:schemeClr val="bg1"/>
              </a:buClr>
              <a:buSzPct val="70000"/>
              <a:buFont typeface="Courier New" pitchFamily="49" charset="0"/>
              <a:buChar char="o"/>
              <a:defRPr sz="2400" baseline="0">
                <a:solidFill>
                  <a:schemeClr val="bg2"/>
                </a:solidFill>
              </a:defRPr>
            </a:lvl4pPr>
            <a:lvl5pPr>
              <a:buClr>
                <a:schemeClr val="bg1"/>
              </a:buClr>
              <a:buSzPct val="70000"/>
              <a:buFont typeface="Arial" pitchFamily="34" charset="0"/>
              <a:buChar char="•"/>
              <a:defRPr sz="24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t="89544"/>
          <a:stretch/>
        </p:blipFill>
        <p:spPr>
          <a:xfrm>
            <a:off x="0" y="6719804"/>
            <a:ext cx="12192000" cy="150413"/>
          </a:xfrm>
          <a:prstGeom prst="rect">
            <a:avLst/>
          </a:prstGeom>
        </p:spPr>
      </p:pic>
      <p:grpSp>
        <p:nvGrpSpPr>
          <p:cNvPr id="7" name="Group 6"/>
          <p:cNvGrpSpPr/>
          <p:nvPr userDrawn="1"/>
        </p:nvGrpSpPr>
        <p:grpSpPr>
          <a:xfrm>
            <a:off x="0" y="6727353"/>
            <a:ext cx="12192000" cy="121584"/>
            <a:chOff x="-4727795" y="10151256"/>
            <a:chExt cx="21930367" cy="545666"/>
          </a:xfrm>
        </p:grpSpPr>
        <p:sp>
          <p:nvSpPr>
            <p:cNvPr id="8" name="Rectangle 7"/>
            <p:cNvSpPr>
              <a:spLocks noChangeArrowheads="1"/>
            </p:cNvSpPr>
            <p:nvPr userDrawn="1"/>
          </p:nvSpPr>
          <p:spPr bwMode="auto">
            <a:xfrm>
              <a:off x="9860470" y="10151256"/>
              <a:ext cx="1446394" cy="545666"/>
            </a:xfrm>
            <a:prstGeom prst="rect">
              <a:avLst/>
            </a:prstGeom>
            <a:solidFill>
              <a:srgbClr val="993B25"/>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9" name="Rectangle 8"/>
            <p:cNvSpPr>
              <a:spLocks noChangeArrowheads="1"/>
            </p:cNvSpPr>
            <p:nvPr userDrawn="1"/>
          </p:nvSpPr>
          <p:spPr bwMode="auto">
            <a:xfrm>
              <a:off x="11288002" y="10151256"/>
              <a:ext cx="1446394" cy="545666"/>
            </a:xfrm>
            <a:prstGeom prst="rect">
              <a:avLst/>
            </a:prstGeom>
            <a:solidFill>
              <a:srgbClr val="7F8080"/>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0" name="Rectangle 9"/>
            <p:cNvSpPr>
              <a:spLocks noChangeArrowheads="1"/>
            </p:cNvSpPr>
            <p:nvPr userDrawn="1"/>
          </p:nvSpPr>
          <p:spPr bwMode="auto">
            <a:xfrm>
              <a:off x="12734393" y="10151256"/>
              <a:ext cx="1447572" cy="545666"/>
            </a:xfrm>
            <a:prstGeom prst="rect">
              <a:avLst/>
            </a:prstGeom>
            <a:solidFill>
              <a:srgbClr val="536DB3"/>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1" name="Rectangle 10"/>
            <p:cNvSpPr>
              <a:spLocks noChangeArrowheads="1"/>
            </p:cNvSpPr>
            <p:nvPr userDrawn="1"/>
          </p:nvSpPr>
          <p:spPr bwMode="auto">
            <a:xfrm>
              <a:off x="14148766" y="10151256"/>
              <a:ext cx="305380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2" name="Rectangle 20"/>
            <p:cNvSpPr>
              <a:spLocks noChangeArrowheads="1"/>
            </p:cNvSpPr>
            <p:nvPr userDrawn="1"/>
          </p:nvSpPr>
          <p:spPr bwMode="auto">
            <a:xfrm>
              <a:off x="-4727795" y="10151256"/>
              <a:ext cx="1362073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4" name="Rectangle 13"/>
            <p:cNvSpPr>
              <a:spLocks noChangeArrowheads="1"/>
            </p:cNvSpPr>
            <p:nvPr userDrawn="1"/>
          </p:nvSpPr>
          <p:spPr bwMode="auto">
            <a:xfrm>
              <a:off x="8417613" y="10151256"/>
              <a:ext cx="1446394" cy="545666"/>
            </a:xfrm>
            <a:prstGeom prst="rect">
              <a:avLst/>
            </a:prstGeom>
            <a:solidFill>
              <a:srgbClr val="007D57"/>
            </a:solidFill>
            <a:ln>
              <a:noFill/>
            </a:ln>
          </p:spPr>
          <p:txBody>
            <a:bodyPr vert="horz" wrap="square" lIns="60960" tIns="30480" rIns="60960" bIns="30480" numCol="1" anchor="t" anchorCtr="0" compatLnSpc="1">
              <a:prstTxWarp prst="textNoShape">
                <a:avLst/>
              </a:prstTxWarp>
            </a:bodyPr>
            <a:lstStyle/>
            <a:p>
              <a:endParaRPr lang="en-US" sz="2223"/>
            </a:p>
          </p:txBody>
        </p:sp>
      </p:grpSp>
    </p:spTree>
    <p:extLst>
      <p:ext uri="{BB962C8B-B14F-4D97-AF65-F5344CB8AC3E}">
        <p14:creationId xmlns:p14="http://schemas.microsoft.com/office/powerpoint/2010/main" val="292655104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ATA SLIDE 2 colum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nchor="b" anchorCtr="0"/>
          <a:lstStyle>
            <a:lvl1pPr algn="l">
              <a:lnSpc>
                <a:spcPts val="4000"/>
              </a:lnSpc>
              <a:defRPr sz="3733" b="1" baseline="0">
                <a:solidFill>
                  <a:srgbClr val="0039A6"/>
                </a:solidFill>
                <a:effectLst/>
                <a:latin typeface="Calibri" pitchFamily="34" charset="0"/>
              </a:defRPr>
            </a:lvl1pPr>
          </a:lstStyle>
          <a:p>
            <a:endParaRPr lang="en-US"/>
          </a:p>
        </p:txBody>
      </p:sp>
      <p:sp>
        <p:nvSpPr>
          <p:cNvPr id="3" name="Content Placeholder 2"/>
          <p:cNvSpPr>
            <a:spLocks noGrp="1"/>
          </p:cNvSpPr>
          <p:nvPr>
            <p:ph idx="1"/>
          </p:nvPr>
        </p:nvSpPr>
        <p:spPr>
          <a:xfrm>
            <a:off x="609601" y="1600201"/>
            <a:ext cx="5172892" cy="4191000"/>
          </a:xfrm>
          <a:prstGeom prst="rect">
            <a:avLst/>
          </a:prstGeom>
        </p:spPr>
        <p:txBody>
          <a:bodyPr/>
          <a:lstStyle>
            <a:lvl1pPr marL="457189" indent="-457189">
              <a:buClr>
                <a:srgbClr val="541900"/>
              </a:buClr>
              <a:buSzPct val="70000"/>
              <a:buFont typeface="Wingdings" panose="05000000000000000000" pitchFamily="2" charset="2"/>
              <a:buChar char="§"/>
              <a:defRPr sz="3200" b="1" baseline="0">
                <a:solidFill>
                  <a:srgbClr val="000000"/>
                </a:solidFill>
                <a:latin typeface="Calibri" pitchFamily="34" charset="0"/>
              </a:defRPr>
            </a:lvl1pPr>
            <a:lvl2pPr marL="990575" indent="-380990">
              <a:buClr>
                <a:srgbClr val="005984"/>
              </a:buClr>
              <a:buSzPct val="100000"/>
              <a:buFont typeface="Arial" panose="020B0604020202020204" pitchFamily="34" charset="0"/>
              <a:buChar char="•"/>
              <a:defRPr sz="2667">
                <a:solidFill>
                  <a:schemeClr val="accent4">
                    <a:lumMod val="75000"/>
                  </a:schemeClr>
                </a:solidFill>
              </a:defRPr>
            </a:lvl2pPr>
            <a:lvl3pPr>
              <a:buClrTx/>
              <a:buSzPct val="100000"/>
              <a:buFont typeface="Arial" pitchFamily="34" charset="0"/>
              <a:buChar char="•"/>
              <a:defRPr sz="2400">
                <a:solidFill>
                  <a:schemeClr val="accent4">
                    <a:lumMod val="75000"/>
                  </a:schemeClr>
                </a:solidFill>
              </a:defRPr>
            </a:lvl3pPr>
            <a:lvl4pPr>
              <a:buClr>
                <a:schemeClr val="bg1"/>
              </a:buClr>
              <a:buSzPct val="70000"/>
              <a:buFont typeface="Courier New" pitchFamily="49" charset="0"/>
              <a:buChar char="o"/>
              <a:defRPr sz="2400" baseline="0">
                <a:solidFill>
                  <a:schemeClr val="bg2"/>
                </a:solidFill>
              </a:defRPr>
            </a:lvl4pPr>
            <a:lvl5pPr>
              <a:buClr>
                <a:schemeClr val="bg1"/>
              </a:buClr>
              <a:buSzPct val="70000"/>
              <a:buFont typeface="Arial" pitchFamily="34" charset="0"/>
              <a:buChar char="•"/>
              <a:defRPr sz="24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sp>
        <p:nvSpPr>
          <p:cNvPr id="13" name="Content Placeholder 2"/>
          <p:cNvSpPr>
            <a:spLocks noGrp="1"/>
          </p:cNvSpPr>
          <p:nvPr userDrawn="1">
            <p:ph idx="10"/>
          </p:nvPr>
        </p:nvSpPr>
        <p:spPr>
          <a:xfrm>
            <a:off x="6409509" y="1600201"/>
            <a:ext cx="5172892" cy="4191000"/>
          </a:xfrm>
          <a:prstGeom prst="rect">
            <a:avLst/>
          </a:prstGeom>
        </p:spPr>
        <p:txBody>
          <a:bodyPr/>
          <a:lstStyle>
            <a:lvl1pPr marL="457189" indent="-457189">
              <a:buClr>
                <a:srgbClr val="541900"/>
              </a:buClr>
              <a:buSzPct val="70000"/>
              <a:buFont typeface="Wingdings" panose="05000000000000000000" pitchFamily="2" charset="2"/>
              <a:buChar char="§"/>
              <a:defRPr sz="3200" b="1" baseline="0">
                <a:solidFill>
                  <a:srgbClr val="000000"/>
                </a:solidFill>
                <a:latin typeface="Calibri" pitchFamily="34" charset="0"/>
              </a:defRPr>
            </a:lvl1pPr>
            <a:lvl2pPr marL="990575" indent="-380990">
              <a:buClr>
                <a:srgbClr val="005984"/>
              </a:buClr>
              <a:buSzPct val="100000"/>
              <a:buFont typeface="Arial" panose="020B0604020202020204" pitchFamily="34" charset="0"/>
              <a:buChar char="•"/>
              <a:defRPr sz="2667">
                <a:solidFill>
                  <a:schemeClr val="accent4">
                    <a:lumMod val="75000"/>
                  </a:schemeClr>
                </a:solidFill>
              </a:defRPr>
            </a:lvl2pPr>
            <a:lvl3pPr>
              <a:buClrTx/>
              <a:buSzPct val="100000"/>
              <a:buFont typeface="Arial" pitchFamily="34" charset="0"/>
              <a:buChar char="•"/>
              <a:defRPr sz="2400">
                <a:solidFill>
                  <a:schemeClr val="accent4">
                    <a:lumMod val="75000"/>
                  </a:schemeClr>
                </a:solidFill>
              </a:defRPr>
            </a:lvl3pPr>
            <a:lvl4pPr>
              <a:buClr>
                <a:schemeClr val="bg1"/>
              </a:buClr>
              <a:buSzPct val="70000"/>
              <a:buFont typeface="Courier New" pitchFamily="49" charset="0"/>
              <a:buChar char="o"/>
              <a:defRPr sz="2400" baseline="0">
                <a:solidFill>
                  <a:schemeClr val="bg2"/>
                </a:solidFill>
              </a:defRPr>
            </a:lvl4pPr>
            <a:lvl5pPr>
              <a:buClr>
                <a:schemeClr val="bg1"/>
              </a:buClr>
              <a:buSzPct val="70000"/>
              <a:buFont typeface="Arial" pitchFamily="34" charset="0"/>
              <a:buChar char="•"/>
              <a:defRPr sz="24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t="89544"/>
          <a:stretch/>
        </p:blipFill>
        <p:spPr>
          <a:xfrm>
            <a:off x="0" y="6719804"/>
            <a:ext cx="12192000" cy="150413"/>
          </a:xfrm>
          <a:prstGeom prst="rect">
            <a:avLst/>
          </a:prstGeom>
        </p:spPr>
      </p:pic>
      <p:grpSp>
        <p:nvGrpSpPr>
          <p:cNvPr id="7" name="Group 6"/>
          <p:cNvGrpSpPr/>
          <p:nvPr userDrawn="1"/>
        </p:nvGrpSpPr>
        <p:grpSpPr>
          <a:xfrm>
            <a:off x="0" y="6727353"/>
            <a:ext cx="12192000" cy="121584"/>
            <a:chOff x="-4727795" y="10151256"/>
            <a:chExt cx="21930367" cy="545666"/>
          </a:xfrm>
        </p:grpSpPr>
        <p:sp>
          <p:nvSpPr>
            <p:cNvPr id="8" name="Rectangle 7"/>
            <p:cNvSpPr>
              <a:spLocks noChangeArrowheads="1"/>
            </p:cNvSpPr>
            <p:nvPr userDrawn="1"/>
          </p:nvSpPr>
          <p:spPr bwMode="auto">
            <a:xfrm>
              <a:off x="9860470" y="10151256"/>
              <a:ext cx="1446394" cy="545666"/>
            </a:xfrm>
            <a:prstGeom prst="rect">
              <a:avLst/>
            </a:prstGeom>
            <a:solidFill>
              <a:srgbClr val="993B25"/>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9" name="Rectangle 8"/>
            <p:cNvSpPr>
              <a:spLocks noChangeArrowheads="1"/>
            </p:cNvSpPr>
            <p:nvPr userDrawn="1"/>
          </p:nvSpPr>
          <p:spPr bwMode="auto">
            <a:xfrm>
              <a:off x="11288002" y="10151256"/>
              <a:ext cx="1446394" cy="545666"/>
            </a:xfrm>
            <a:prstGeom prst="rect">
              <a:avLst/>
            </a:prstGeom>
            <a:solidFill>
              <a:srgbClr val="7F8080"/>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0" name="Rectangle 9"/>
            <p:cNvSpPr>
              <a:spLocks noChangeArrowheads="1"/>
            </p:cNvSpPr>
            <p:nvPr userDrawn="1"/>
          </p:nvSpPr>
          <p:spPr bwMode="auto">
            <a:xfrm>
              <a:off x="12734393" y="10151256"/>
              <a:ext cx="1447572" cy="545666"/>
            </a:xfrm>
            <a:prstGeom prst="rect">
              <a:avLst/>
            </a:prstGeom>
            <a:solidFill>
              <a:srgbClr val="536DB3"/>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1" name="Rectangle 10"/>
            <p:cNvSpPr>
              <a:spLocks noChangeArrowheads="1"/>
            </p:cNvSpPr>
            <p:nvPr userDrawn="1"/>
          </p:nvSpPr>
          <p:spPr bwMode="auto">
            <a:xfrm>
              <a:off x="14148766" y="10151256"/>
              <a:ext cx="305380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2" name="Rectangle 20"/>
            <p:cNvSpPr>
              <a:spLocks noChangeArrowheads="1"/>
            </p:cNvSpPr>
            <p:nvPr userDrawn="1"/>
          </p:nvSpPr>
          <p:spPr bwMode="auto">
            <a:xfrm>
              <a:off x="-4727795" y="10151256"/>
              <a:ext cx="1362073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4" name="Rectangle 13"/>
            <p:cNvSpPr>
              <a:spLocks noChangeArrowheads="1"/>
            </p:cNvSpPr>
            <p:nvPr userDrawn="1"/>
          </p:nvSpPr>
          <p:spPr bwMode="auto">
            <a:xfrm>
              <a:off x="8417613" y="10151256"/>
              <a:ext cx="1446394" cy="545666"/>
            </a:xfrm>
            <a:prstGeom prst="rect">
              <a:avLst/>
            </a:prstGeom>
            <a:solidFill>
              <a:srgbClr val="007D57"/>
            </a:solidFill>
            <a:ln>
              <a:noFill/>
            </a:ln>
          </p:spPr>
          <p:txBody>
            <a:bodyPr vert="horz" wrap="square" lIns="60960" tIns="30480" rIns="60960" bIns="30480" numCol="1" anchor="t" anchorCtr="0" compatLnSpc="1">
              <a:prstTxWarp prst="textNoShape">
                <a:avLst/>
              </a:prstTxWarp>
            </a:bodyPr>
            <a:lstStyle/>
            <a:p>
              <a:endParaRPr lang="en-US" sz="2223"/>
            </a:p>
          </p:txBody>
        </p:sp>
      </p:grpSp>
    </p:spTree>
    <p:extLst>
      <p:ext uri="{BB962C8B-B14F-4D97-AF65-F5344CB8AC3E}">
        <p14:creationId xmlns:p14="http://schemas.microsoft.com/office/powerpoint/2010/main" val="292655104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ATA SLIDE">
    <p:spTree>
      <p:nvGrpSpPr>
        <p:cNvPr id="1" name=""/>
        <p:cNvGrpSpPr/>
        <p:nvPr/>
      </p:nvGrpSpPr>
      <p:grpSpPr>
        <a:xfrm>
          <a:off x="0" y="0"/>
          <a:ext cx="0" cy="0"/>
          <a:chOff x="0" y="0"/>
          <a:chExt cx="0" cy="0"/>
        </a:xfrm>
      </p:grpSpPr>
      <p:grpSp>
        <p:nvGrpSpPr>
          <p:cNvPr id="7" name="Group 6"/>
          <p:cNvGrpSpPr/>
          <p:nvPr userDrawn="1"/>
        </p:nvGrpSpPr>
        <p:grpSpPr>
          <a:xfrm>
            <a:off x="0" y="6737107"/>
            <a:ext cx="12192000" cy="121584"/>
            <a:chOff x="-4727795" y="10151256"/>
            <a:chExt cx="21930367" cy="545666"/>
          </a:xfrm>
        </p:grpSpPr>
        <p:sp>
          <p:nvSpPr>
            <p:cNvPr id="8" name="Rectangle 7"/>
            <p:cNvSpPr>
              <a:spLocks noChangeArrowheads="1"/>
            </p:cNvSpPr>
            <p:nvPr userDrawn="1"/>
          </p:nvSpPr>
          <p:spPr bwMode="auto">
            <a:xfrm>
              <a:off x="9860470" y="10151256"/>
              <a:ext cx="1446394" cy="545666"/>
            </a:xfrm>
            <a:prstGeom prst="rect">
              <a:avLst/>
            </a:prstGeom>
            <a:solidFill>
              <a:srgbClr val="993B25"/>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9" name="Rectangle 8"/>
            <p:cNvSpPr>
              <a:spLocks noChangeArrowheads="1"/>
            </p:cNvSpPr>
            <p:nvPr userDrawn="1"/>
          </p:nvSpPr>
          <p:spPr bwMode="auto">
            <a:xfrm>
              <a:off x="11288002" y="10151256"/>
              <a:ext cx="1446394" cy="545666"/>
            </a:xfrm>
            <a:prstGeom prst="rect">
              <a:avLst/>
            </a:prstGeom>
            <a:solidFill>
              <a:srgbClr val="7F8080"/>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0" name="Rectangle 9"/>
            <p:cNvSpPr>
              <a:spLocks noChangeArrowheads="1"/>
            </p:cNvSpPr>
            <p:nvPr userDrawn="1"/>
          </p:nvSpPr>
          <p:spPr bwMode="auto">
            <a:xfrm>
              <a:off x="12734393" y="10151256"/>
              <a:ext cx="1447572" cy="545666"/>
            </a:xfrm>
            <a:prstGeom prst="rect">
              <a:avLst/>
            </a:prstGeom>
            <a:solidFill>
              <a:srgbClr val="536DB3"/>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1" name="Rectangle 10"/>
            <p:cNvSpPr>
              <a:spLocks noChangeArrowheads="1"/>
            </p:cNvSpPr>
            <p:nvPr userDrawn="1"/>
          </p:nvSpPr>
          <p:spPr bwMode="auto">
            <a:xfrm>
              <a:off x="14148766" y="10151256"/>
              <a:ext cx="305380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2" name="Rectangle 20"/>
            <p:cNvSpPr>
              <a:spLocks noChangeArrowheads="1"/>
            </p:cNvSpPr>
            <p:nvPr userDrawn="1"/>
          </p:nvSpPr>
          <p:spPr bwMode="auto">
            <a:xfrm>
              <a:off x="-4727795" y="10151256"/>
              <a:ext cx="1362073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3" name="Rectangle 12"/>
            <p:cNvSpPr>
              <a:spLocks noChangeArrowheads="1"/>
            </p:cNvSpPr>
            <p:nvPr userDrawn="1"/>
          </p:nvSpPr>
          <p:spPr bwMode="auto">
            <a:xfrm>
              <a:off x="8417613" y="10151256"/>
              <a:ext cx="1446394" cy="545666"/>
            </a:xfrm>
            <a:prstGeom prst="rect">
              <a:avLst/>
            </a:prstGeom>
            <a:solidFill>
              <a:srgbClr val="007D57"/>
            </a:solidFill>
            <a:ln>
              <a:noFill/>
            </a:ln>
          </p:spPr>
          <p:txBody>
            <a:bodyPr vert="horz" wrap="square" lIns="60960" tIns="30480" rIns="60960" bIns="30480" numCol="1" anchor="t" anchorCtr="0" compatLnSpc="1">
              <a:prstTxWarp prst="textNoShape">
                <a:avLst/>
              </a:prstTxWarp>
            </a:bodyPr>
            <a:lstStyle/>
            <a:p>
              <a:endParaRPr lang="en-US" sz="2223"/>
            </a:p>
          </p:txBody>
        </p:sp>
      </p:grpSp>
      <p:sp>
        <p:nvSpPr>
          <p:cNvPr id="2" name="Title 1"/>
          <p:cNvSpPr>
            <a:spLocks noGrp="1"/>
          </p:cNvSpPr>
          <p:nvPr>
            <p:ph type="title" hasCustomPrompt="1"/>
          </p:nvPr>
        </p:nvSpPr>
        <p:spPr>
          <a:xfrm>
            <a:off x="609600" y="274639"/>
            <a:ext cx="10972800" cy="1143000"/>
          </a:xfrm>
          <a:prstGeom prst="rect">
            <a:avLst/>
          </a:prstGeom>
        </p:spPr>
        <p:txBody>
          <a:bodyPr anchor="b" anchorCtr="0"/>
          <a:lstStyle>
            <a:lvl1pPr algn="l">
              <a:lnSpc>
                <a:spcPts val="4000"/>
              </a:lnSpc>
              <a:defRPr sz="3733" b="1" baseline="0">
                <a:solidFill>
                  <a:srgbClr val="0039A6"/>
                </a:solidFill>
                <a:effectLst/>
                <a:latin typeface="Calibri" pitchFamily="34" charset="0"/>
              </a:defRPr>
            </a:lvl1pPr>
          </a:lstStyle>
          <a:p>
            <a:r>
              <a:rPr lang="en-US"/>
              <a:t>Bottom band: OD</a:t>
            </a:r>
          </a:p>
        </p:txBody>
      </p:sp>
      <p:sp>
        <p:nvSpPr>
          <p:cNvPr id="5" name="Text Placeholder 7"/>
          <p:cNvSpPr>
            <a:spLocks noGrp="1"/>
          </p:cNvSpPr>
          <p:nvPr>
            <p:ph type="body" sz="quarter" idx="10"/>
          </p:nvPr>
        </p:nvSpPr>
        <p:spPr>
          <a:xfrm>
            <a:off x="609600" y="1545167"/>
            <a:ext cx="10972800" cy="4455584"/>
          </a:xfrm>
        </p:spPr>
        <p:txBody>
          <a:bodyPr/>
          <a:lstStyle>
            <a:lvl1pPr marL="457189" indent="-457189">
              <a:buClr>
                <a:srgbClr val="005DAA"/>
              </a:buClr>
              <a:buFont typeface="Wingdings" panose="05000000000000000000" pitchFamily="2" charset="2"/>
              <a:buChar char="§"/>
              <a:defRPr sz="2667">
                <a:solidFill>
                  <a:schemeClr val="accent4">
                    <a:lumMod val="75000"/>
                  </a:schemeClr>
                </a:solidFill>
              </a:defRPr>
            </a:lvl1pPr>
            <a:lvl2pPr>
              <a:buClr>
                <a:srgbClr val="532E63"/>
              </a:buClr>
              <a:defRPr sz="2667">
                <a:solidFill>
                  <a:schemeClr val="accent4">
                    <a:lumMod val="75000"/>
                  </a:schemeClr>
                </a:solidFill>
              </a:defRPr>
            </a:lvl2pPr>
            <a:lvl3pPr>
              <a:buClr>
                <a:srgbClr val="9A3B26"/>
              </a:buClr>
              <a:defRPr sz="2667">
                <a:solidFill>
                  <a:schemeClr val="accent4">
                    <a:lumMod val="75000"/>
                  </a:schemeClr>
                </a:solidFill>
              </a:defRPr>
            </a:lvl3pPr>
            <a:lvl4pPr>
              <a:defRPr sz="2667">
                <a:solidFill>
                  <a:schemeClr val="accent4">
                    <a:lumMod val="75000"/>
                  </a:schemeClr>
                </a:solidFill>
              </a:defRPr>
            </a:lvl4pPr>
            <a:lvl5pPr>
              <a:defRPr sz="2667">
                <a:solidFill>
                  <a:schemeClr val="accent4">
                    <a:lumMod val="75000"/>
                  </a:schemeClr>
                </a:solidFill>
              </a:defRPr>
            </a:lvl5pPr>
          </a:lstStyle>
          <a:p>
            <a:pPr lvl="0"/>
            <a:r>
              <a:rPr lang="en-US"/>
              <a:t>Click to edit Master text styles</a:t>
            </a:r>
          </a:p>
          <a:p>
            <a:pPr lvl="1"/>
            <a:r>
              <a:rPr lang="en-US"/>
              <a:t>Second level</a:t>
            </a:r>
          </a:p>
          <a:p>
            <a:pPr lvl="2"/>
            <a:r>
              <a:rPr lang="en-US"/>
              <a:t>Third level</a:t>
            </a:r>
          </a:p>
        </p:txBody>
      </p:sp>
      <p:sp>
        <p:nvSpPr>
          <p:cNvPr id="3" name="Slide Number Placeholder 3">
            <a:extLst>
              <a:ext uri="{FF2B5EF4-FFF2-40B4-BE49-F238E27FC236}">
                <a16:creationId xmlns:a16="http://schemas.microsoft.com/office/drawing/2014/main" id="{8C0BCD3D-EDA6-14B2-D26F-B1ADDE0537C7}"/>
              </a:ext>
            </a:extLst>
          </p:cNvPr>
          <p:cNvSpPr txBox="1">
            <a:spLocks/>
          </p:cNvSpPr>
          <p:nvPr userDrawn="1"/>
        </p:nvSpPr>
        <p:spPr>
          <a:xfrm>
            <a:off x="9305900" y="621823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B38C8D-4465-457C-9714-7FFAF4550ACB}" type="slidenum">
              <a:rPr lang="en-US" smtClean="0">
                <a:solidFill>
                  <a:schemeClr val="tx1">
                    <a:lumMod val="50000"/>
                  </a:schemeClr>
                </a:solidFill>
                <a:latin typeface="Calibri" panose="020F0502020204030204" pitchFamily="34" charset="0"/>
                <a:cs typeface="Calibri" panose="020F0502020204030204" pitchFamily="34" charset="0"/>
              </a:rPr>
              <a:pPr/>
              <a:t>‹#›</a:t>
            </a:fld>
            <a:endParaRPr lang="en-US">
              <a:solidFill>
                <a:schemeClr val="tx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28527430"/>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ATA SLIDE 2 colum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nchor="b" anchorCtr="0"/>
          <a:lstStyle>
            <a:lvl1pPr algn="l">
              <a:lnSpc>
                <a:spcPts val="4000"/>
              </a:lnSpc>
              <a:defRPr sz="3733" b="1" baseline="0">
                <a:solidFill>
                  <a:srgbClr val="0039A6"/>
                </a:solidFill>
                <a:effectLst/>
                <a:latin typeface="Calibri" pitchFamily="34" charset="0"/>
              </a:defRPr>
            </a:lvl1pPr>
          </a:lstStyle>
          <a:p>
            <a:endParaRPr lang="en-US"/>
          </a:p>
        </p:txBody>
      </p:sp>
      <p:sp>
        <p:nvSpPr>
          <p:cNvPr id="3" name="Content Placeholder 2"/>
          <p:cNvSpPr>
            <a:spLocks noGrp="1"/>
          </p:cNvSpPr>
          <p:nvPr>
            <p:ph idx="1"/>
          </p:nvPr>
        </p:nvSpPr>
        <p:spPr>
          <a:xfrm>
            <a:off x="609601" y="1600201"/>
            <a:ext cx="5172892" cy="4191000"/>
          </a:xfrm>
          <a:prstGeom prst="rect">
            <a:avLst/>
          </a:prstGeom>
        </p:spPr>
        <p:txBody>
          <a:bodyPr/>
          <a:lstStyle>
            <a:lvl1pPr marL="457189" indent="-457189">
              <a:buClr>
                <a:srgbClr val="541900"/>
              </a:buClr>
              <a:buSzPct val="70000"/>
              <a:buFont typeface="Wingdings" panose="05000000000000000000" pitchFamily="2" charset="2"/>
              <a:buChar char="§"/>
              <a:defRPr sz="3200" b="1" baseline="0">
                <a:solidFill>
                  <a:srgbClr val="000000"/>
                </a:solidFill>
                <a:latin typeface="Calibri" pitchFamily="34" charset="0"/>
              </a:defRPr>
            </a:lvl1pPr>
            <a:lvl2pPr marL="990575" indent="-380990">
              <a:buClr>
                <a:srgbClr val="005984"/>
              </a:buClr>
              <a:buSzPct val="100000"/>
              <a:buFont typeface="Arial" panose="020B0604020202020204" pitchFamily="34" charset="0"/>
              <a:buChar char="•"/>
              <a:defRPr sz="2667">
                <a:solidFill>
                  <a:schemeClr val="accent4">
                    <a:lumMod val="75000"/>
                  </a:schemeClr>
                </a:solidFill>
              </a:defRPr>
            </a:lvl2pPr>
            <a:lvl3pPr>
              <a:buClrTx/>
              <a:buSzPct val="100000"/>
              <a:buFont typeface="Arial" pitchFamily="34" charset="0"/>
              <a:buChar char="•"/>
              <a:defRPr sz="2400">
                <a:solidFill>
                  <a:schemeClr val="accent4">
                    <a:lumMod val="75000"/>
                  </a:schemeClr>
                </a:solidFill>
              </a:defRPr>
            </a:lvl3pPr>
            <a:lvl4pPr>
              <a:buClr>
                <a:schemeClr val="bg1"/>
              </a:buClr>
              <a:buSzPct val="70000"/>
              <a:buFont typeface="Courier New" pitchFamily="49" charset="0"/>
              <a:buChar char="o"/>
              <a:defRPr sz="2400" baseline="0">
                <a:solidFill>
                  <a:schemeClr val="bg2"/>
                </a:solidFill>
              </a:defRPr>
            </a:lvl4pPr>
            <a:lvl5pPr>
              <a:buClr>
                <a:schemeClr val="bg1"/>
              </a:buClr>
              <a:buSzPct val="70000"/>
              <a:buFont typeface="Arial" pitchFamily="34" charset="0"/>
              <a:buChar char="•"/>
              <a:defRPr sz="24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sp>
        <p:nvSpPr>
          <p:cNvPr id="13" name="Content Placeholder 2"/>
          <p:cNvSpPr>
            <a:spLocks noGrp="1"/>
          </p:cNvSpPr>
          <p:nvPr userDrawn="1">
            <p:ph idx="10"/>
          </p:nvPr>
        </p:nvSpPr>
        <p:spPr>
          <a:xfrm>
            <a:off x="6409509" y="1600201"/>
            <a:ext cx="5172892" cy="4191000"/>
          </a:xfrm>
          <a:prstGeom prst="rect">
            <a:avLst/>
          </a:prstGeom>
        </p:spPr>
        <p:txBody>
          <a:bodyPr/>
          <a:lstStyle>
            <a:lvl1pPr marL="457189" indent="-457189">
              <a:buClr>
                <a:srgbClr val="541900"/>
              </a:buClr>
              <a:buSzPct val="70000"/>
              <a:buFont typeface="Wingdings" panose="05000000000000000000" pitchFamily="2" charset="2"/>
              <a:buChar char="§"/>
              <a:defRPr sz="3200" b="1" baseline="0">
                <a:solidFill>
                  <a:srgbClr val="000000"/>
                </a:solidFill>
                <a:latin typeface="Calibri" pitchFamily="34" charset="0"/>
              </a:defRPr>
            </a:lvl1pPr>
            <a:lvl2pPr marL="990575" indent="-380990">
              <a:buClr>
                <a:srgbClr val="005984"/>
              </a:buClr>
              <a:buSzPct val="100000"/>
              <a:buFont typeface="Arial" panose="020B0604020202020204" pitchFamily="34" charset="0"/>
              <a:buChar char="•"/>
              <a:defRPr sz="2667">
                <a:solidFill>
                  <a:schemeClr val="accent4">
                    <a:lumMod val="75000"/>
                  </a:schemeClr>
                </a:solidFill>
              </a:defRPr>
            </a:lvl2pPr>
            <a:lvl3pPr>
              <a:buClrTx/>
              <a:buSzPct val="100000"/>
              <a:buFont typeface="Arial" pitchFamily="34" charset="0"/>
              <a:buChar char="•"/>
              <a:defRPr sz="2400">
                <a:solidFill>
                  <a:schemeClr val="accent4">
                    <a:lumMod val="75000"/>
                  </a:schemeClr>
                </a:solidFill>
              </a:defRPr>
            </a:lvl3pPr>
            <a:lvl4pPr>
              <a:buClr>
                <a:schemeClr val="bg1"/>
              </a:buClr>
              <a:buSzPct val="70000"/>
              <a:buFont typeface="Courier New" pitchFamily="49" charset="0"/>
              <a:buChar char="o"/>
              <a:defRPr sz="2400" baseline="0">
                <a:solidFill>
                  <a:schemeClr val="bg2"/>
                </a:solidFill>
              </a:defRPr>
            </a:lvl4pPr>
            <a:lvl5pPr>
              <a:buClr>
                <a:schemeClr val="bg1"/>
              </a:buClr>
              <a:buSzPct val="70000"/>
              <a:buFont typeface="Arial" pitchFamily="34" charset="0"/>
              <a:buChar char="•"/>
              <a:defRPr sz="2400">
                <a:solidFill>
                  <a:schemeClr val="bg2"/>
                </a:solidFill>
              </a:defRPr>
            </a:lvl5pPr>
          </a:lstStyle>
          <a:p>
            <a:pPr lvl="2"/>
            <a:endParaRPr lang="en-US"/>
          </a:p>
          <a:p>
            <a:pPr lvl="0"/>
            <a:endParaRPr lang="en-US"/>
          </a:p>
          <a:p>
            <a:pPr lvl="2"/>
            <a:endParaRPr lang="en-US"/>
          </a:p>
          <a:p>
            <a:pPr lvl="1"/>
            <a:endParaRPr lang="en-US"/>
          </a:p>
          <a:p>
            <a:pPr lvl="1"/>
            <a:endParaRPr lang="en-US"/>
          </a:p>
          <a:p>
            <a:pPr lvl="1"/>
            <a:endParaRPr lang="en-US"/>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t="89544"/>
          <a:stretch/>
        </p:blipFill>
        <p:spPr>
          <a:xfrm>
            <a:off x="0" y="6719804"/>
            <a:ext cx="12192000" cy="150413"/>
          </a:xfrm>
          <a:prstGeom prst="rect">
            <a:avLst/>
          </a:prstGeom>
        </p:spPr>
      </p:pic>
      <p:grpSp>
        <p:nvGrpSpPr>
          <p:cNvPr id="7" name="Group 6"/>
          <p:cNvGrpSpPr/>
          <p:nvPr userDrawn="1"/>
        </p:nvGrpSpPr>
        <p:grpSpPr>
          <a:xfrm>
            <a:off x="0" y="6727353"/>
            <a:ext cx="12192000" cy="121584"/>
            <a:chOff x="-4727795" y="10151256"/>
            <a:chExt cx="21930367" cy="545666"/>
          </a:xfrm>
        </p:grpSpPr>
        <p:sp>
          <p:nvSpPr>
            <p:cNvPr id="8" name="Rectangle 7"/>
            <p:cNvSpPr>
              <a:spLocks noChangeArrowheads="1"/>
            </p:cNvSpPr>
            <p:nvPr userDrawn="1"/>
          </p:nvSpPr>
          <p:spPr bwMode="auto">
            <a:xfrm>
              <a:off x="9860470" y="10151256"/>
              <a:ext cx="1446394" cy="545666"/>
            </a:xfrm>
            <a:prstGeom prst="rect">
              <a:avLst/>
            </a:prstGeom>
            <a:solidFill>
              <a:srgbClr val="993B25"/>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9" name="Rectangle 8"/>
            <p:cNvSpPr>
              <a:spLocks noChangeArrowheads="1"/>
            </p:cNvSpPr>
            <p:nvPr userDrawn="1"/>
          </p:nvSpPr>
          <p:spPr bwMode="auto">
            <a:xfrm>
              <a:off x="11288002" y="10151256"/>
              <a:ext cx="1446394" cy="545666"/>
            </a:xfrm>
            <a:prstGeom prst="rect">
              <a:avLst/>
            </a:prstGeom>
            <a:solidFill>
              <a:srgbClr val="7F8080"/>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0" name="Rectangle 9"/>
            <p:cNvSpPr>
              <a:spLocks noChangeArrowheads="1"/>
            </p:cNvSpPr>
            <p:nvPr userDrawn="1"/>
          </p:nvSpPr>
          <p:spPr bwMode="auto">
            <a:xfrm>
              <a:off x="12734393" y="10151256"/>
              <a:ext cx="1447572" cy="545666"/>
            </a:xfrm>
            <a:prstGeom prst="rect">
              <a:avLst/>
            </a:prstGeom>
            <a:solidFill>
              <a:srgbClr val="536DB3"/>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1" name="Rectangle 10"/>
            <p:cNvSpPr>
              <a:spLocks noChangeArrowheads="1"/>
            </p:cNvSpPr>
            <p:nvPr userDrawn="1"/>
          </p:nvSpPr>
          <p:spPr bwMode="auto">
            <a:xfrm>
              <a:off x="14148766" y="10151256"/>
              <a:ext cx="305380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2" name="Rectangle 20"/>
            <p:cNvSpPr>
              <a:spLocks noChangeArrowheads="1"/>
            </p:cNvSpPr>
            <p:nvPr userDrawn="1"/>
          </p:nvSpPr>
          <p:spPr bwMode="auto">
            <a:xfrm>
              <a:off x="-4727795" y="10151256"/>
              <a:ext cx="13620736" cy="545666"/>
            </a:xfrm>
            <a:prstGeom prst="rect">
              <a:avLst/>
            </a:prstGeom>
            <a:solidFill>
              <a:srgbClr val="17468F"/>
            </a:solidFill>
            <a:ln>
              <a:noFill/>
            </a:ln>
          </p:spPr>
          <p:txBody>
            <a:bodyPr vert="horz" wrap="square" lIns="60960" tIns="30480" rIns="60960" bIns="30480" numCol="1" anchor="t" anchorCtr="0" compatLnSpc="1">
              <a:prstTxWarp prst="textNoShape">
                <a:avLst/>
              </a:prstTxWarp>
            </a:bodyPr>
            <a:lstStyle/>
            <a:p>
              <a:endParaRPr lang="en-US" sz="2223"/>
            </a:p>
          </p:txBody>
        </p:sp>
        <p:sp>
          <p:nvSpPr>
            <p:cNvPr id="14" name="Rectangle 13"/>
            <p:cNvSpPr>
              <a:spLocks noChangeArrowheads="1"/>
            </p:cNvSpPr>
            <p:nvPr userDrawn="1"/>
          </p:nvSpPr>
          <p:spPr bwMode="auto">
            <a:xfrm>
              <a:off x="8417613" y="10151256"/>
              <a:ext cx="1446394" cy="545666"/>
            </a:xfrm>
            <a:prstGeom prst="rect">
              <a:avLst/>
            </a:prstGeom>
            <a:solidFill>
              <a:srgbClr val="007D57"/>
            </a:solidFill>
            <a:ln>
              <a:noFill/>
            </a:ln>
          </p:spPr>
          <p:txBody>
            <a:bodyPr vert="horz" wrap="square" lIns="60960" tIns="30480" rIns="60960" bIns="30480" numCol="1" anchor="t" anchorCtr="0" compatLnSpc="1">
              <a:prstTxWarp prst="textNoShape">
                <a:avLst/>
              </a:prstTxWarp>
            </a:bodyPr>
            <a:lstStyle/>
            <a:p>
              <a:endParaRPr lang="en-US" sz="2223"/>
            </a:p>
          </p:txBody>
        </p:sp>
      </p:grpSp>
      <p:sp>
        <p:nvSpPr>
          <p:cNvPr id="5" name="Slide Number Placeholder 3">
            <a:extLst>
              <a:ext uri="{FF2B5EF4-FFF2-40B4-BE49-F238E27FC236}">
                <a16:creationId xmlns:a16="http://schemas.microsoft.com/office/drawing/2014/main" id="{BD0F984A-71CE-CF13-8E77-5B6A5E8888D8}"/>
              </a:ext>
            </a:extLst>
          </p:cNvPr>
          <p:cNvSpPr txBox="1">
            <a:spLocks/>
          </p:cNvSpPr>
          <p:nvPr userDrawn="1"/>
        </p:nvSpPr>
        <p:spPr>
          <a:xfrm>
            <a:off x="9305900" y="621823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B38C8D-4465-457C-9714-7FFAF4550ACB}" type="slidenum">
              <a:rPr lang="en-US" smtClean="0">
                <a:solidFill>
                  <a:schemeClr val="tx1">
                    <a:lumMod val="50000"/>
                  </a:schemeClr>
                </a:solidFill>
                <a:latin typeface="Calibri" panose="020F0502020204030204" pitchFamily="34" charset="0"/>
                <a:cs typeface="Calibri" panose="020F0502020204030204" pitchFamily="34" charset="0"/>
              </a:rPr>
              <a:pPr/>
              <a:t>‹#›</a:t>
            </a:fld>
            <a:endParaRPr lang="en-US">
              <a:solidFill>
                <a:schemeClr val="tx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2655104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E3785-BA1A-4CBC-E084-02DE0D598F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9656016-159C-0565-B132-3C0539B0A6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815B631-0C84-16DC-4EDB-DA00BFCE0A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EE5DF2-D4B8-ED76-12CC-7A9C60E0AD48}"/>
              </a:ext>
            </a:extLst>
          </p:cNvPr>
          <p:cNvSpPr>
            <a:spLocks noGrp="1"/>
          </p:cNvSpPr>
          <p:nvPr>
            <p:ph type="dt" sz="half" idx="10"/>
          </p:nvPr>
        </p:nvSpPr>
        <p:spPr/>
        <p:txBody>
          <a:bodyPr/>
          <a:lstStyle/>
          <a:p>
            <a:fld id="{342F8469-F106-4EA7-8C1A-4FE9286F0718}" type="datetimeFigureOut">
              <a:rPr lang="en-US" smtClean="0"/>
              <a:t>10/24/2023</a:t>
            </a:fld>
            <a:endParaRPr lang="en-US"/>
          </a:p>
        </p:txBody>
      </p:sp>
      <p:sp>
        <p:nvSpPr>
          <p:cNvPr id="6" name="Footer Placeholder 5">
            <a:extLst>
              <a:ext uri="{FF2B5EF4-FFF2-40B4-BE49-F238E27FC236}">
                <a16:creationId xmlns:a16="http://schemas.microsoft.com/office/drawing/2014/main" id="{DF6F51AE-2A42-C2F4-DD57-BD1A8490FB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07F748-2B29-F506-B7CA-D185B8CD71DB}"/>
              </a:ext>
            </a:extLst>
          </p:cNvPr>
          <p:cNvSpPr>
            <a:spLocks noGrp="1"/>
          </p:cNvSpPr>
          <p:nvPr>
            <p:ph type="sldNum" sz="quarter" idx="12"/>
          </p:nvPr>
        </p:nvSpPr>
        <p:spPr/>
        <p:txBody>
          <a:bodyPr/>
          <a:lstStyle/>
          <a:p>
            <a:fld id="{1509D9B4-B39D-4834-B21B-0E3ACA163451}" type="slidenum">
              <a:rPr lang="en-US" smtClean="0"/>
              <a:t>‹#›</a:t>
            </a:fld>
            <a:endParaRPr lang="en-US"/>
          </a:p>
        </p:txBody>
      </p:sp>
    </p:spTree>
    <p:extLst>
      <p:ext uri="{BB962C8B-B14F-4D97-AF65-F5344CB8AC3E}">
        <p14:creationId xmlns:p14="http://schemas.microsoft.com/office/powerpoint/2010/main" val="318252265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color_backgroun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2" y="4467097"/>
            <a:ext cx="11059884" cy="1162051"/>
          </a:xfrm>
          <a:prstGeom prst="rect">
            <a:avLst/>
          </a:prstGeom>
        </p:spPr>
        <p:txBody>
          <a:bodyPr anchor="b"/>
          <a:lstStyle>
            <a:lvl1pPr algn="l">
              <a:defRPr sz="4800" b="1" baseline="0">
                <a:solidFill>
                  <a:schemeClr val="bg2"/>
                </a:solidFill>
                <a:effectLst/>
                <a:latin typeface="Calibri" pitchFamily="34" charset="0"/>
              </a:defRPr>
            </a:lvl1pPr>
          </a:lstStyle>
          <a:p>
            <a:endParaRPr lang="en-US"/>
          </a:p>
        </p:txBody>
      </p:sp>
      <p:sp>
        <p:nvSpPr>
          <p:cNvPr id="5" name="Text Placeholder 2"/>
          <p:cNvSpPr>
            <a:spLocks noGrp="1"/>
          </p:cNvSpPr>
          <p:nvPr>
            <p:ph type="body" idx="1"/>
          </p:nvPr>
        </p:nvSpPr>
        <p:spPr>
          <a:xfrm>
            <a:off x="609601" y="5900928"/>
            <a:ext cx="10363200" cy="568325"/>
          </a:xfrm>
          <a:prstGeom prst="rect">
            <a:avLst/>
          </a:prstGeom>
        </p:spPr>
        <p:txBody>
          <a:bodyPr anchor="b"/>
          <a:lstStyle>
            <a:lvl1pPr marL="0" indent="0" algn="l">
              <a:lnSpc>
                <a:spcPts val="2933"/>
              </a:lnSpc>
              <a:buNone/>
              <a:defRPr sz="2667" baseline="0">
                <a:solidFill>
                  <a:schemeClr val="bg2"/>
                </a:solidFill>
                <a:latin typeface="Calibri"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endParaRPr lang="en-US"/>
          </a:p>
        </p:txBody>
      </p:sp>
    </p:spTree>
    <p:extLst>
      <p:ext uri="{BB962C8B-B14F-4D97-AF65-F5344CB8AC3E}">
        <p14:creationId xmlns:p14="http://schemas.microsoft.com/office/powerpoint/2010/main" val="29820960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pSp>
        <p:nvGrpSpPr>
          <p:cNvPr id="14" name="Group 13"/>
          <p:cNvGrpSpPr/>
          <p:nvPr userDrawn="1"/>
        </p:nvGrpSpPr>
        <p:grpSpPr>
          <a:xfrm>
            <a:off x="0" y="5662473"/>
            <a:ext cx="12192000" cy="1183824"/>
            <a:chOff x="0" y="317163"/>
            <a:chExt cx="9144000" cy="170018"/>
          </a:xfrm>
        </p:grpSpPr>
        <p:sp>
          <p:nvSpPr>
            <p:cNvPr id="17" name="bk object 25"/>
            <p:cNvSpPr/>
            <p:nvPr userDrawn="1"/>
          </p:nvSpPr>
          <p:spPr>
            <a:xfrm>
              <a:off x="0" y="317163"/>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18" name="bk object 26"/>
            <p:cNvSpPr/>
            <p:nvPr userDrawn="1"/>
          </p:nvSpPr>
          <p:spPr>
            <a:xfrm>
              <a:off x="340051" y="317163"/>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19" name="bk object 27"/>
            <p:cNvSpPr/>
            <p:nvPr userDrawn="1"/>
          </p:nvSpPr>
          <p:spPr>
            <a:xfrm>
              <a:off x="878274" y="317163"/>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20" name="bk object 28"/>
            <p:cNvSpPr/>
            <p:nvPr userDrawn="1"/>
          </p:nvSpPr>
          <p:spPr>
            <a:xfrm>
              <a:off x="1654598" y="317163"/>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21" name="bk object 29"/>
            <p:cNvSpPr/>
            <p:nvPr userDrawn="1"/>
          </p:nvSpPr>
          <p:spPr>
            <a:xfrm>
              <a:off x="2304805" y="317163"/>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22" name="bk object 30"/>
            <p:cNvSpPr/>
            <p:nvPr userDrawn="1"/>
          </p:nvSpPr>
          <p:spPr>
            <a:xfrm>
              <a:off x="2554809" y="317163"/>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23" name="bk object 31"/>
            <p:cNvSpPr/>
            <p:nvPr userDrawn="1"/>
          </p:nvSpPr>
          <p:spPr>
            <a:xfrm>
              <a:off x="3835845" y="317163"/>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24" name="bk object 32"/>
            <p:cNvSpPr/>
            <p:nvPr userDrawn="1"/>
          </p:nvSpPr>
          <p:spPr>
            <a:xfrm>
              <a:off x="4458868" y="317163"/>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gr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8140"/>
          <a:stretch/>
        </p:blipFill>
        <p:spPr>
          <a:xfrm>
            <a:off x="2608" y="5668739"/>
            <a:ext cx="12192000" cy="1177559"/>
          </a:xfrm>
          <a:prstGeom prst="rect">
            <a:avLst/>
          </a:prstGeom>
        </p:spPr>
      </p:pic>
      <p:sp>
        <p:nvSpPr>
          <p:cNvPr id="3" name="TextBox 2"/>
          <p:cNvSpPr txBox="1"/>
          <p:nvPr userDrawn="1"/>
        </p:nvSpPr>
        <p:spPr>
          <a:xfrm>
            <a:off x="169625" y="3662433"/>
            <a:ext cx="8852455" cy="1815882"/>
          </a:xfrm>
          <a:prstGeom prst="rect">
            <a:avLst/>
          </a:prstGeom>
          <a:noFill/>
        </p:spPr>
        <p:txBody>
          <a:bodyPr wrap="square" rtlCol="0">
            <a:spAutoFit/>
          </a:bodyPr>
          <a:lstStyle/>
          <a:p>
            <a:r>
              <a:rPr lang="en-US" sz="1600">
                <a:solidFill>
                  <a:srgbClr val="695E4A"/>
                </a:solidFill>
                <a:latin typeface="Calibri" panose="020F0502020204030204" pitchFamily="34" charset="0"/>
              </a:rPr>
              <a:t>For more information, contact CDC</a:t>
            </a: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1-800-CDC-INFO (232-4636)</a:t>
            </a: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TTY:  1-888-232-6348    www.cdc.gov</a:t>
            </a:r>
            <a:br>
              <a:rPr lang="en-US" sz="1600">
                <a:solidFill>
                  <a:srgbClr val="695E4A"/>
                </a:solidFill>
                <a:latin typeface="Calibri" panose="020F0502020204030204" pitchFamily="34" charset="0"/>
              </a:rPr>
            </a:br>
            <a:br>
              <a:rPr lang="en-US" sz="1600">
                <a:solidFill>
                  <a:srgbClr val="695E4A"/>
                </a:solidFill>
                <a:latin typeface="Calibri" panose="020F0502020204030204" pitchFamily="34" charset="0"/>
              </a:rPr>
            </a:b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The findings and conclusions in this report are those of the authors and do not necessarily represent the official position of the Centers for Disease Control and Prevention.</a:t>
            </a:r>
          </a:p>
        </p:txBody>
      </p:sp>
      <p:grpSp>
        <p:nvGrpSpPr>
          <p:cNvPr id="2" name="Group 1"/>
          <p:cNvGrpSpPr/>
          <p:nvPr userDrawn="1"/>
        </p:nvGrpSpPr>
        <p:grpSpPr>
          <a:xfrm>
            <a:off x="0" y="5662473"/>
            <a:ext cx="12192000" cy="1183824"/>
            <a:chOff x="0" y="-11827"/>
            <a:chExt cx="9144000" cy="170018"/>
          </a:xfrm>
        </p:grpSpPr>
        <p:sp>
          <p:nvSpPr>
            <p:cNvPr id="6" name="bk object 25"/>
            <p:cNvSpPr/>
            <p:nvPr userDrawn="1"/>
          </p:nvSpPr>
          <p:spPr>
            <a:xfrm>
              <a:off x="0" y="-11827"/>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7" name="bk object 26"/>
            <p:cNvSpPr/>
            <p:nvPr userDrawn="1"/>
          </p:nvSpPr>
          <p:spPr>
            <a:xfrm>
              <a:off x="340051" y="-11827"/>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8" name="bk object 27"/>
            <p:cNvSpPr/>
            <p:nvPr userDrawn="1"/>
          </p:nvSpPr>
          <p:spPr>
            <a:xfrm>
              <a:off x="878274" y="-11827"/>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9" name="bk object 28"/>
            <p:cNvSpPr/>
            <p:nvPr userDrawn="1"/>
          </p:nvSpPr>
          <p:spPr>
            <a:xfrm>
              <a:off x="1654598" y="-11827"/>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10" name="bk object 29"/>
            <p:cNvSpPr/>
            <p:nvPr userDrawn="1"/>
          </p:nvSpPr>
          <p:spPr>
            <a:xfrm>
              <a:off x="2304805" y="-11827"/>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11" name="bk object 30"/>
            <p:cNvSpPr/>
            <p:nvPr userDrawn="1"/>
          </p:nvSpPr>
          <p:spPr>
            <a:xfrm>
              <a:off x="2554809" y="-11827"/>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12" name="bk object 31"/>
            <p:cNvSpPr/>
            <p:nvPr userDrawn="1"/>
          </p:nvSpPr>
          <p:spPr>
            <a:xfrm>
              <a:off x="3835845" y="-11827"/>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13" name="bk object 32"/>
            <p:cNvSpPr/>
            <p:nvPr userDrawn="1"/>
          </p:nvSpPr>
          <p:spPr>
            <a:xfrm>
              <a:off x="4458868" y="-11827"/>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grpSp>
      <p:pic>
        <p:nvPicPr>
          <p:cNvPr id="36" name="Picture 3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546839" y="5770087"/>
            <a:ext cx="2527397" cy="968596"/>
          </a:xfrm>
          <a:prstGeom prst="rect">
            <a:avLst/>
          </a:prstGeom>
        </p:spPr>
      </p:pic>
    </p:spTree>
    <p:extLst>
      <p:ext uri="{BB962C8B-B14F-4D97-AF65-F5344CB8AC3E}">
        <p14:creationId xmlns:p14="http://schemas.microsoft.com/office/powerpoint/2010/main" val="146084295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CLOSING">
    <p:spTree>
      <p:nvGrpSpPr>
        <p:cNvPr id="1" name=""/>
        <p:cNvGrpSpPr/>
        <p:nvPr/>
      </p:nvGrpSpPr>
      <p:grpSpPr>
        <a:xfrm>
          <a:off x="0" y="0"/>
          <a:ext cx="0" cy="0"/>
          <a:chOff x="0" y="0"/>
          <a:chExt cx="0" cy="0"/>
        </a:xfrm>
      </p:grpSpPr>
      <p:grpSp>
        <p:nvGrpSpPr>
          <p:cNvPr id="14" name="Group 13"/>
          <p:cNvGrpSpPr/>
          <p:nvPr userDrawn="1"/>
        </p:nvGrpSpPr>
        <p:grpSpPr>
          <a:xfrm>
            <a:off x="0" y="5662473"/>
            <a:ext cx="12192000" cy="1183824"/>
            <a:chOff x="0" y="317163"/>
            <a:chExt cx="9144000" cy="170018"/>
          </a:xfrm>
        </p:grpSpPr>
        <p:sp>
          <p:nvSpPr>
            <p:cNvPr id="17" name="bk object 25"/>
            <p:cNvSpPr/>
            <p:nvPr userDrawn="1"/>
          </p:nvSpPr>
          <p:spPr>
            <a:xfrm>
              <a:off x="0" y="317163"/>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18" name="bk object 26"/>
            <p:cNvSpPr/>
            <p:nvPr userDrawn="1"/>
          </p:nvSpPr>
          <p:spPr>
            <a:xfrm>
              <a:off x="340051" y="317163"/>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19" name="bk object 27"/>
            <p:cNvSpPr/>
            <p:nvPr userDrawn="1"/>
          </p:nvSpPr>
          <p:spPr>
            <a:xfrm>
              <a:off x="878274" y="317163"/>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20" name="bk object 28"/>
            <p:cNvSpPr/>
            <p:nvPr userDrawn="1"/>
          </p:nvSpPr>
          <p:spPr>
            <a:xfrm>
              <a:off x="1654598" y="317163"/>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21" name="bk object 29"/>
            <p:cNvSpPr/>
            <p:nvPr userDrawn="1"/>
          </p:nvSpPr>
          <p:spPr>
            <a:xfrm>
              <a:off x="2304805" y="317163"/>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22" name="bk object 30"/>
            <p:cNvSpPr/>
            <p:nvPr userDrawn="1"/>
          </p:nvSpPr>
          <p:spPr>
            <a:xfrm>
              <a:off x="2554809" y="317163"/>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23" name="bk object 31"/>
            <p:cNvSpPr/>
            <p:nvPr userDrawn="1"/>
          </p:nvSpPr>
          <p:spPr>
            <a:xfrm>
              <a:off x="3835845" y="317163"/>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24" name="bk object 32"/>
            <p:cNvSpPr/>
            <p:nvPr userDrawn="1"/>
          </p:nvSpPr>
          <p:spPr>
            <a:xfrm>
              <a:off x="4458868" y="317163"/>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gr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8140"/>
          <a:stretch/>
        </p:blipFill>
        <p:spPr>
          <a:xfrm>
            <a:off x="2608" y="5668739"/>
            <a:ext cx="12192000" cy="1177559"/>
          </a:xfrm>
          <a:prstGeom prst="rect">
            <a:avLst/>
          </a:prstGeom>
        </p:spPr>
      </p:pic>
      <p:sp>
        <p:nvSpPr>
          <p:cNvPr id="3" name="TextBox 2"/>
          <p:cNvSpPr txBox="1"/>
          <p:nvPr userDrawn="1"/>
        </p:nvSpPr>
        <p:spPr>
          <a:xfrm>
            <a:off x="169625" y="3662433"/>
            <a:ext cx="8852455" cy="1815882"/>
          </a:xfrm>
          <a:prstGeom prst="rect">
            <a:avLst/>
          </a:prstGeom>
          <a:noFill/>
        </p:spPr>
        <p:txBody>
          <a:bodyPr wrap="square" rtlCol="0">
            <a:spAutoFit/>
          </a:bodyPr>
          <a:lstStyle/>
          <a:p>
            <a:r>
              <a:rPr lang="en-US" sz="1600">
                <a:solidFill>
                  <a:srgbClr val="695E4A"/>
                </a:solidFill>
                <a:latin typeface="Calibri" panose="020F0502020204030204" pitchFamily="34" charset="0"/>
              </a:rPr>
              <a:t>For more information, contact CDC</a:t>
            </a: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1-800-CDC-INFO (232-4636)</a:t>
            </a: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TTY:  1-888-232-6348    www.cdc.gov</a:t>
            </a:r>
            <a:br>
              <a:rPr lang="en-US" sz="1600">
                <a:solidFill>
                  <a:srgbClr val="695E4A"/>
                </a:solidFill>
                <a:latin typeface="Calibri" panose="020F0502020204030204" pitchFamily="34" charset="0"/>
              </a:rPr>
            </a:br>
            <a:br>
              <a:rPr lang="en-US" sz="1600">
                <a:solidFill>
                  <a:srgbClr val="695E4A"/>
                </a:solidFill>
                <a:latin typeface="Calibri" panose="020F0502020204030204" pitchFamily="34" charset="0"/>
              </a:rPr>
            </a:b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The findings and conclusions in this report are those of the authors and do not necessarily represent the official position of the Centers for Disease Control and Prevention.</a:t>
            </a:r>
          </a:p>
        </p:txBody>
      </p:sp>
      <p:grpSp>
        <p:nvGrpSpPr>
          <p:cNvPr id="2" name="Group 1"/>
          <p:cNvGrpSpPr/>
          <p:nvPr userDrawn="1"/>
        </p:nvGrpSpPr>
        <p:grpSpPr>
          <a:xfrm>
            <a:off x="0" y="5662473"/>
            <a:ext cx="12192000" cy="1183824"/>
            <a:chOff x="0" y="-11827"/>
            <a:chExt cx="9144000" cy="170018"/>
          </a:xfrm>
        </p:grpSpPr>
        <p:sp>
          <p:nvSpPr>
            <p:cNvPr id="6" name="bk object 25"/>
            <p:cNvSpPr/>
            <p:nvPr userDrawn="1"/>
          </p:nvSpPr>
          <p:spPr>
            <a:xfrm>
              <a:off x="0" y="-11827"/>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7" name="bk object 26"/>
            <p:cNvSpPr/>
            <p:nvPr userDrawn="1"/>
          </p:nvSpPr>
          <p:spPr>
            <a:xfrm>
              <a:off x="340051" y="-11827"/>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8" name="bk object 27"/>
            <p:cNvSpPr/>
            <p:nvPr userDrawn="1"/>
          </p:nvSpPr>
          <p:spPr>
            <a:xfrm>
              <a:off x="878274" y="-11827"/>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9" name="bk object 28"/>
            <p:cNvSpPr/>
            <p:nvPr userDrawn="1"/>
          </p:nvSpPr>
          <p:spPr>
            <a:xfrm>
              <a:off x="1654598" y="-11827"/>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10" name="bk object 29"/>
            <p:cNvSpPr/>
            <p:nvPr userDrawn="1"/>
          </p:nvSpPr>
          <p:spPr>
            <a:xfrm>
              <a:off x="2304805" y="-11827"/>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11" name="bk object 30"/>
            <p:cNvSpPr/>
            <p:nvPr userDrawn="1"/>
          </p:nvSpPr>
          <p:spPr>
            <a:xfrm>
              <a:off x="2554809" y="-11827"/>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12" name="bk object 31"/>
            <p:cNvSpPr/>
            <p:nvPr userDrawn="1"/>
          </p:nvSpPr>
          <p:spPr>
            <a:xfrm>
              <a:off x="3835845" y="-11827"/>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13" name="bk object 32"/>
            <p:cNvSpPr/>
            <p:nvPr userDrawn="1"/>
          </p:nvSpPr>
          <p:spPr>
            <a:xfrm>
              <a:off x="4458868" y="-11827"/>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grpSp>
      <p:pic>
        <p:nvPicPr>
          <p:cNvPr id="25" name="Picture 2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88248" y="5786294"/>
            <a:ext cx="1633689" cy="936183"/>
          </a:xfrm>
          <a:prstGeom prst="rect">
            <a:avLst/>
          </a:prstGeom>
        </p:spPr>
      </p:pic>
    </p:spTree>
    <p:extLst>
      <p:ext uri="{BB962C8B-B14F-4D97-AF65-F5344CB8AC3E}">
        <p14:creationId xmlns:p14="http://schemas.microsoft.com/office/powerpoint/2010/main" val="8251730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pSp>
        <p:nvGrpSpPr>
          <p:cNvPr id="14" name="Group 13"/>
          <p:cNvGrpSpPr/>
          <p:nvPr userDrawn="1"/>
        </p:nvGrpSpPr>
        <p:grpSpPr>
          <a:xfrm>
            <a:off x="0" y="5662473"/>
            <a:ext cx="12192000" cy="1183824"/>
            <a:chOff x="0" y="317163"/>
            <a:chExt cx="9144000" cy="170018"/>
          </a:xfrm>
        </p:grpSpPr>
        <p:sp>
          <p:nvSpPr>
            <p:cNvPr id="17" name="bk object 25"/>
            <p:cNvSpPr/>
            <p:nvPr userDrawn="1"/>
          </p:nvSpPr>
          <p:spPr>
            <a:xfrm>
              <a:off x="0" y="317163"/>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18" name="bk object 26"/>
            <p:cNvSpPr/>
            <p:nvPr userDrawn="1"/>
          </p:nvSpPr>
          <p:spPr>
            <a:xfrm>
              <a:off x="340051" y="317163"/>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19" name="bk object 27"/>
            <p:cNvSpPr/>
            <p:nvPr userDrawn="1"/>
          </p:nvSpPr>
          <p:spPr>
            <a:xfrm>
              <a:off x="878274" y="317163"/>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20" name="bk object 28"/>
            <p:cNvSpPr/>
            <p:nvPr userDrawn="1"/>
          </p:nvSpPr>
          <p:spPr>
            <a:xfrm>
              <a:off x="1654598" y="317163"/>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21" name="bk object 29"/>
            <p:cNvSpPr/>
            <p:nvPr userDrawn="1"/>
          </p:nvSpPr>
          <p:spPr>
            <a:xfrm>
              <a:off x="2304805" y="317163"/>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22" name="bk object 30"/>
            <p:cNvSpPr/>
            <p:nvPr userDrawn="1"/>
          </p:nvSpPr>
          <p:spPr>
            <a:xfrm>
              <a:off x="2554809" y="317163"/>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23" name="bk object 31"/>
            <p:cNvSpPr/>
            <p:nvPr userDrawn="1"/>
          </p:nvSpPr>
          <p:spPr>
            <a:xfrm>
              <a:off x="3835845" y="317163"/>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24" name="bk object 32"/>
            <p:cNvSpPr/>
            <p:nvPr userDrawn="1"/>
          </p:nvSpPr>
          <p:spPr>
            <a:xfrm>
              <a:off x="4458868" y="317163"/>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gr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b="18140"/>
          <a:stretch/>
        </p:blipFill>
        <p:spPr>
          <a:xfrm>
            <a:off x="2608" y="5668739"/>
            <a:ext cx="12192000" cy="1177559"/>
          </a:xfrm>
          <a:prstGeom prst="rect">
            <a:avLst/>
          </a:prstGeom>
        </p:spPr>
      </p:pic>
      <p:sp>
        <p:nvSpPr>
          <p:cNvPr id="3" name="TextBox 2"/>
          <p:cNvSpPr txBox="1"/>
          <p:nvPr userDrawn="1"/>
        </p:nvSpPr>
        <p:spPr>
          <a:xfrm>
            <a:off x="169625" y="3662433"/>
            <a:ext cx="8852455" cy="1815882"/>
          </a:xfrm>
          <a:prstGeom prst="rect">
            <a:avLst/>
          </a:prstGeom>
          <a:noFill/>
        </p:spPr>
        <p:txBody>
          <a:bodyPr wrap="square" rtlCol="0">
            <a:spAutoFit/>
          </a:bodyPr>
          <a:lstStyle/>
          <a:p>
            <a:r>
              <a:rPr lang="en-US" sz="1600">
                <a:solidFill>
                  <a:srgbClr val="695E4A"/>
                </a:solidFill>
                <a:latin typeface="Calibri" panose="020F0502020204030204" pitchFamily="34" charset="0"/>
              </a:rPr>
              <a:t>For more information, contact CDC</a:t>
            </a: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1-800-CDC-INFO (232-4636)</a:t>
            </a: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TTY:  1-888-232-6348    www.cdc.gov</a:t>
            </a:r>
            <a:br>
              <a:rPr lang="en-US" sz="1600">
                <a:solidFill>
                  <a:srgbClr val="695E4A"/>
                </a:solidFill>
                <a:latin typeface="Calibri" panose="020F0502020204030204" pitchFamily="34" charset="0"/>
              </a:rPr>
            </a:br>
            <a:br>
              <a:rPr lang="en-US" sz="1600">
                <a:solidFill>
                  <a:srgbClr val="695E4A"/>
                </a:solidFill>
                <a:latin typeface="Calibri" panose="020F0502020204030204" pitchFamily="34" charset="0"/>
              </a:rPr>
            </a:b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The findings and conclusions in this report are those of the authors and do not necessarily represent the official position of the Centers for Disease Control and Prevention.</a:t>
            </a:r>
          </a:p>
        </p:txBody>
      </p:sp>
      <p:grpSp>
        <p:nvGrpSpPr>
          <p:cNvPr id="2" name="Group 1"/>
          <p:cNvGrpSpPr/>
          <p:nvPr userDrawn="1"/>
        </p:nvGrpSpPr>
        <p:grpSpPr>
          <a:xfrm>
            <a:off x="0" y="5662473"/>
            <a:ext cx="12192000" cy="1183824"/>
            <a:chOff x="0" y="-11827"/>
            <a:chExt cx="9144000" cy="170018"/>
          </a:xfrm>
        </p:grpSpPr>
        <p:sp>
          <p:nvSpPr>
            <p:cNvPr id="6" name="bk object 25"/>
            <p:cNvSpPr/>
            <p:nvPr userDrawn="1"/>
          </p:nvSpPr>
          <p:spPr>
            <a:xfrm>
              <a:off x="0" y="-11827"/>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7" name="bk object 26"/>
            <p:cNvSpPr/>
            <p:nvPr userDrawn="1"/>
          </p:nvSpPr>
          <p:spPr>
            <a:xfrm>
              <a:off x="340051" y="-11827"/>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8" name="bk object 27"/>
            <p:cNvSpPr/>
            <p:nvPr userDrawn="1"/>
          </p:nvSpPr>
          <p:spPr>
            <a:xfrm>
              <a:off x="878274" y="-11827"/>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9" name="bk object 28"/>
            <p:cNvSpPr/>
            <p:nvPr userDrawn="1"/>
          </p:nvSpPr>
          <p:spPr>
            <a:xfrm>
              <a:off x="1654598" y="-11827"/>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10" name="bk object 29"/>
            <p:cNvSpPr/>
            <p:nvPr userDrawn="1"/>
          </p:nvSpPr>
          <p:spPr>
            <a:xfrm>
              <a:off x="2304805" y="-11827"/>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11" name="bk object 30"/>
            <p:cNvSpPr/>
            <p:nvPr userDrawn="1"/>
          </p:nvSpPr>
          <p:spPr>
            <a:xfrm>
              <a:off x="2554809" y="-11827"/>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12" name="bk object 31"/>
            <p:cNvSpPr/>
            <p:nvPr userDrawn="1"/>
          </p:nvSpPr>
          <p:spPr>
            <a:xfrm>
              <a:off x="3835845" y="-11827"/>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13" name="bk object 32"/>
            <p:cNvSpPr/>
            <p:nvPr userDrawn="1"/>
          </p:nvSpPr>
          <p:spPr>
            <a:xfrm>
              <a:off x="4458868" y="-11827"/>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grpSp>
      <p:pic>
        <p:nvPicPr>
          <p:cNvPr id="36" name="Picture 3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46839" y="5770087"/>
            <a:ext cx="2527397" cy="968596"/>
          </a:xfrm>
          <a:prstGeom prst="rect">
            <a:avLst/>
          </a:prstGeom>
        </p:spPr>
      </p:pic>
    </p:spTree>
    <p:extLst>
      <p:ext uri="{BB962C8B-B14F-4D97-AF65-F5344CB8AC3E}">
        <p14:creationId xmlns:p14="http://schemas.microsoft.com/office/powerpoint/2010/main" val="146084295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CLOSING">
    <p:spTree>
      <p:nvGrpSpPr>
        <p:cNvPr id="1" name=""/>
        <p:cNvGrpSpPr/>
        <p:nvPr/>
      </p:nvGrpSpPr>
      <p:grpSpPr>
        <a:xfrm>
          <a:off x="0" y="0"/>
          <a:ext cx="0" cy="0"/>
          <a:chOff x="0" y="0"/>
          <a:chExt cx="0" cy="0"/>
        </a:xfrm>
      </p:grpSpPr>
      <p:grpSp>
        <p:nvGrpSpPr>
          <p:cNvPr id="14" name="Group 13"/>
          <p:cNvGrpSpPr/>
          <p:nvPr userDrawn="1"/>
        </p:nvGrpSpPr>
        <p:grpSpPr>
          <a:xfrm>
            <a:off x="0" y="5662473"/>
            <a:ext cx="12192000" cy="1183824"/>
            <a:chOff x="0" y="317163"/>
            <a:chExt cx="9144000" cy="170018"/>
          </a:xfrm>
        </p:grpSpPr>
        <p:sp>
          <p:nvSpPr>
            <p:cNvPr id="17" name="bk object 25"/>
            <p:cNvSpPr/>
            <p:nvPr userDrawn="1"/>
          </p:nvSpPr>
          <p:spPr>
            <a:xfrm>
              <a:off x="0" y="317163"/>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18" name="bk object 26"/>
            <p:cNvSpPr/>
            <p:nvPr userDrawn="1"/>
          </p:nvSpPr>
          <p:spPr>
            <a:xfrm>
              <a:off x="340051" y="317163"/>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19" name="bk object 27"/>
            <p:cNvSpPr/>
            <p:nvPr userDrawn="1"/>
          </p:nvSpPr>
          <p:spPr>
            <a:xfrm>
              <a:off x="878274" y="317163"/>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20" name="bk object 28"/>
            <p:cNvSpPr/>
            <p:nvPr userDrawn="1"/>
          </p:nvSpPr>
          <p:spPr>
            <a:xfrm>
              <a:off x="1654598" y="317163"/>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21" name="bk object 29"/>
            <p:cNvSpPr/>
            <p:nvPr userDrawn="1"/>
          </p:nvSpPr>
          <p:spPr>
            <a:xfrm>
              <a:off x="2304805" y="317163"/>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22" name="bk object 30"/>
            <p:cNvSpPr/>
            <p:nvPr userDrawn="1"/>
          </p:nvSpPr>
          <p:spPr>
            <a:xfrm>
              <a:off x="2554809" y="317163"/>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23" name="bk object 31"/>
            <p:cNvSpPr/>
            <p:nvPr userDrawn="1"/>
          </p:nvSpPr>
          <p:spPr>
            <a:xfrm>
              <a:off x="3835845" y="317163"/>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24" name="bk object 32"/>
            <p:cNvSpPr/>
            <p:nvPr userDrawn="1"/>
          </p:nvSpPr>
          <p:spPr>
            <a:xfrm>
              <a:off x="4458868" y="317163"/>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gr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b="18140"/>
          <a:stretch/>
        </p:blipFill>
        <p:spPr>
          <a:xfrm>
            <a:off x="2608" y="5668739"/>
            <a:ext cx="12192000" cy="1177559"/>
          </a:xfrm>
          <a:prstGeom prst="rect">
            <a:avLst/>
          </a:prstGeom>
        </p:spPr>
      </p:pic>
      <p:sp>
        <p:nvSpPr>
          <p:cNvPr id="3" name="TextBox 2"/>
          <p:cNvSpPr txBox="1"/>
          <p:nvPr userDrawn="1"/>
        </p:nvSpPr>
        <p:spPr>
          <a:xfrm>
            <a:off x="169625" y="3662433"/>
            <a:ext cx="8852455" cy="1815882"/>
          </a:xfrm>
          <a:prstGeom prst="rect">
            <a:avLst/>
          </a:prstGeom>
          <a:noFill/>
        </p:spPr>
        <p:txBody>
          <a:bodyPr wrap="square" rtlCol="0">
            <a:spAutoFit/>
          </a:bodyPr>
          <a:lstStyle/>
          <a:p>
            <a:r>
              <a:rPr lang="en-US" sz="1600">
                <a:solidFill>
                  <a:srgbClr val="695E4A"/>
                </a:solidFill>
                <a:latin typeface="Calibri" panose="020F0502020204030204" pitchFamily="34" charset="0"/>
              </a:rPr>
              <a:t>For more information, contact CDC</a:t>
            </a: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1-800-CDC-INFO (232-4636)</a:t>
            </a: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TTY:  1-888-232-6348    www.cdc.gov</a:t>
            </a:r>
            <a:br>
              <a:rPr lang="en-US" sz="1600">
                <a:solidFill>
                  <a:srgbClr val="695E4A"/>
                </a:solidFill>
                <a:latin typeface="Calibri" panose="020F0502020204030204" pitchFamily="34" charset="0"/>
              </a:rPr>
            </a:br>
            <a:br>
              <a:rPr lang="en-US" sz="1600">
                <a:solidFill>
                  <a:srgbClr val="695E4A"/>
                </a:solidFill>
                <a:latin typeface="Calibri" panose="020F0502020204030204" pitchFamily="34" charset="0"/>
              </a:rPr>
            </a:br>
            <a:br>
              <a:rPr lang="en-US" sz="1600">
                <a:solidFill>
                  <a:srgbClr val="695E4A"/>
                </a:solidFill>
                <a:latin typeface="Calibri" panose="020F0502020204030204" pitchFamily="34" charset="0"/>
              </a:rPr>
            </a:br>
            <a:r>
              <a:rPr lang="en-US" sz="1600">
                <a:solidFill>
                  <a:srgbClr val="695E4A"/>
                </a:solidFill>
                <a:latin typeface="Calibri" panose="020F0502020204030204" pitchFamily="34" charset="0"/>
              </a:rPr>
              <a:t>The findings and conclusions in this report are those of the authors and do not necessarily represent the official position of the Centers for Disease Control and Prevention.</a:t>
            </a:r>
          </a:p>
        </p:txBody>
      </p:sp>
      <p:grpSp>
        <p:nvGrpSpPr>
          <p:cNvPr id="2" name="Group 1"/>
          <p:cNvGrpSpPr/>
          <p:nvPr userDrawn="1"/>
        </p:nvGrpSpPr>
        <p:grpSpPr>
          <a:xfrm>
            <a:off x="0" y="5662473"/>
            <a:ext cx="12192000" cy="1183824"/>
            <a:chOff x="0" y="-11827"/>
            <a:chExt cx="9144000" cy="170018"/>
          </a:xfrm>
        </p:grpSpPr>
        <p:sp>
          <p:nvSpPr>
            <p:cNvPr id="6" name="bk object 25"/>
            <p:cNvSpPr/>
            <p:nvPr userDrawn="1"/>
          </p:nvSpPr>
          <p:spPr>
            <a:xfrm>
              <a:off x="0" y="-11827"/>
              <a:ext cx="522365" cy="170018"/>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a:p>
          </p:txBody>
        </p:sp>
        <p:sp>
          <p:nvSpPr>
            <p:cNvPr id="7" name="bk object 26"/>
            <p:cNvSpPr/>
            <p:nvPr userDrawn="1"/>
          </p:nvSpPr>
          <p:spPr>
            <a:xfrm>
              <a:off x="340051" y="-11827"/>
              <a:ext cx="863535" cy="170018"/>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a:p>
          </p:txBody>
        </p:sp>
        <p:sp>
          <p:nvSpPr>
            <p:cNvPr id="8" name="bk object 27"/>
            <p:cNvSpPr/>
            <p:nvPr userDrawn="1"/>
          </p:nvSpPr>
          <p:spPr>
            <a:xfrm>
              <a:off x="878274" y="-11827"/>
              <a:ext cx="1343452" cy="170018"/>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a:p>
          </p:txBody>
        </p:sp>
        <p:sp>
          <p:nvSpPr>
            <p:cNvPr id="9" name="bk object 28"/>
            <p:cNvSpPr/>
            <p:nvPr userDrawn="1"/>
          </p:nvSpPr>
          <p:spPr>
            <a:xfrm>
              <a:off x="1654598" y="-11827"/>
              <a:ext cx="1362458" cy="170018"/>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a:p>
          </p:txBody>
        </p:sp>
        <p:sp>
          <p:nvSpPr>
            <p:cNvPr id="10" name="bk object 29"/>
            <p:cNvSpPr/>
            <p:nvPr userDrawn="1"/>
          </p:nvSpPr>
          <p:spPr>
            <a:xfrm>
              <a:off x="2304805" y="-11827"/>
              <a:ext cx="937659" cy="170018"/>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a:p>
          </p:txBody>
        </p:sp>
        <p:sp>
          <p:nvSpPr>
            <p:cNvPr id="11" name="bk object 30"/>
            <p:cNvSpPr/>
            <p:nvPr userDrawn="1"/>
          </p:nvSpPr>
          <p:spPr>
            <a:xfrm>
              <a:off x="2554809" y="-11827"/>
              <a:ext cx="2483849" cy="170018"/>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a:p>
          </p:txBody>
        </p:sp>
        <p:sp>
          <p:nvSpPr>
            <p:cNvPr id="12" name="bk object 31"/>
            <p:cNvSpPr/>
            <p:nvPr userDrawn="1"/>
          </p:nvSpPr>
          <p:spPr>
            <a:xfrm>
              <a:off x="3835845" y="-11827"/>
              <a:ext cx="1915234" cy="170018"/>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a:p>
          </p:txBody>
        </p:sp>
        <p:sp>
          <p:nvSpPr>
            <p:cNvPr id="13" name="bk object 32"/>
            <p:cNvSpPr/>
            <p:nvPr userDrawn="1"/>
          </p:nvSpPr>
          <p:spPr>
            <a:xfrm>
              <a:off x="4458868" y="-11827"/>
              <a:ext cx="4685132" cy="170018"/>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a:p>
          </p:txBody>
        </p:sp>
      </p:gr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88248" y="5786294"/>
            <a:ext cx="1633689" cy="936183"/>
          </a:xfrm>
          <a:prstGeom prst="rect">
            <a:avLst/>
          </a:prstGeom>
        </p:spPr>
      </p:pic>
    </p:spTree>
    <p:extLst>
      <p:ext uri="{BB962C8B-B14F-4D97-AF65-F5344CB8AC3E}">
        <p14:creationId xmlns:p14="http://schemas.microsoft.com/office/powerpoint/2010/main" val="8251730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210923"/>
            <a:ext cx="12192000" cy="957133"/>
          </a:xfrm>
          <a:prstGeom prst="rect">
            <a:avLst/>
          </a:prstGeom>
          <a:solidFill>
            <a:srgbClr val="17468F"/>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20" name="bk object 25"/>
          <p:cNvSpPr/>
          <p:nvPr userDrawn="1"/>
        </p:nvSpPr>
        <p:spPr>
          <a:xfrm>
            <a:off x="2" y="-15770"/>
            <a:ext cx="696487" cy="226691"/>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sz="2400"/>
          </a:p>
        </p:txBody>
      </p:sp>
      <p:sp>
        <p:nvSpPr>
          <p:cNvPr id="21" name="bk object 26"/>
          <p:cNvSpPr/>
          <p:nvPr userDrawn="1"/>
        </p:nvSpPr>
        <p:spPr>
          <a:xfrm>
            <a:off x="453403" y="-15770"/>
            <a:ext cx="1151380" cy="226691"/>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sz="2400"/>
          </a:p>
        </p:txBody>
      </p:sp>
      <p:sp>
        <p:nvSpPr>
          <p:cNvPr id="22" name="bk object 27"/>
          <p:cNvSpPr/>
          <p:nvPr userDrawn="1"/>
        </p:nvSpPr>
        <p:spPr>
          <a:xfrm>
            <a:off x="1171032" y="-15770"/>
            <a:ext cx="1791269" cy="226691"/>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sz="2400"/>
          </a:p>
        </p:txBody>
      </p:sp>
      <p:sp>
        <p:nvSpPr>
          <p:cNvPr id="23" name="bk object 28"/>
          <p:cNvSpPr/>
          <p:nvPr userDrawn="1"/>
        </p:nvSpPr>
        <p:spPr>
          <a:xfrm>
            <a:off x="2206132" y="-15770"/>
            <a:ext cx="1816611" cy="226691"/>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sz="2400"/>
          </a:p>
        </p:txBody>
      </p:sp>
      <p:sp>
        <p:nvSpPr>
          <p:cNvPr id="24" name="bk object 29"/>
          <p:cNvSpPr/>
          <p:nvPr userDrawn="1"/>
        </p:nvSpPr>
        <p:spPr>
          <a:xfrm>
            <a:off x="3073075" y="-15770"/>
            <a:ext cx="1250212" cy="226691"/>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sz="2400"/>
          </a:p>
        </p:txBody>
      </p:sp>
      <p:sp>
        <p:nvSpPr>
          <p:cNvPr id="25" name="bk object 30"/>
          <p:cNvSpPr/>
          <p:nvPr userDrawn="1"/>
        </p:nvSpPr>
        <p:spPr>
          <a:xfrm>
            <a:off x="3406414" y="-15770"/>
            <a:ext cx="3311799" cy="226691"/>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sz="2400"/>
          </a:p>
        </p:txBody>
      </p:sp>
      <p:sp>
        <p:nvSpPr>
          <p:cNvPr id="26" name="bk object 31"/>
          <p:cNvSpPr/>
          <p:nvPr userDrawn="1"/>
        </p:nvSpPr>
        <p:spPr>
          <a:xfrm>
            <a:off x="5114460" y="-15770"/>
            <a:ext cx="2553645" cy="226691"/>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sz="2400"/>
          </a:p>
        </p:txBody>
      </p:sp>
      <p:sp>
        <p:nvSpPr>
          <p:cNvPr id="27" name="bk object 32"/>
          <p:cNvSpPr/>
          <p:nvPr userDrawn="1"/>
        </p:nvSpPr>
        <p:spPr>
          <a:xfrm>
            <a:off x="5945157" y="-15770"/>
            <a:ext cx="6246843" cy="226691"/>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sz="2400"/>
          </a:p>
        </p:txBody>
      </p:sp>
      <p:cxnSp>
        <p:nvCxnSpPr>
          <p:cNvPr id="28" name="Straight Connector 27"/>
          <p:cNvCxnSpPr/>
          <p:nvPr userDrawn="1"/>
        </p:nvCxnSpPr>
        <p:spPr>
          <a:xfrm>
            <a:off x="0" y="210921"/>
            <a:ext cx="12192000" cy="0"/>
          </a:xfrm>
          <a:prstGeom prst="line">
            <a:avLst/>
          </a:prstGeom>
          <a:ln w="9525">
            <a:solidFill>
              <a:srgbClr val="536DB3"/>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userDrawn="1">
            <p:ph type="title"/>
          </p:nvPr>
        </p:nvSpPr>
        <p:spPr>
          <a:xfrm>
            <a:off x="609600" y="1275656"/>
            <a:ext cx="10972800" cy="1155779"/>
          </a:xfrm>
          <a:prstGeom prst="rect">
            <a:avLst/>
          </a:prstGeom>
        </p:spPr>
        <p:txBody>
          <a:bodyPr/>
          <a:lstStyle>
            <a:lvl1pPr algn="l">
              <a:lnSpc>
                <a:spcPts val="4000"/>
              </a:lnSpc>
              <a:defRPr sz="3733" b="1" baseline="0">
                <a:solidFill>
                  <a:srgbClr val="0039A6"/>
                </a:solidFill>
                <a:effectLst/>
                <a:latin typeface="Calibri" pitchFamily="34" charset="0"/>
              </a:defRPr>
            </a:lvl1pPr>
          </a:lstStyle>
          <a:p>
            <a:endParaRPr lang="en-US"/>
          </a:p>
        </p:txBody>
      </p:sp>
      <p:sp>
        <p:nvSpPr>
          <p:cNvPr id="5" name="Subtitle 2"/>
          <p:cNvSpPr>
            <a:spLocks noGrp="1"/>
          </p:cNvSpPr>
          <p:nvPr userDrawn="1">
            <p:ph type="subTitle" idx="1"/>
          </p:nvPr>
        </p:nvSpPr>
        <p:spPr>
          <a:xfrm>
            <a:off x="609600" y="2748933"/>
            <a:ext cx="8534400" cy="457200"/>
          </a:xfrm>
          <a:prstGeom prst="rect">
            <a:avLst/>
          </a:prstGeom>
        </p:spPr>
        <p:txBody>
          <a:bodyPr/>
          <a:lstStyle>
            <a:lvl1pPr marL="0" indent="0" algn="l">
              <a:buNone/>
              <a:defRPr sz="2667" b="1" baseline="0">
                <a:solidFill>
                  <a:srgbClr val="0039A6"/>
                </a:solidFill>
                <a:effectLst/>
                <a:latin typeface="Calibri" pitchFamily="34" charset="0"/>
              </a:defRPr>
            </a:lvl1pPr>
            <a:lvl2pPr marL="609570" indent="0" algn="ctr">
              <a:buNone/>
              <a:defRPr>
                <a:solidFill>
                  <a:schemeClr val="tx1">
                    <a:tint val="75000"/>
                  </a:schemeClr>
                </a:solidFill>
              </a:defRPr>
            </a:lvl2pPr>
            <a:lvl3pPr marL="1219140" indent="0" algn="ctr">
              <a:buNone/>
              <a:defRPr>
                <a:solidFill>
                  <a:schemeClr val="tx1">
                    <a:tint val="75000"/>
                  </a:schemeClr>
                </a:solidFill>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endParaRPr lang="en-US"/>
          </a:p>
        </p:txBody>
      </p:sp>
      <p:sp>
        <p:nvSpPr>
          <p:cNvPr id="9" name="Text Placeholder 8"/>
          <p:cNvSpPr>
            <a:spLocks noGrp="1"/>
          </p:cNvSpPr>
          <p:nvPr userDrawn="1">
            <p:ph type="body" sz="quarter" idx="10"/>
          </p:nvPr>
        </p:nvSpPr>
        <p:spPr>
          <a:xfrm>
            <a:off x="609600" y="3835603"/>
            <a:ext cx="8534400" cy="1295400"/>
          </a:xfrm>
          <a:prstGeom prst="rect">
            <a:avLst/>
          </a:prstGeom>
        </p:spPr>
        <p:txBody>
          <a:bodyPr/>
          <a:lstStyle>
            <a:lvl1pPr marL="0" indent="0" algn="l">
              <a:lnSpc>
                <a:spcPts val="2667"/>
              </a:lnSpc>
              <a:buNone/>
              <a:defRPr sz="2400" baseline="0">
                <a:solidFill>
                  <a:srgbClr val="0039A6"/>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a:p>
        </p:txBody>
      </p:sp>
      <p:sp>
        <p:nvSpPr>
          <p:cNvPr id="10" name="TextBox 9"/>
          <p:cNvSpPr txBox="1"/>
          <p:nvPr userDrawn="1"/>
        </p:nvSpPr>
        <p:spPr>
          <a:xfrm>
            <a:off x="609600" y="216725"/>
            <a:ext cx="9204101" cy="461665"/>
          </a:xfrm>
          <a:prstGeom prst="rect">
            <a:avLst/>
          </a:prstGeom>
          <a:noFill/>
        </p:spPr>
        <p:txBody>
          <a:bodyPr wrap="square" rtlCol="0">
            <a:spAutoFit/>
          </a:bodyPr>
          <a:lstStyle/>
          <a:p>
            <a:r>
              <a:rPr lang="en-US" sz="2400" b="1">
                <a:solidFill>
                  <a:schemeClr val="tx2">
                    <a:lumMod val="95000"/>
                  </a:schemeClr>
                </a:solidFill>
                <a:latin typeface="Calibri" panose="020F0502020204030204" pitchFamily="34" charset="0"/>
              </a:rPr>
              <a:t>Centers for Disease Control and Prevention</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46840" y="108699"/>
            <a:ext cx="2527397" cy="968596"/>
          </a:xfrm>
          <a:prstGeom prst="rect">
            <a:avLst/>
          </a:prstGeom>
        </p:spPr>
      </p:pic>
      <p:sp>
        <p:nvSpPr>
          <p:cNvPr id="2" name="Slide Number Placeholder 3">
            <a:extLst>
              <a:ext uri="{FF2B5EF4-FFF2-40B4-BE49-F238E27FC236}">
                <a16:creationId xmlns:a16="http://schemas.microsoft.com/office/drawing/2014/main" id="{47F54E88-02B1-C56F-A51F-07873B6470C9}"/>
              </a:ext>
            </a:extLst>
          </p:cNvPr>
          <p:cNvSpPr>
            <a:spLocks noGrp="1"/>
          </p:cNvSpPr>
          <p:nvPr>
            <p:ph type="sldNum" sz="quarter" idx="12"/>
          </p:nvPr>
        </p:nvSpPr>
        <p:spPr>
          <a:xfrm>
            <a:off x="9305900" y="6218236"/>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B38C8D-4465-457C-9714-7FFAF4550ACB}" type="slidenum">
              <a:rPr kumimoji="0" lang="en-US" sz="1200" b="0" i="0" u="none" strike="noStrike" kern="1200" cap="none" spc="0" normalizeH="0" baseline="0" noProof="0" smtClean="0">
                <a:ln>
                  <a:noFill/>
                </a:ln>
                <a:solidFill>
                  <a:prstClr val="black">
                    <a:lumMod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lumMod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5599803"/>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210923"/>
            <a:ext cx="12192000" cy="957133"/>
          </a:xfrm>
          <a:prstGeom prst="rect">
            <a:avLst/>
          </a:prstGeom>
          <a:solidFill>
            <a:srgbClr val="17468F"/>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20" name="bk object 25"/>
          <p:cNvSpPr/>
          <p:nvPr userDrawn="1"/>
        </p:nvSpPr>
        <p:spPr>
          <a:xfrm>
            <a:off x="2" y="-15770"/>
            <a:ext cx="696487" cy="226691"/>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sz="2400"/>
          </a:p>
        </p:txBody>
      </p:sp>
      <p:sp>
        <p:nvSpPr>
          <p:cNvPr id="21" name="bk object 26"/>
          <p:cNvSpPr/>
          <p:nvPr userDrawn="1"/>
        </p:nvSpPr>
        <p:spPr>
          <a:xfrm>
            <a:off x="453403" y="-15770"/>
            <a:ext cx="1151380" cy="226691"/>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sz="2400"/>
          </a:p>
        </p:txBody>
      </p:sp>
      <p:sp>
        <p:nvSpPr>
          <p:cNvPr id="22" name="bk object 27"/>
          <p:cNvSpPr/>
          <p:nvPr userDrawn="1"/>
        </p:nvSpPr>
        <p:spPr>
          <a:xfrm>
            <a:off x="1171032" y="-15770"/>
            <a:ext cx="1791269" cy="226691"/>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sz="2400"/>
          </a:p>
        </p:txBody>
      </p:sp>
      <p:sp>
        <p:nvSpPr>
          <p:cNvPr id="23" name="bk object 28"/>
          <p:cNvSpPr/>
          <p:nvPr userDrawn="1"/>
        </p:nvSpPr>
        <p:spPr>
          <a:xfrm>
            <a:off x="2206132" y="-15770"/>
            <a:ext cx="1816611" cy="226691"/>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sz="2400"/>
          </a:p>
        </p:txBody>
      </p:sp>
      <p:sp>
        <p:nvSpPr>
          <p:cNvPr id="24" name="bk object 29"/>
          <p:cNvSpPr/>
          <p:nvPr userDrawn="1"/>
        </p:nvSpPr>
        <p:spPr>
          <a:xfrm>
            <a:off x="3073075" y="-15770"/>
            <a:ext cx="1250212" cy="226691"/>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sz="2400"/>
          </a:p>
        </p:txBody>
      </p:sp>
      <p:sp>
        <p:nvSpPr>
          <p:cNvPr id="25" name="bk object 30"/>
          <p:cNvSpPr/>
          <p:nvPr userDrawn="1"/>
        </p:nvSpPr>
        <p:spPr>
          <a:xfrm>
            <a:off x="3406414" y="-15770"/>
            <a:ext cx="3311799" cy="226691"/>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sz="2400"/>
          </a:p>
        </p:txBody>
      </p:sp>
      <p:sp>
        <p:nvSpPr>
          <p:cNvPr id="26" name="bk object 31"/>
          <p:cNvSpPr/>
          <p:nvPr userDrawn="1"/>
        </p:nvSpPr>
        <p:spPr>
          <a:xfrm>
            <a:off x="5114460" y="-15770"/>
            <a:ext cx="2553645" cy="226691"/>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sz="2400"/>
          </a:p>
        </p:txBody>
      </p:sp>
      <p:sp>
        <p:nvSpPr>
          <p:cNvPr id="27" name="bk object 32"/>
          <p:cNvSpPr/>
          <p:nvPr userDrawn="1"/>
        </p:nvSpPr>
        <p:spPr>
          <a:xfrm>
            <a:off x="5945157" y="-15770"/>
            <a:ext cx="6246843" cy="226691"/>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sz="2400"/>
          </a:p>
        </p:txBody>
      </p:sp>
      <p:cxnSp>
        <p:nvCxnSpPr>
          <p:cNvPr id="28" name="Straight Connector 27"/>
          <p:cNvCxnSpPr/>
          <p:nvPr userDrawn="1"/>
        </p:nvCxnSpPr>
        <p:spPr>
          <a:xfrm>
            <a:off x="0" y="210921"/>
            <a:ext cx="12192000" cy="0"/>
          </a:xfrm>
          <a:prstGeom prst="line">
            <a:avLst/>
          </a:prstGeom>
          <a:ln w="9525">
            <a:solidFill>
              <a:srgbClr val="536DB3"/>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userDrawn="1">
            <p:ph type="title"/>
          </p:nvPr>
        </p:nvSpPr>
        <p:spPr>
          <a:xfrm>
            <a:off x="609600" y="1275656"/>
            <a:ext cx="10972800" cy="1155779"/>
          </a:xfrm>
          <a:prstGeom prst="rect">
            <a:avLst/>
          </a:prstGeom>
        </p:spPr>
        <p:txBody>
          <a:bodyPr/>
          <a:lstStyle>
            <a:lvl1pPr algn="l">
              <a:lnSpc>
                <a:spcPts val="4000"/>
              </a:lnSpc>
              <a:defRPr sz="3733" b="1" baseline="0">
                <a:solidFill>
                  <a:srgbClr val="0039A6"/>
                </a:solidFill>
                <a:effectLst/>
                <a:latin typeface="Calibri" pitchFamily="34" charset="0"/>
              </a:defRPr>
            </a:lvl1pPr>
          </a:lstStyle>
          <a:p>
            <a:endParaRPr lang="en-US"/>
          </a:p>
        </p:txBody>
      </p:sp>
      <p:sp>
        <p:nvSpPr>
          <p:cNvPr id="5" name="Subtitle 2"/>
          <p:cNvSpPr>
            <a:spLocks noGrp="1"/>
          </p:cNvSpPr>
          <p:nvPr userDrawn="1">
            <p:ph type="subTitle" idx="1"/>
          </p:nvPr>
        </p:nvSpPr>
        <p:spPr>
          <a:xfrm>
            <a:off x="609600" y="2748933"/>
            <a:ext cx="8534400" cy="457200"/>
          </a:xfrm>
          <a:prstGeom prst="rect">
            <a:avLst/>
          </a:prstGeom>
        </p:spPr>
        <p:txBody>
          <a:bodyPr/>
          <a:lstStyle>
            <a:lvl1pPr marL="0" indent="0" algn="l">
              <a:buNone/>
              <a:defRPr sz="2667" b="1" baseline="0">
                <a:solidFill>
                  <a:srgbClr val="0039A6"/>
                </a:solidFill>
                <a:effectLst/>
                <a:latin typeface="Calibri" pitchFamily="34" charset="0"/>
              </a:defRPr>
            </a:lvl1pPr>
            <a:lvl2pPr marL="609570" indent="0" algn="ctr">
              <a:buNone/>
              <a:defRPr>
                <a:solidFill>
                  <a:schemeClr val="tx1">
                    <a:tint val="75000"/>
                  </a:schemeClr>
                </a:solidFill>
              </a:defRPr>
            </a:lvl2pPr>
            <a:lvl3pPr marL="1219140" indent="0" algn="ctr">
              <a:buNone/>
              <a:defRPr>
                <a:solidFill>
                  <a:schemeClr val="tx1">
                    <a:tint val="75000"/>
                  </a:schemeClr>
                </a:solidFill>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endParaRPr lang="en-US"/>
          </a:p>
        </p:txBody>
      </p:sp>
      <p:sp>
        <p:nvSpPr>
          <p:cNvPr id="9" name="Text Placeholder 8"/>
          <p:cNvSpPr>
            <a:spLocks noGrp="1"/>
          </p:cNvSpPr>
          <p:nvPr userDrawn="1">
            <p:ph type="body" sz="quarter" idx="10"/>
          </p:nvPr>
        </p:nvSpPr>
        <p:spPr>
          <a:xfrm>
            <a:off x="609600" y="3835603"/>
            <a:ext cx="8534400" cy="1295400"/>
          </a:xfrm>
          <a:prstGeom prst="rect">
            <a:avLst/>
          </a:prstGeom>
        </p:spPr>
        <p:txBody>
          <a:bodyPr/>
          <a:lstStyle>
            <a:lvl1pPr marL="0" indent="0" algn="l">
              <a:lnSpc>
                <a:spcPts val="2667"/>
              </a:lnSpc>
              <a:buNone/>
              <a:defRPr sz="2400" baseline="0">
                <a:solidFill>
                  <a:srgbClr val="0039A6"/>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a:p>
        </p:txBody>
      </p:sp>
      <p:sp>
        <p:nvSpPr>
          <p:cNvPr id="10" name="TextBox 9"/>
          <p:cNvSpPr txBox="1"/>
          <p:nvPr userDrawn="1"/>
        </p:nvSpPr>
        <p:spPr>
          <a:xfrm>
            <a:off x="609600" y="216725"/>
            <a:ext cx="9204101" cy="461665"/>
          </a:xfrm>
          <a:prstGeom prst="rect">
            <a:avLst/>
          </a:prstGeom>
          <a:noFill/>
        </p:spPr>
        <p:txBody>
          <a:bodyPr wrap="square" rtlCol="0">
            <a:spAutoFit/>
          </a:bodyPr>
          <a:lstStyle/>
          <a:p>
            <a:r>
              <a:rPr lang="en-US" sz="2400" b="1">
                <a:solidFill>
                  <a:schemeClr val="tx2">
                    <a:lumMod val="95000"/>
                  </a:schemeClr>
                </a:solidFill>
                <a:latin typeface="Calibri" panose="020F0502020204030204" pitchFamily="34" charset="0"/>
              </a:rPr>
              <a:t>Centers for Disease Control and Prevention</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46840" y="108699"/>
            <a:ext cx="2527397" cy="968596"/>
          </a:xfrm>
          <a:prstGeom prst="rect">
            <a:avLst/>
          </a:prstGeom>
        </p:spPr>
      </p:pic>
    </p:spTree>
    <p:extLst>
      <p:ext uri="{BB962C8B-B14F-4D97-AF65-F5344CB8AC3E}">
        <p14:creationId xmlns:p14="http://schemas.microsoft.com/office/powerpoint/2010/main" val="2955599803"/>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_color_background">
    <p:bg>
      <p:bgPr>
        <a:solidFill>
          <a:srgbClr val="002060"/>
        </a:solidFill>
        <a:effectLst/>
      </p:bgPr>
    </p:bg>
    <p:spTree>
      <p:nvGrpSpPr>
        <p:cNvPr id="1" name=""/>
        <p:cNvGrpSpPr/>
        <p:nvPr/>
      </p:nvGrpSpPr>
      <p:grpSpPr>
        <a:xfrm>
          <a:off x="0" y="0"/>
          <a:ext cx="0" cy="0"/>
          <a:chOff x="0" y="0"/>
          <a:chExt cx="0" cy="0"/>
        </a:xfrm>
      </p:grpSpPr>
      <p:sp>
        <p:nvSpPr>
          <p:cNvPr id="5" name="Text Placeholder 2"/>
          <p:cNvSpPr>
            <a:spLocks noGrp="1"/>
          </p:cNvSpPr>
          <p:nvPr>
            <p:ph type="body" idx="1"/>
          </p:nvPr>
        </p:nvSpPr>
        <p:spPr>
          <a:xfrm>
            <a:off x="609601" y="5900928"/>
            <a:ext cx="10363200" cy="568325"/>
          </a:xfrm>
          <a:prstGeom prst="rect">
            <a:avLst/>
          </a:prstGeom>
        </p:spPr>
        <p:txBody>
          <a:bodyPr anchor="b"/>
          <a:lstStyle>
            <a:lvl1pPr marL="0" indent="0" algn="l">
              <a:lnSpc>
                <a:spcPts val="2933"/>
              </a:lnSpc>
              <a:buNone/>
              <a:defRPr sz="2667" baseline="0">
                <a:solidFill>
                  <a:schemeClr val="bg2"/>
                </a:solidFill>
                <a:latin typeface="Calibri" pitchFamily="34" charset="0"/>
              </a:defRPr>
            </a:lvl1pPr>
            <a:lvl2pPr marL="609570" indent="0">
              <a:buNone/>
              <a:defRPr sz="2400">
                <a:solidFill>
                  <a:schemeClr val="tx1">
                    <a:tint val="75000"/>
                  </a:schemeClr>
                </a:solidFill>
              </a:defRPr>
            </a:lvl2pPr>
            <a:lvl3pPr marL="1219140" indent="0">
              <a:buNone/>
              <a:defRPr sz="2133">
                <a:solidFill>
                  <a:schemeClr val="tx1">
                    <a:tint val="75000"/>
                  </a:schemeClr>
                </a:solidFill>
              </a:defRPr>
            </a:lvl3pPr>
            <a:lvl4pPr marL="1828709" indent="0">
              <a:buNone/>
              <a:defRPr sz="1867">
                <a:solidFill>
                  <a:schemeClr val="tx1">
                    <a:tint val="75000"/>
                  </a:schemeClr>
                </a:solidFill>
              </a:defRPr>
            </a:lvl4pPr>
            <a:lvl5pPr marL="2438278" indent="0">
              <a:buNone/>
              <a:defRPr sz="1867">
                <a:solidFill>
                  <a:schemeClr val="tx1">
                    <a:tint val="75000"/>
                  </a:schemeClr>
                </a:solidFill>
              </a:defRPr>
            </a:lvl5pPr>
            <a:lvl6pPr marL="3047848" indent="0">
              <a:buNone/>
              <a:defRPr sz="1867">
                <a:solidFill>
                  <a:schemeClr val="tx1">
                    <a:tint val="75000"/>
                  </a:schemeClr>
                </a:solidFill>
              </a:defRPr>
            </a:lvl6pPr>
            <a:lvl7pPr marL="3657418" indent="0">
              <a:buNone/>
              <a:defRPr sz="1867">
                <a:solidFill>
                  <a:schemeClr val="tx1">
                    <a:tint val="75000"/>
                  </a:schemeClr>
                </a:solidFill>
              </a:defRPr>
            </a:lvl7pPr>
            <a:lvl8pPr marL="4266987" indent="0">
              <a:buNone/>
              <a:defRPr sz="1867">
                <a:solidFill>
                  <a:schemeClr val="tx1">
                    <a:tint val="75000"/>
                  </a:schemeClr>
                </a:solidFill>
              </a:defRPr>
            </a:lvl8pPr>
            <a:lvl9pPr marL="4876557" indent="0">
              <a:buNone/>
              <a:defRPr sz="1867">
                <a:solidFill>
                  <a:schemeClr val="tx1">
                    <a:tint val="75000"/>
                  </a:schemeClr>
                </a:solidFill>
              </a:defRPr>
            </a:lvl9pPr>
          </a:lstStyle>
          <a:p>
            <a:pPr lvl="0"/>
            <a:endParaRPr lang="en-US"/>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655063"/>
            <a:ext cx="12192000" cy="3255264"/>
          </a:xfrm>
          <a:prstGeom prst="rect">
            <a:avLst/>
          </a:prstGeom>
        </p:spPr>
      </p:pic>
    </p:spTree>
    <p:extLst>
      <p:ext uri="{BB962C8B-B14F-4D97-AF65-F5344CB8AC3E}">
        <p14:creationId xmlns:p14="http://schemas.microsoft.com/office/powerpoint/2010/main" val="37201872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3_color_background">
    <p:bg>
      <p:bgPr>
        <a:solidFill>
          <a:srgbClr val="993B25"/>
        </a:solidFill>
        <a:effectLst/>
      </p:bgPr>
    </p:bg>
    <p:spTree>
      <p:nvGrpSpPr>
        <p:cNvPr id="1" name=""/>
        <p:cNvGrpSpPr/>
        <p:nvPr/>
      </p:nvGrpSpPr>
      <p:grpSpPr>
        <a:xfrm>
          <a:off x="0" y="0"/>
          <a:ext cx="0" cy="0"/>
          <a:chOff x="0" y="0"/>
          <a:chExt cx="0" cy="0"/>
        </a:xfrm>
      </p:grpSpPr>
      <p:sp>
        <p:nvSpPr>
          <p:cNvPr id="5" name="Text Placeholder 2"/>
          <p:cNvSpPr>
            <a:spLocks noGrp="1"/>
          </p:cNvSpPr>
          <p:nvPr>
            <p:ph type="body" idx="1"/>
          </p:nvPr>
        </p:nvSpPr>
        <p:spPr>
          <a:xfrm>
            <a:off x="609601" y="5900928"/>
            <a:ext cx="10363200" cy="568325"/>
          </a:xfrm>
          <a:prstGeom prst="rect">
            <a:avLst/>
          </a:prstGeom>
        </p:spPr>
        <p:txBody>
          <a:bodyPr anchor="b"/>
          <a:lstStyle>
            <a:lvl1pPr marL="0" indent="0" algn="l">
              <a:lnSpc>
                <a:spcPts val="2933"/>
              </a:lnSpc>
              <a:buNone/>
              <a:defRPr sz="2667" baseline="0">
                <a:solidFill>
                  <a:schemeClr val="bg2"/>
                </a:solidFill>
                <a:latin typeface="Calibri" pitchFamily="34" charset="0"/>
              </a:defRPr>
            </a:lvl1pPr>
            <a:lvl2pPr marL="609570" indent="0">
              <a:buNone/>
              <a:defRPr sz="2400">
                <a:solidFill>
                  <a:schemeClr val="tx1">
                    <a:tint val="75000"/>
                  </a:schemeClr>
                </a:solidFill>
              </a:defRPr>
            </a:lvl2pPr>
            <a:lvl3pPr marL="1219140" indent="0">
              <a:buNone/>
              <a:defRPr sz="2133">
                <a:solidFill>
                  <a:schemeClr val="tx1">
                    <a:tint val="75000"/>
                  </a:schemeClr>
                </a:solidFill>
              </a:defRPr>
            </a:lvl3pPr>
            <a:lvl4pPr marL="1828709" indent="0">
              <a:buNone/>
              <a:defRPr sz="1867">
                <a:solidFill>
                  <a:schemeClr val="tx1">
                    <a:tint val="75000"/>
                  </a:schemeClr>
                </a:solidFill>
              </a:defRPr>
            </a:lvl4pPr>
            <a:lvl5pPr marL="2438278" indent="0">
              <a:buNone/>
              <a:defRPr sz="1867">
                <a:solidFill>
                  <a:schemeClr val="tx1">
                    <a:tint val="75000"/>
                  </a:schemeClr>
                </a:solidFill>
              </a:defRPr>
            </a:lvl5pPr>
            <a:lvl6pPr marL="3047848" indent="0">
              <a:buNone/>
              <a:defRPr sz="1867">
                <a:solidFill>
                  <a:schemeClr val="tx1">
                    <a:tint val="75000"/>
                  </a:schemeClr>
                </a:solidFill>
              </a:defRPr>
            </a:lvl6pPr>
            <a:lvl7pPr marL="3657418" indent="0">
              <a:buNone/>
              <a:defRPr sz="1867">
                <a:solidFill>
                  <a:schemeClr val="tx1">
                    <a:tint val="75000"/>
                  </a:schemeClr>
                </a:solidFill>
              </a:defRPr>
            </a:lvl7pPr>
            <a:lvl8pPr marL="4266987" indent="0">
              <a:buNone/>
              <a:defRPr sz="1867">
                <a:solidFill>
                  <a:schemeClr val="tx1">
                    <a:tint val="75000"/>
                  </a:schemeClr>
                </a:solidFill>
              </a:defRPr>
            </a:lvl8pPr>
            <a:lvl9pPr marL="4876557" indent="0">
              <a:buNone/>
              <a:defRPr sz="1867">
                <a:solidFill>
                  <a:schemeClr val="tx1">
                    <a:tint val="75000"/>
                  </a:schemeClr>
                </a:solidFill>
              </a:defRPr>
            </a:lvl9pPr>
          </a:lstStyle>
          <a:p>
            <a:pPr lvl="0"/>
            <a:endParaRPr lang="en-US"/>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655063"/>
            <a:ext cx="12192000" cy="3255264"/>
          </a:xfrm>
          <a:prstGeom prst="rect">
            <a:avLst/>
          </a:prstGeom>
        </p:spPr>
      </p:pic>
    </p:spTree>
    <p:extLst>
      <p:ext uri="{BB962C8B-B14F-4D97-AF65-F5344CB8AC3E}">
        <p14:creationId xmlns:p14="http://schemas.microsoft.com/office/powerpoint/2010/main" val="343058569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210923"/>
            <a:ext cx="12192000" cy="957133"/>
          </a:xfrm>
          <a:prstGeom prst="rect">
            <a:avLst/>
          </a:prstGeom>
          <a:solidFill>
            <a:srgbClr val="17468F"/>
          </a:solidFill>
          <a:ln>
            <a:noFill/>
          </a:ln>
        </p:spPr>
        <p:txBody>
          <a:bodyPr vert="horz" wrap="square" lIns="81280" tIns="40640" rIns="81280" bIns="40640" numCol="1" anchor="t" anchorCtr="0" compatLnSpc="1">
            <a:prstTxWarp prst="textNoShape">
              <a:avLst/>
            </a:prstTxWarp>
          </a:bodyPr>
          <a:lstStyle/>
          <a:p>
            <a:endParaRPr lang="en-US" sz="2223"/>
          </a:p>
        </p:txBody>
      </p:sp>
      <p:sp>
        <p:nvSpPr>
          <p:cNvPr id="20" name="bk object 25"/>
          <p:cNvSpPr/>
          <p:nvPr userDrawn="1"/>
        </p:nvSpPr>
        <p:spPr>
          <a:xfrm>
            <a:off x="2" y="-15770"/>
            <a:ext cx="696487" cy="226691"/>
          </a:xfrm>
          <a:custGeom>
            <a:avLst/>
            <a:gdLst/>
            <a:ahLst/>
            <a:cxnLst/>
            <a:rect l="l" t="t" r="r" b="b"/>
            <a:pathLst>
              <a:path w="1047115" h="1413510">
                <a:moveTo>
                  <a:pt x="1046875" y="0"/>
                </a:moveTo>
                <a:lnTo>
                  <a:pt x="0" y="0"/>
                </a:lnTo>
                <a:lnTo>
                  <a:pt x="0" y="1412925"/>
                </a:lnTo>
                <a:lnTo>
                  <a:pt x="869393" y="1412925"/>
                </a:lnTo>
                <a:lnTo>
                  <a:pt x="1046875" y="0"/>
                </a:lnTo>
                <a:close/>
              </a:path>
            </a:pathLst>
          </a:custGeom>
          <a:solidFill>
            <a:srgbClr val="103064"/>
          </a:solidFill>
        </p:spPr>
        <p:txBody>
          <a:bodyPr wrap="square" lIns="0" tIns="0" rIns="0" bIns="0" rtlCol="0"/>
          <a:lstStyle/>
          <a:p>
            <a:endParaRPr sz="2400"/>
          </a:p>
        </p:txBody>
      </p:sp>
      <p:sp>
        <p:nvSpPr>
          <p:cNvPr id="21" name="bk object 26"/>
          <p:cNvSpPr/>
          <p:nvPr userDrawn="1"/>
        </p:nvSpPr>
        <p:spPr>
          <a:xfrm>
            <a:off x="453403" y="-15770"/>
            <a:ext cx="1151380" cy="226691"/>
          </a:xfrm>
          <a:custGeom>
            <a:avLst/>
            <a:gdLst/>
            <a:ahLst/>
            <a:cxnLst/>
            <a:rect l="l" t="t" r="r" b="b"/>
            <a:pathLst>
              <a:path w="1731010" h="1413510">
                <a:moveTo>
                  <a:pt x="1730918" y="0"/>
                </a:moveTo>
                <a:lnTo>
                  <a:pt x="179633" y="0"/>
                </a:lnTo>
                <a:lnTo>
                  <a:pt x="0" y="1412925"/>
                </a:lnTo>
                <a:lnTo>
                  <a:pt x="1296345" y="1412925"/>
                </a:lnTo>
                <a:lnTo>
                  <a:pt x="1730918" y="0"/>
                </a:lnTo>
                <a:close/>
              </a:path>
            </a:pathLst>
          </a:custGeom>
          <a:solidFill>
            <a:srgbClr val="1D56B3"/>
          </a:solidFill>
        </p:spPr>
        <p:txBody>
          <a:bodyPr wrap="square" lIns="0" tIns="0" rIns="0" bIns="0" rtlCol="0"/>
          <a:lstStyle/>
          <a:p>
            <a:endParaRPr sz="2400"/>
          </a:p>
        </p:txBody>
      </p:sp>
      <p:sp>
        <p:nvSpPr>
          <p:cNvPr id="22" name="bk object 27"/>
          <p:cNvSpPr/>
          <p:nvPr userDrawn="1"/>
        </p:nvSpPr>
        <p:spPr>
          <a:xfrm>
            <a:off x="1171032" y="-15770"/>
            <a:ext cx="1791269" cy="226691"/>
          </a:xfrm>
          <a:custGeom>
            <a:avLst/>
            <a:gdLst/>
            <a:ahLst/>
            <a:cxnLst/>
            <a:rect l="l" t="t" r="r" b="b"/>
            <a:pathLst>
              <a:path w="2693035" h="1413510">
                <a:moveTo>
                  <a:pt x="2692774" y="0"/>
                </a:moveTo>
                <a:lnTo>
                  <a:pt x="435654" y="0"/>
                </a:lnTo>
                <a:lnTo>
                  <a:pt x="0" y="1412925"/>
                </a:lnTo>
                <a:lnTo>
                  <a:pt x="1878492" y="1412925"/>
                </a:lnTo>
                <a:lnTo>
                  <a:pt x="2692774" y="0"/>
                </a:lnTo>
                <a:close/>
              </a:path>
            </a:pathLst>
          </a:custGeom>
          <a:solidFill>
            <a:srgbClr val="103064"/>
          </a:solidFill>
        </p:spPr>
        <p:txBody>
          <a:bodyPr wrap="square" lIns="0" tIns="0" rIns="0" bIns="0" rtlCol="0"/>
          <a:lstStyle/>
          <a:p>
            <a:endParaRPr sz="2400"/>
          </a:p>
        </p:txBody>
      </p:sp>
      <p:sp>
        <p:nvSpPr>
          <p:cNvPr id="23" name="bk object 28"/>
          <p:cNvSpPr/>
          <p:nvPr userDrawn="1"/>
        </p:nvSpPr>
        <p:spPr>
          <a:xfrm>
            <a:off x="2206132" y="-15770"/>
            <a:ext cx="1816611" cy="226691"/>
          </a:xfrm>
          <a:custGeom>
            <a:avLst/>
            <a:gdLst/>
            <a:ahLst/>
            <a:cxnLst/>
            <a:rect l="l" t="t" r="r" b="b"/>
            <a:pathLst>
              <a:path w="2731134" h="1413510">
                <a:moveTo>
                  <a:pt x="2730969" y="0"/>
                </a:moveTo>
                <a:lnTo>
                  <a:pt x="816445" y="0"/>
                </a:lnTo>
                <a:lnTo>
                  <a:pt x="0" y="1412925"/>
                </a:lnTo>
                <a:lnTo>
                  <a:pt x="1593978" y="1412925"/>
                </a:lnTo>
                <a:lnTo>
                  <a:pt x="2730969" y="0"/>
                </a:lnTo>
                <a:close/>
              </a:path>
            </a:pathLst>
          </a:custGeom>
          <a:solidFill>
            <a:srgbClr val="1E59B8"/>
          </a:solidFill>
        </p:spPr>
        <p:txBody>
          <a:bodyPr wrap="square" lIns="0" tIns="0" rIns="0" bIns="0" rtlCol="0"/>
          <a:lstStyle/>
          <a:p>
            <a:endParaRPr sz="2400"/>
          </a:p>
        </p:txBody>
      </p:sp>
      <p:sp>
        <p:nvSpPr>
          <p:cNvPr id="24" name="bk object 29"/>
          <p:cNvSpPr/>
          <p:nvPr userDrawn="1"/>
        </p:nvSpPr>
        <p:spPr>
          <a:xfrm>
            <a:off x="3073075" y="-15770"/>
            <a:ext cx="1250212" cy="226691"/>
          </a:xfrm>
          <a:custGeom>
            <a:avLst/>
            <a:gdLst/>
            <a:ahLst/>
            <a:cxnLst/>
            <a:rect l="l" t="t" r="r" b="b"/>
            <a:pathLst>
              <a:path w="1879600" h="1413510">
                <a:moveTo>
                  <a:pt x="1879368" y="0"/>
                </a:moveTo>
                <a:lnTo>
                  <a:pt x="1140221" y="0"/>
                </a:lnTo>
                <a:lnTo>
                  <a:pt x="0" y="1412925"/>
                </a:lnTo>
                <a:lnTo>
                  <a:pt x="621900" y="1412925"/>
                </a:lnTo>
                <a:lnTo>
                  <a:pt x="1879368" y="0"/>
                </a:lnTo>
                <a:close/>
              </a:path>
            </a:pathLst>
          </a:custGeom>
          <a:solidFill>
            <a:srgbClr val="17468F"/>
          </a:solidFill>
        </p:spPr>
        <p:txBody>
          <a:bodyPr wrap="square" lIns="0" tIns="0" rIns="0" bIns="0" rtlCol="0"/>
          <a:lstStyle/>
          <a:p>
            <a:endParaRPr sz="2400"/>
          </a:p>
        </p:txBody>
      </p:sp>
      <p:sp>
        <p:nvSpPr>
          <p:cNvPr id="25" name="bk object 30"/>
          <p:cNvSpPr/>
          <p:nvPr userDrawn="1"/>
        </p:nvSpPr>
        <p:spPr>
          <a:xfrm>
            <a:off x="3406414" y="-15770"/>
            <a:ext cx="3311799" cy="226691"/>
          </a:xfrm>
          <a:custGeom>
            <a:avLst/>
            <a:gdLst/>
            <a:ahLst/>
            <a:cxnLst/>
            <a:rect l="l" t="t" r="r" b="b"/>
            <a:pathLst>
              <a:path w="4979034" h="1413510">
                <a:moveTo>
                  <a:pt x="4978576" y="0"/>
                </a:moveTo>
                <a:lnTo>
                  <a:pt x="1262846" y="0"/>
                </a:lnTo>
                <a:lnTo>
                  <a:pt x="0" y="1412925"/>
                </a:lnTo>
                <a:lnTo>
                  <a:pt x="3093828" y="1412925"/>
                </a:lnTo>
                <a:lnTo>
                  <a:pt x="4978576" y="0"/>
                </a:lnTo>
                <a:close/>
              </a:path>
            </a:pathLst>
          </a:custGeom>
          <a:solidFill>
            <a:srgbClr val="1E59B8"/>
          </a:solidFill>
        </p:spPr>
        <p:txBody>
          <a:bodyPr wrap="square" lIns="0" tIns="0" rIns="0" bIns="0" rtlCol="0"/>
          <a:lstStyle/>
          <a:p>
            <a:endParaRPr sz="2400"/>
          </a:p>
        </p:txBody>
      </p:sp>
      <p:sp>
        <p:nvSpPr>
          <p:cNvPr id="26" name="bk object 31"/>
          <p:cNvSpPr/>
          <p:nvPr userDrawn="1"/>
        </p:nvSpPr>
        <p:spPr>
          <a:xfrm>
            <a:off x="5114460" y="-15770"/>
            <a:ext cx="2553645" cy="226691"/>
          </a:xfrm>
          <a:custGeom>
            <a:avLst/>
            <a:gdLst/>
            <a:ahLst/>
            <a:cxnLst/>
            <a:rect l="l" t="t" r="r" b="b"/>
            <a:pathLst>
              <a:path w="3839209" h="1413510">
                <a:moveTo>
                  <a:pt x="3838727" y="0"/>
                </a:moveTo>
                <a:lnTo>
                  <a:pt x="1891189" y="0"/>
                </a:lnTo>
                <a:lnTo>
                  <a:pt x="0" y="1412925"/>
                </a:lnTo>
                <a:lnTo>
                  <a:pt x="1625414" y="1412925"/>
                </a:lnTo>
                <a:lnTo>
                  <a:pt x="3838727" y="0"/>
                </a:lnTo>
                <a:close/>
              </a:path>
            </a:pathLst>
          </a:custGeom>
          <a:solidFill>
            <a:srgbClr val="536DB3"/>
          </a:solidFill>
        </p:spPr>
        <p:txBody>
          <a:bodyPr wrap="square" lIns="0" tIns="0" rIns="0" bIns="0" rtlCol="0"/>
          <a:lstStyle/>
          <a:p>
            <a:endParaRPr sz="2400"/>
          </a:p>
        </p:txBody>
      </p:sp>
      <p:sp>
        <p:nvSpPr>
          <p:cNvPr id="27" name="bk object 32"/>
          <p:cNvSpPr/>
          <p:nvPr userDrawn="1"/>
        </p:nvSpPr>
        <p:spPr>
          <a:xfrm>
            <a:off x="5945157" y="-15770"/>
            <a:ext cx="6246843" cy="226691"/>
          </a:xfrm>
          <a:custGeom>
            <a:avLst/>
            <a:gdLst/>
            <a:ahLst/>
            <a:cxnLst/>
            <a:rect l="l" t="t" r="r" b="b"/>
            <a:pathLst>
              <a:path w="9391650" h="1413510">
                <a:moveTo>
                  <a:pt x="9391076" y="0"/>
                </a:moveTo>
                <a:lnTo>
                  <a:pt x="2213316" y="0"/>
                </a:lnTo>
                <a:lnTo>
                  <a:pt x="0" y="1412929"/>
                </a:lnTo>
                <a:lnTo>
                  <a:pt x="9391076" y="1412929"/>
                </a:lnTo>
                <a:lnTo>
                  <a:pt x="9391076" y="0"/>
                </a:lnTo>
                <a:close/>
              </a:path>
            </a:pathLst>
          </a:custGeom>
          <a:gradFill>
            <a:gsLst>
              <a:gs pos="0">
                <a:srgbClr val="103064"/>
              </a:gs>
              <a:gs pos="100000">
                <a:srgbClr val="17468F"/>
              </a:gs>
            </a:gsLst>
            <a:lin ang="0" scaled="0"/>
          </a:gradFill>
        </p:spPr>
        <p:txBody>
          <a:bodyPr wrap="square" lIns="0" tIns="0" rIns="0" bIns="0" rtlCol="0"/>
          <a:lstStyle/>
          <a:p>
            <a:endParaRPr sz="2400"/>
          </a:p>
        </p:txBody>
      </p:sp>
      <p:cxnSp>
        <p:nvCxnSpPr>
          <p:cNvPr id="28" name="Straight Connector 27"/>
          <p:cNvCxnSpPr/>
          <p:nvPr userDrawn="1"/>
        </p:nvCxnSpPr>
        <p:spPr>
          <a:xfrm>
            <a:off x="0" y="210921"/>
            <a:ext cx="12192000" cy="0"/>
          </a:xfrm>
          <a:prstGeom prst="line">
            <a:avLst/>
          </a:prstGeom>
          <a:ln w="9525">
            <a:solidFill>
              <a:srgbClr val="536DB3"/>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userDrawn="1">
            <p:ph type="title"/>
          </p:nvPr>
        </p:nvSpPr>
        <p:spPr>
          <a:xfrm>
            <a:off x="609600" y="1275656"/>
            <a:ext cx="10972800" cy="1155779"/>
          </a:xfrm>
          <a:prstGeom prst="rect">
            <a:avLst/>
          </a:prstGeom>
        </p:spPr>
        <p:txBody>
          <a:bodyPr/>
          <a:lstStyle>
            <a:lvl1pPr algn="l">
              <a:lnSpc>
                <a:spcPts val="4000"/>
              </a:lnSpc>
              <a:defRPr sz="3733" b="1" baseline="0">
                <a:solidFill>
                  <a:srgbClr val="0039A6"/>
                </a:solidFill>
                <a:effectLst/>
                <a:latin typeface="Calibri" pitchFamily="34" charset="0"/>
              </a:defRPr>
            </a:lvl1pPr>
          </a:lstStyle>
          <a:p>
            <a:endParaRPr lang="en-US"/>
          </a:p>
        </p:txBody>
      </p:sp>
      <p:sp>
        <p:nvSpPr>
          <p:cNvPr id="5" name="Subtitle 2"/>
          <p:cNvSpPr>
            <a:spLocks noGrp="1"/>
          </p:cNvSpPr>
          <p:nvPr userDrawn="1">
            <p:ph type="subTitle" idx="1"/>
          </p:nvPr>
        </p:nvSpPr>
        <p:spPr>
          <a:xfrm>
            <a:off x="609600" y="2748933"/>
            <a:ext cx="8534400" cy="457200"/>
          </a:xfrm>
          <a:prstGeom prst="rect">
            <a:avLst/>
          </a:prstGeom>
        </p:spPr>
        <p:txBody>
          <a:bodyPr/>
          <a:lstStyle>
            <a:lvl1pPr marL="0" indent="0" algn="l">
              <a:buNone/>
              <a:defRPr sz="2667" b="1" baseline="0">
                <a:solidFill>
                  <a:srgbClr val="0039A6"/>
                </a:solidFill>
                <a:effectLst/>
                <a:latin typeface="Calibri" pitchFamily="34" charset="0"/>
              </a:defRPr>
            </a:lvl1pPr>
            <a:lvl2pPr marL="609570" indent="0" algn="ctr">
              <a:buNone/>
              <a:defRPr>
                <a:solidFill>
                  <a:schemeClr val="tx1">
                    <a:tint val="75000"/>
                  </a:schemeClr>
                </a:solidFill>
              </a:defRPr>
            </a:lvl2pPr>
            <a:lvl3pPr marL="1219140" indent="0" algn="ctr">
              <a:buNone/>
              <a:defRPr>
                <a:solidFill>
                  <a:schemeClr val="tx1">
                    <a:tint val="75000"/>
                  </a:schemeClr>
                </a:solidFill>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endParaRPr lang="en-US"/>
          </a:p>
        </p:txBody>
      </p:sp>
      <p:sp>
        <p:nvSpPr>
          <p:cNvPr id="9" name="Text Placeholder 8"/>
          <p:cNvSpPr>
            <a:spLocks noGrp="1"/>
          </p:cNvSpPr>
          <p:nvPr userDrawn="1">
            <p:ph type="body" sz="quarter" idx="10"/>
          </p:nvPr>
        </p:nvSpPr>
        <p:spPr>
          <a:xfrm>
            <a:off x="609600" y="3835603"/>
            <a:ext cx="8534400" cy="1295400"/>
          </a:xfrm>
          <a:prstGeom prst="rect">
            <a:avLst/>
          </a:prstGeom>
        </p:spPr>
        <p:txBody>
          <a:bodyPr/>
          <a:lstStyle>
            <a:lvl1pPr marL="0" indent="0" algn="l">
              <a:lnSpc>
                <a:spcPts val="2667"/>
              </a:lnSpc>
              <a:buNone/>
              <a:defRPr sz="2400" baseline="0">
                <a:solidFill>
                  <a:srgbClr val="0039A6"/>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a:p>
        </p:txBody>
      </p:sp>
      <p:sp>
        <p:nvSpPr>
          <p:cNvPr id="10" name="TextBox 9"/>
          <p:cNvSpPr txBox="1"/>
          <p:nvPr userDrawn="1"/>
        </p:nvSpPr>
        <p:spPr>
          <a:xfrm>
            <a:off x="609600" y="216725"/>
            <a:ext cx="9204101" cy="461665"/>
          </a:xfrm>
          <a:prstGeom prst="rect">
            <a:avLst/>
          </a:prstGeom>
          <a:noFill/>
        </p:spPr>
        <p:txBody>
          <a:bodyPr wrap="square" rtlCol="0">
            <a:spAutoFit/>
          </a:bodyPr>
          <a:lstStyle/>
          <a:p>
            <a:r>
              <a:rPr lang="en-US" sz="2400" b="1">
                <a:solidFill>
                  <a:schemeClr val="tx2">
                    <a:lumMod val="95000"/>
                  </a:schemeClr>
                </a:solidFill>
                <a:latin typeface="Calibri" panose="020F0502020204030204" pitchFamily="34" charset="0"/>
              </a:rPr>
              <a:t>Centers for Disease Control and Prevention</a:t>
            </a:r>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288249" y="84686"/>
            <a:ext cx="1633689" cy="936183"/>
          </a:xfrm>
          <a:prstGeom prst="rect">
            <a:avLst/>
          </a:prstGeom>
        </p:spPr>
      </p:pic>
    </p:spTree>
    <p:extLst>
      <p:ext uri="{BB962C8B-B14F-4D97-AF65-F5344CB8AC3E}">
        <p14:creationId xmlns:p14="http://schemas.microsoft.com/office/powerpoint/2010/main" val="380988423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9" Type="http://schemas.openxmlformats.org/officeDocument/2006/relationships/slideLayout" Target="../slideLayouts/slideLayout54.xml"/><Relationship Id="rId21" Type="http://schemas.openxmlformats.org/officeDocument/2006/relationships/slideLayout" Target="../slideLayouts/slideLayout36.xml"/><Relationship Id="rId34" Type="http://schemas.openxmlformats.org/officeDocument/2006/relationships/slideLayout" Target="../slideLayouts/slideLayout49.xml"/><Relationship Id="rId42" Type="http://schemas.openxmlformats.org/officeDocument/2006/relationships/slideLayout" Target="../slideLayouts/slideLayout57.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slideLayout" Target="../slideLayouts/slideLayout51.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4" Type="http://schemas.openxmlformats.org/officeDocument/2006/relationships/slideLayout" Target="../slideLayouts/slideLayout59.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43" Type="http://schemas.openxmlformats.org/officeDocument/2006/relationships/slideLayout" Target="../slideLayouts/slideLayout58.xml"/><Relationship Id="rId8" Type="http://schemas.openxmlformats.org/officeDocument/2006/relationships/slideLayout" Target="../slideLayouts/slideLayout23.xml"/><Relationship Id="rId3" Type="http://schemas.openxmlformats.org/officeDocument/2006/relationships/slideLayout" Target="../slideLayouts/slideLayout18.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46" Type="http://schemas.openxmlformats.org/officeDocument/2006/relationships/theme" Target="../theme/theme2.xml"/><Relationship Id="rId20" Type="http://schemas.openxmlformats.org/officeDocument/2006/relationships/slideLayout" Target="../slideLayouts/slideLayout35.xml"/><Relationship Id="rId41" Type="http://schemas.openxmlformats.org/officeDocument/2006/relationships/slideLayout" Target="../slideLayouts/slideLayout5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6" Type="http://schemas.openxmlformats.org/officeDocument/2006/relationships/theme" Target="../theme/theme3.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21" Type="http://schemas.openxmlformats.org/officeDocument/2006/relationships/slideLayout" Target="../slideLayouts/slideLayout96.xml"/><Relationship Id="rId34" Type="http://schemas.openxmlformats.org/officeDocument/2006/relationships/slideLayout" Target="../slideLayouts/slideLayout109.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33" Type="http://schemas.openxmlformats.org/officeDocument/2006/relationships/slideLayout" Target="../slideLayouts/slideLayout108.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32" Type="http://schemas.openxmlformats.org/officeDocument/2006/relationships/slideLayout" Target="../slideLayouts/slideLayout107.xml"/><Relationship Id="rId37" Type="http://schemas.openxmlformats.org/officeDocument/2006/relationships/theme" Target="../theme/theme4.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36" Type="http://schemas.openxmlformats.org/officeDocument/2006/relationships/slideLayout" Target="../slideLayouts/slideLayout111.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31" Type="http://schemas.openxmlformats.org/officeDocument/2006/relationships/slideLayout" Target="../slideLayouts/slideLayout106.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 Id="rId35" Type="http://schemas.openxmlformats.org/officeDocument/2006/relationships/slideLayout" Target="../slideLayouts/slideLayout110.xml"/><Relationship Id="rId8" Type="http://schemas.openxmlformats.org/officeDocument/2006/relationships/slideLayout" Target="../slideLayouts/slideLayout83.xml"/><Relationship Id="rId3" Type="http://schemas.openxmlformats.org/officeDocument/2006/relationships/slideLayout" Target="../slideLayouts/slideLayout7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theme" Target="../theme/theme5.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1.xml"/><Relationship Id="rId3" Type="http://schemas.openxmlformats.org/officeDocument/2006/relationships/slideLayout" Target="../slideLayouts/slideLayout126.xml"/><Relationship Id="rId7" Type="http://schemas.openxmlformats.org/officeDocument/2006/relationships/slideLayout" Target="../slideLayouts/slideLayout130.xml"/><Relationship Id="rId2" Type="http://schemas.openxmlformats.org/officeDocument/2006/relationships/slideLayout" Target="../slideLayouts/slideLayout125.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5" Type="http://schemas.openxmlformats.org/officeDocument/2006/relationships/slideLayout" Target="../slideLayouts/slideLayout128.xml"/><Relationship Id="rId10" Type="http://schemas.openxmlformats.org/officeDocument/2006/relationships/theme" Target="../theme/theme6.xml"/><Relationship Id="rId4" Type="http://schemas.openxmlformats.org/officeDocument/2006/relationships/slideLayout" Target="../slideLayouts/slideLayout127.xml"/><Relationship Id="rId9" Type="http://schemas.openxmlformats.org/officeDocument/2006/relationships/slideLayout" Target="../slideLayouts/slideLayout13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0.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7.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F2021A-48F6-B133-6CCA-3029B4C4F6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191DC7-F9F7-FD40-F57A-E23B04373C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4FB906-B79C-FB65-D356-884055DBDA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2F8469-F106-4EA7-8C1A-4FE9286F0718}" type="datetimeFigureOut">
              <a:rPr lang="en-US" smtClean="0"/>
              <a:t>10/24/2023</a:t>
            </a:fld>
            <a:endParaRPr lang="en-US"/>
          </a:p>
        </p:txBody>
      </p:sp>
      <p:sp>
        <p:nvSpPr>
          <p:cNvPr id="5" name="Footer Placeholder 4">
            <a:extLst>
              <a:ext uri="{FF2B5EF4-FFF2-40B4-BE49-F238E27FC236}">
                <a16:creationId xmlns:a16="http://schemas.microsoft.com/office/drawing/2014/main" id="{7D6A0E95-2726-2009-AEB6-E748087239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BC243CC-F8EB-8428-3560-F750E02AEF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09D9B4-B39D-4834-B21B-0E3ACA163451}" type="slidenum">
              <a:rPr lang="en-US" smtClean="0"/>
              <a:t>‹#›</a:t>
            </a:fld>
            <a:endParaRPr lang="en-US"/>
          </a:p>
        </p:txBody>
      </p:sp>
    </p:spTree>
    <p:extLst>
      <p:ext uri="{BB962C8B-B14F-4D97-AF65-F5344CB8AC3E}">
        <p14:creationId xmlns:p14="http://schemas.microsoft.com/office/powerpoint/2010/main" val="1477519841"/>
      </p:ext>
    </p:extLst>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94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7" name="Text Placeholder 2"/>
          <p:cNvSpPr>
            <a:spLocks noGrp="1"/>
          </p:cNvSpPr>
          <p:nvPr>
            <p:ph type="body" idx="1"/>
          </p:nvPr>
        </p:nvSpPr>
        <p:spPr bwMode="auto">
          <a:xfrm>
            <a:off x="838200" y="1826684"/>
            <a:ext cx="10515600" cy="4349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2969961348"/>
      </p:ext>
    </p:extLst>
  </p:cSld>
  <p:clrMap bg1="lt1" tx1="dk1" bg2="lt2" tx2="dk2" accent1="accent1" accent2="accent2" accent3="accent3" accent4="accent4" accent5="accent5" accent6="accent6" hlink="hlink" folHlink="folHlink"/>
  <p:sldLayoutIdLst>
    <p:sldLayoutId id="2147483953" r:id="rId1"/>
    <p:sldLayoutId id="2147483954" r:id="rId2"/>
    <p:sldLayoutId id="2147483955" r:id="rId3"/>
    <p:sldLayoutId id="2147483956" r:id="rId4"/>
    <p:sldLayoutId id="2147483957" r:id="rId5"/>
    <p:sldLayoutId id="2147483958" r:id="rId6"/>
    <p:sldLayoutId id="2147483959" r:id="rId7"/>
    <p:sldLayoutId id="2147483960" r:id="rId8"/>
    <p:sldLayoutId id="2147483961" r:id="rId9"/>
    <p:sldLayoutId id="2147483962" r:id="rId10"/>
    <p:sldLayoutId id="2147483963" r:id="rId11"/>
    <p:sldLayoutId id="2147483964" r:id="rId12"/>
    <p:sldLayoutId id="2147483965" r:id="rId13"/>
    <p:sldLayoutId id="2147483966" r:id="rId14"/>
    <p:sldLayoutId id="2147483967" r:id="rId15"/>
    <p:sldLayoutId id="2147483968" r:id="rId16"/>
    <p:sldLayoutId id="2147483929" r:id="rId17"/>
    <p:sldLayoutId id="2147483841" r:id="rId18"/>
    <p:sldLayoutId id="2147483842" r:id="rId19"/>
    <p:sldLayoutId id="2147483843" r:id="rId20"/>
    <p:sldLayoutId id="2147483844" r:id="rId21"/>
    <p:sldLayoutId id="2147483845" r:id="rId22"/>
    <p:sldLayoutId id="2147483846" r:id="rId23"/>
    <p:sldLayoutId id="2147483847" r:id="rId24"/>
    <p:sldLayoutId id="2147483848" r:id="rId25"/>
    <p:sldLayoutId id="2147483849" r:id="rId26"/>
    <p:sldLayoutId id="2147483810" r:id="rId27"/>
    <p:sldLayoutId id="2147483825" r:id="rId28"/>
    <p:sldLayoutId id="2147483827" r:id="rId29"/>
    <p:sldLayoutId id="2147483930" r:id="rId30"/>
    <p:sldLayoutId id="2147483931" r:id="rId31"/>
    <p:sldLayoutId id="2147483932" r:id="rId32"/>
    <p:sldLayoutId id="2147483824" r:id="rId33"/>
    <p:sldLayoutId id="2147483942" r:id="rId34"/>
    <p:sldLayoutId id="2147483899" r:id="rId35"/>
    <p:sldLayoutId id="2147483900" r:id="rId36"/>
    <p:sldLayoutId id="2147483901" r:id="rId37"/>
    <p:sldLayoutId id="2147483811" r:id="rId38"/>
    <p:sldLayoutId id="2147483815" r:id="rId39"/>
    <p:sldLayoutId id="2147483902" r:id="rId40"/>
    <p:sldLayoutId id="2147483823" r:id="rId41"/>
    <p:sldLayoutId id="2147483822" r:id="rId42"/>
    <p:sldLayoutId id="2147483826" r:id="rId43"/>
    <p:sldLayoutId id="2147483948" r:id="rId44"/>
    <p:sldLayoutId id="2147483949" r:id="rId45"/>
  </p:sldLayoutIdLst>
  <p:transition>
    <p:fade/>
  </p:transition>
  <p:hf hdr="0" ftr="0" dt="0"/>
  <p:txStyles>
    <p:titleStyle>
      <a:lvl1pPr algn="ctr" rtl="0" eaLnBrk="0" fontAlgn="base" hangingPunct="0">
        <a:spcBef>
          <a:spcPct val="0"/>
        </a:spcBef>
        <a:spcAft>
          <a:spcPct val="0"/>
        </a:spcAft>
        <a:defRPr sz="5867" kern="1200">
          <a:solidFill>
            <a:schemeClr val="tx1"/>
          </a:solidFill>
          <a:latin typeface="+mj-lt"/>
          <a:ea typeface="+mj-ea"/>
          <a:cs typeface="+mj-cs"/>
        </a:defRPr>
      </a:lvl1pPr>
      <a:lvl2pPr algn="ctr" rtl="0" eaLnBrk="0" fontAlgn="base" hangingPunct="0">
        <a:spcBef>
          <a:spcPct val="0"/>
        </a:spcBef>
        <a:spcAft>
          <a:spcPct val="0"/>
        </a:spcAft>
        <a:defRPr sz="5867">
          <a:solidFill>
            <a:schemeClr val="tx1"/>
          </a:solidFill>
          <a:latin typeface="Myriad Web Pro" panose="020B0503030403020204" pitchFamily="34" charset="0"/>
        </a:defRPr>
      </a:lvl2pPr>
      <a:lvl3pPr algn="ctr" rtl="0" eaLnBrk="0" fontAlgn="base" hangingPunct="0">
        <a:spcBef>
          <a:spcPct val="0"/>
        </a:spcBef>
        <a:spcAft>
          <a:spcPct val="0"/>
        </a:spcAft>
        <a:defRPr sz="5867">
          <a:solidFill>
            <a:schemeClr val="tx1"/>
          </a:solidFill>
          <a:latin typeface="Myriad Web Pro" panose="020B0503030403020204" pitchFamily="34" charset="0"/>
        </a:defRPr>
      </a:lvl3pPr>
      <a:lvl4pPr algn="ctr" rtl="0" eaLnBrk="0" fontAlgn="base" hangingPunct="0">
        <a:spcBef>
          <a:spcPct val="0"/>
        </a:spcBef>
        <a:spcAft>
          <a:spcPct val="0"/>
        </a:spcAft>
        <a:defRPr sz="5867">
          <a:solidFill>
            <a:schemeClr val="tx1"/>
          </a:solidFill>
          <a:latin typeface="Myriad Web Pro" panose="020B0503030403020204" pitchFamily="34" charset="0"/>
        </a:defRPr>
      </a:lvl4pPr>
      <a:lvl5pPr algn="ctr" rtl="0" eaLnBrk="0" fontAlgn="base" hangingPunct="0">
        <a:spcBef>
          <a:spcPct val="0"/>
        </a:spcBef>
        <a:spcAft>
          <a:spcPct val="0"/>
        </a:spcAft>
        <a:defRPr sz="5867">
          <a:solidFill>
            <a:schemeClr val="tx1"/>
          </a:solidFill>
          <a:latin typeface="Myriad Web Pro" panose="020B0503030403020204" pitchFamily="34" charset="0"/>
        </a:defRPr>
      </a:lvl5pPr>
      <a:lvl6pPr marL="609585" algn="ctr" rtl="0" fontAlgn="base">
        <a:spcBef>
          <a:spcPct val="0"/>
        </a:spcBef>
        <a:spcAft>
          <a:spcPct val="0"/>
        </a:spcAft>
        <a:defRPr sz="5867">
          <a:solidFill>
            <a:schemeClr val="tx1"/>
          </a:solidFill>
          <a:latin typeface="Myriad Web Pro" panose="020B0503030403020204" pitchFamily="34" charset="0"/>
        </a:defRPr>
      </a:lvl6pPr>
      <a:lvl7pPr marL="1219170" algn="ctr" rtl="0" fontAlgn="base">
        <a:spcBef>
          <a:spcPct val="0"/>
        </a:spcBef>
        <a:spcAft>
          <a:spcPct val="0"/>
        </a:spcAft>
        <a:defRPr sz="5867">
          <a:solidFill>
            <a:schemeClr val="tx1"/>
          </a:solidFill>
          <a:latin typeface="Myriad Web Pro" panose="020B0503030403020204" pitchFamily="34" charset="0"/>
        </a:defRPr>
      </a:lvl7pPr>
      <a:lvl8pPr marL="1828754" algn="ctr" rtl="0" fontAlgn="base">
        <a:spcBef>
          <a:spcPct val="0"/>
        </a:spcBef>
        <a:spcAft>
          <a:spcPct val="0"/>
        </a:spcAft>
        <a:defRPr sz="5867">
          <a:solidFill>
            <a:schemeClr val="tx1"/>
          </a:solidFill>
          <a:latin typeface="Myriad Web Pro" panose="020B0503030403020204" pitchFamily="34" charset="0"/>
        </a:defRPr>
      </a:lvl8pPr>
      <a:lvl9pPr marL="2438339" algn="ctr" rtl="0" fontAlgn="base">
        <a:spcBef>
          <a:spcPct val="0"/>
        </a:spcBef>
        <a:spcAft>
          <a:spcPct val="0"/>
        </a:spcAft>
        <a:defRPr sz="5867">
          <a:solidFill>
            <a:schemeClr val="tx1"/>
          </a:solidFill>
          <a:latin typeface="Myriad Web Pro" panose="020B0503030403020204" pitchFamily="34" charset="0"/>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rgbClr val="7F7F7F"/>
          </a:solidFill>
          <a:latin typeface="Calibri" panose="020F0502020204030204" pitchFamily="34" charset="0"/>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sz="3733" kern="1200">
          <a:solidFill>
            <a:srgbClr val="7F7F7F"/>
          </a:solidFill>
          <a:latin typeface="Calibri" panose="020F0502020204030204" pitchFamily="34" charset="0"/>
          <a:ea typeface="+mn-ea"/>
          <a:cs typeface="+mn-cs"/>
        </a:defRPr>
      </a:lvl2pPr>
      <a:lvl3pPr marL="1523962" indent="-304792" algn="l" rtl="0" eaLnBrk="0" fontAlgn="base" hangingPunct="0">
        <a:spcBef>
          <a:spcPct val="20000"/>
        </a:spcBef>
        <a:spcAft>
          <a:spcPct val="0"/>
        </a:spcAft>
        <a:buFont typeface="Arial" panose="020B0604020202020204" pitchFamily="34" charset="0"/>
        <a:buChar char="•"/>
        <a:defRPr sz="3200" kern="1200">
          <a:solidFill>
            <a:srgbClr val="7F7F7F"/>
          </a:solidFill>
          <a:latin typeface="Calibri" panose="020F0502020204030204" pitchFamily="34" charset="0"/>
          <a:ea typeface="+mn-ea"/>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rgbClr val="7F7F7F"/>
          </a:solidFill>
          <a:latin typeface="Calibri" panose="020F0502020204030204" pitchFamily="34" charset="0"/>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rgbClr val="7F7F7F"/>
          </a:solidFill>
          <a:latin typeface="Calibri" panose="020F0502020204030204" pitchFamily="34" charset="0"/>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669749-BB1E-0E32-B804-DCCB8086F6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05B704-2D9D-3475-D6A9-795551A1F1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983CAF-34BC-3C3D-84E5-2103BC1514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B22B5B-A8B7-49FB-A1E0-B6240D4B0A65}" type="datetimeFigureOut">
              <a:rPr lang="en-US" smtClean="0"/>
              <a:t>10/24/2023</a:t>
            </a:fld>
            <a:endParaRPr lang="en-US"/>
          </a:p>
        </p:txBody>
      </p:sp>
      <p:sp>
        <p:nvSpPr>
          <p:cNvPr id="5" name="Footer Placeholder 4">
            <a:extLst>
              <a:ext uri="{FF2B5EF4-FFF2-40B4-BE49-F238E27FC236}">
                <a16:creationId xmlns:a16="http://schemas.microsoft.com/office/drawing/2014/main" id="{33488A41-DF6E-B783-2B14-8C2D5B65B3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4A4298D-D7E8-0774-04E4-2AA85F7707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2E86DE-64FD-4AA1-85D6-577A716552A9}" type="slidenum">
              <a:rPr lang="en-US" smtClean="0"/>
              <a:t>‹#›</a:t>
            </a:fld>
            <a:endParaRPr lang="en-US"/>
          </a:p>
        </p:txBody>
      </p:sp>
    </p:spTree>
    <p:extLst>
      <p:ext uri="{BB962C8B-B14F-4D97-AF65-F5344CB8AC3E}">
        <p14:creationId xmlns:p14="http://schemas.microsoft.com/office/powerpoint/2010/main" val="1181774936"/>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946" r:id="rId4"/>
    <p:sldLayoutId id="214748394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7" name="Text Placeholder 2"/>
          <p:cNvSpPr>
            <a:spLocks noGrp="1"/>
          </p:cNvSpPr>
          <p:nvPr>
            <p:ph type="body" idx="1"/>
          </p:nvPr>
        </p:nvSpPr>
        <p:spPr bwMode="auto">
          <a:xfrm>
            <a:off x="838200" y="1826684"/>
            <a:ext cx="10515600" cy="4349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1967306649"/>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933" r:id="rId5"/>
    <p:sldLayoutId id="2147483934" r:id="rId6"/>
    <p:sldLayoutId id="2147483935" r:id="rId7"/>
    <p:sldLayoutId id="2147483936" r:id="rId8"/>
    <p:sldLayoutId id="2147483898" r:id="rId9"/>
    <p:sldLayoutId id="2147483937" r:id="rId10"/>
    <p:sldLayoutId id="2147483854" r:id="rId11"/>
    <p:sldLayoutId id="2147483938" r:id="rId12"/>
    <p:sldLayoutId id="2147483881" r:id="rId13"/>
    <p:sldLayoutId id="2147483882" r:id="rId14"/>
    <p:sldLayoutId id="2147483939" r:id="rId15"/>
    <p:sldLayoutId id="2147483855" r:id="rId16"/>
    <p:sldLayoutId id="2147483856" r:id="rId17"/>
    <p:sldLayoutId id="2147483940" r:id="rId18"/>
    <p:sldLayoutId id="2147483941" r:id="rId19"/>
    <p:sldLayoutId id="2147483945" r:id="rId20"/>
    <p:sldLayoutId id="2147483858" r:id="rId21"/>
    <p:sldLayoutId id="2147483859" r:id="rId22"/>
    <p:sldLayoutId id="2147483860" r:id="rId23"/>
    <p:sldLayoutId id="2147483861" r:id="rId24"/>
    <p:sldLayoutId id="2147483886" r:id="rId25"/>
    <p:sldLayoutId id="2147483887" r:id="rId26"/>
    <p:sldLayoutId id="2147483903" r:id="rId27"/>
    <p:sldLayoutId id="2147483904" r:id="rId28"/>
    <p:sldLayoutId id="2147483950" r:id="rId29"/>
    <p:sldLayoutId id="2147483951" r:id="rId30"/>
    <p:sldLayoutId id="2147483952" r:id="rId31"/>
    <p:sldLayoutId id="2147483862" r:id="rId32"/>
    <p:sldLayoutId id="2147483863" r:id="rId33"/>
    <p:sldLayoutId id="2147483864" r:id="rId34"/>
    <p:sldLayoutId id="2147483865" r:id="rId35"/>
    <p:sldLayoutId id="2147483866" r:id="rId36"/>
  </p:sldLayoutIdLst>
  <p:transition>
    <p:fade/>
  </p:transition>
  <p:txStyles>
    <p:titleStyle>
      <a:lvl1pPr algn="ctr" rtl="0" eaLnBrk="0" fontAlgn="base" hangingPunct="0">
        <a:spcBef>
          <a:spcPct val="0"/>
        </a:spcBef>
        <a:spcAft>
          <a:spcPct val="0"/>
        </a:spcAft>
        <a:defRPr sz="5867" kern="1200">
          <a:solidFill>
            <a:schemeClr val="tx1"/>
          </a:solidFill>
          <a:latin typeface="+mj-lt"/>
          <a:ea typeface="+mj-ea"/>
          <a:cs typeface="+mj-cs"/>
        </a:defRPr>
      </a:lvl1pPr>
      <a:lvl2pPr algn="ctr" rtl="0" eaLnBrk="0" fontAlgn="base" hangingPunct="0">
        <a:spcBef>
          <a:spcPct val="0"/>
        </a:spcBef>
        <a:spcAft>
          <a:spcPct val="0"/>
        </a:spcAft>
        <a:defRPr sz="5867">
          <a:solidFill>
            <a:schemeClr val="tx1"/>
          </a:solidFill>
          <a:latin typeface="Myriad Web Pro" panose="020B0503030403020204" pitchFamily="34" charset="0"/>
        </a:defRPr>
      </a:lvl2pPr>
      <a:lvl3pPr algn="ctr" rtl="0" eaLnBrk="0" fontAlgn="base" hangingPunct="0">
        <a:spcBef>
          <a:spcPct val="0"/>
        </a:spcBef>
        <a:spcAft>
          <a:spcPct val="0"/>
        </a:spcAft>
        <a:defRPr sz="5867">
          <a:solidFill>
            <a:schemeClr val="tx1"/>
          </a:solidFill>
          <a:latin typeface="Myriad Web Pro" panose="020B0503030403020204" pitchFamily="34" charset="0"/>
        </a:defRPr>
      </a:lvl3pPr>
      <a:lvl4pPr algn="ctr" rtl="0" eaLnBrk="0" fontAlgn="base" hangingPunct="0">
        <a:spcBef>
          <a:spcPct val="0"/>
        </a:spcBef>
        <a:spcAft>
          <a:spcPct val="0"/>
        </a:spcAft>
        <a:defRPr sz="5867">
          <a:solidFill>
            <a:schemeClr val="tx1"/>
          </a:solidFill>
          <a:latin typeface="Myriad Web Pro" panose="020B0503030403020204" pitchFamily="34" charset="0"/>
        </a:defRPr>
      </a:lvl4pPr>
      <a:lvl5pPr algn="ctr" rtl="0" eaLnBrk="0" fontAlgn="base" hangingPunct="0">
        <a:spcBef>
          <a:spcPct val="0"/>
        </a:spcBef>
        <a:spcAft>
          <a:spcPct val="0"/>
        </a:spcAft>
        <a:defRPr sz="5867">
          <a:solidFill>
            <a:schemeClr val="tx1"/>
          </a:solidFill>
          <a:latin typeface="Myriad Web Pro" panose="020B0503030403020204" pitchFamily="34" charset="0"/>
        </a:defRPr>
      </a:lvl5pPr>
      <a:lvl6pPr marL="609570" algn="ctr" rtl="0" fontAlgn="base">
        <a:spcBef>
          <a:spcPct val="0"/>
        </a:spcBef>
        <a:spcAft>
          <a:spcPct val="0"/>
        </a:spcAft>
        <a:defRPr sz="5867">
          <a:solidFill>
            <a:schemeClr val="tx1"/>
          </a:solidFill>
          <a:latin typeface="Myriad Web Pro" panose="020B0503030403020204" pitchFamily="34" charset="0"/>
        </a:defRPr>
      </a:lvl6pPr>
      <a:lvl7pPr marL="1219140" algn="ctr" rtl="0" fontAlgn="base">
        <a:spcBef>
          <a:spcPct val="0"/>
        </a:spcBef>
        <a:spcAft>
          <a:spcPct val="0"/>
        </a:spcAft>
        <a:defRPr sz="5867">
          <a:solidFill>
            <a:schemeClr val="tx1"/>
          </a:solidFill>
          <a:latin typeface="Myriad Web Pro" panose="020B0503030403020204" pitchFamily="34" charset="0"/>
        </a:defRPr>
      </a:lvl7pPr>
      <a:lvl8pPr marL="1828709" algn="ctr" rtl="0" fontAlgn="base">
        <a:spcBef>
          <a:spcPct val="0"/>
        </a:spcBef>
        <a:spcAft>
          <a:spcPct val="0"/>
        </a:spcAft>
        <a:defRPr sz="5867">
          <a:solidFill>
            <a:schemeClr val="tx1"/>
          </a:solidFill>
          <a:latin typeface="Myriad Web Pro" panose="020B0503030403020204" pitchFamily="34" charset="0"/>
        </a:defRPr>
      </a:lvl8pPr>
      <a:lvl9pPr marL="2438278" algn="ctr" rtl="0" fontAlgn="base">
        <a:spcBef>
          <a:spcPct val="0"/>
        </a:spcBef>
        <a:spcAft>
          <a:spcPct val="0"/>
        </a:spcAft>
        <a:defRPr sz="5867">
          <a:solidFill>
            <a:schemeClr val="tx1"/>
          </a:solidFill>
          <a:latin typeface="Myriad Web Pro" panose="020B0503030403020204" pitchFamily="34" charset="0"/>
        </a:defRPr>
      </a:lvl9pPr>
    </p:titleStyle>
    <p:bodyStyle>
      <a:lvl1pPr marL="457178" indent="-457178" algn="l" rtl="0" eaLnBrk="0" fontAlgn="base" hangingPunct="0">
        <a:spcBef>
          <a:spcPct val="20000"/>
        </a:spcBef>
        <a:spcAft>
          <a:spcPct val="0"/>
        </a:spcAft>
        <a:buFont typeface="Arial" panose="020B0604020202020204" pitchFamily="34" charset="0"/>
        <a:buChar char="•"/>
        <a:defRPr sz="4267" kern="1200">
          <a:solidFill>
            <a:srgbClr val="7F7F7F"/>
          </a:solidFill>
          <a:latin typeface="Calibri" panose="020F0502020204030204" pitchFamily="34" charset="0"/>
          <a:ea typeface="+mn-ea"/>
          <a:cs typeface="+mn-cs"/>
        </a:defRPr>
      </a:lvl1pPr>
      <a:lvl2pPr marL="990550" indent="-380981" algn="l" rtl="0" eaLnBrk="0" fontAlgn="base" hangingPunct="0">
        <a:spcBef>
          <a:spcPct val="20000"/>
        </a:spcBef>
        <a:spcAft>
          <a:spcPct val="0"/>
        </a:spcAft>
        <a:buFont typeface="Arial" panose="020B0604020202020204" pitchFamily="34" charset="0"/>
        <a:buChar char="–"/>
        <a:defRPr sz="3733" kern="1200">
          <a:solidFill>
            <a:srgbClr val="7F7F7F"/>
          </a:solidFill>
          <a:latin typeface="Calibri" panose="020F0502020204030204" pitchFamily="34" charset="0"/>
          <a:ea typeface="+mn-ea"/>
          <a:cs typeface="+mn-cs"/>
        </a:defRPr>
      </a:lvl2pPr>
      <a:lvl3pPr marL="1523925" indent="-304784" algn="l" rtl="0" eaLnBrk="0" fontAlgn="base" hangingPunct="0">
        <a:spcBef>
          <a:spcPct val="20000"/>
        </a:spcBef>
        <a:spcAft>
          <a:spcPct val="0"/>
        </a:spcAft>
        <a:buFont typeface="Arial" panose="020B0604020202020204" pitchFamily="34" charset="0"/>
        <a:buChar char="•"/>
        <a:defRPr sz="3200" kern="1200">
          <a:solidFill>
            <a:srgbClr val="7F7F7F"/>
          </a:solidFill>
          <a:latin typeface="Calibri" panose="020F0502020204030204" pitchFamily="34" charset="0"/>
          <a:ea typeface="+mn-ea"/>
          <a:cs typeface="+mn-cs"/>
        </a:defRPr>
      </a:lvl3pPr>
      <a:lvl4pPr marL="2133493" indent="-304784" algn="l" rtl="0" eaLnBrk="0" fontAlgn="base" hangingPunct="0">
        <a:spcBef>
          <a:spcPct val="20000"/>
        </a:spcBef>
        <a:spcAft>
          <a:spcPct val="0"/>
        </a:spcAft>
        <a:buFont typeface="Arial" panose="020B0604020202020204" pitchFamily="34" charset="0"/>
        <a:buChar char="–"/>
        <a:defRPr sz="2667" kern="1200">
          <a:solidFill>
            <a:srgbClr val="7F7F7F"/>
          </a:solidFill>
          <a:latin typeface="Calibri" panose="020F0502020204030204" pitchFamily="34" charset="0"/>
          <a:ea typeface="+mn-ea"/>
          <a:cs typeface="+mn-cs"/>
        </a:defRPr>
      </a:lvl4pPr>
      <a:lvl5pPr marL="2743062" indent="-304784" algn="l" rtl="0" eaLnBrk="0" fontAlgn="base" hangingPunct="0">
        <a:spcBef>
          <a:spcPct val="20000"/>
        </a:spcBef>
        <a:spcAft>
          <a:spcPct val="0"/>
        </a:spcAft>
        <a:buFont typeface="Arial" panose="020B0604020202020204" pitchFamily="34" charset="0"/>
        <a:buChar char="»"/>
        <a:defRPr sz="2667" kern="1200">
          <a:solidFill>
            <a:srgbClr val="7F7F7F"/>
          </a:solidFill>
          <a:latin typeface="Calibri" panose="020F0502020204030204" pitchFamily="34" charset="0"/>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FD8529-2D0C-86B9-9D22-DCBEED4726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8C74CCD-DED8-34AC-A054-E7A3D89664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BD26D0-54FD-F02D-B205-996AE4B309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89DA82-4C59-46BA-A13D-F8E2473FD270}" type="datetimeFigureOut">
              <a:rPr lang="en-US" smtClean="0"/>
              <a:t>10/24/2023</a:t>
            </a:fld>
            <a:endParaRPr lang="en-US"/>
          </a:p>
        </p:txBody>
      </p:sp>
      <p:sp>
        <p:nvSpPr>
          <p:cNvPr id="5" name="Footer Placeholder 4">
            <a:extLst>
              <a:ext uri="{FF2B5EF4-FFF2-40B4-BE49-F238E27FC236}">
                <a16:creationId xmlns:a16="http://schemas.microsoft.com/office/drawing/2014/main" id="{24447C5C-3B0A-ACDD-041F-C23563CF1E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A5D6E42-9022-E40D-AC7D-5A185EBCC2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8E14D4-1129-433A-8E7C-EB22FF5D55FA}" type="slidenum">
              <a:rPr lang="en-US" smtClean="0"/>
              <a:t>‹#›</a:t>
            </a:fld>
            <a:endParaRPr lang="en-US"/>
          </a:p>
        </p:txBody>
      </p:sp>
    </p:spTree>
    <p:extLst>
      <p:ext uri="{BB962C8B-B14F-4D97-AF65-F5344CB8AC3E}">
        <p14:creationId xmlns:p14="http://schemas.microsoft.com/office/powerpoint/2010/main" val="985541893"/>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2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7" name="Text Placeholder 2"/>
          <p:cNvSpPr>
            <a:spLocks noGrp="1"/>
          </p:cNvSpPr>
          <p:nvPr>
            <p:ph type="body" idx="1"/>
          </p:nvPr>
        </p:nvSpPr>
        <p:spPr bwMode="auto">
          <a:xfrm>
            <a:off x="838200" y="1826684"/>
            <a:ext cx="10515600" cy="4349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2450163044"/>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Lst>
  <p:transition>
    <p:fade/>
  </p:transition>
  <p:hf hdr="0" ftr="0" dt="0"/>
  <p:txStyles>
    <p:titleStyle>
      <a:lvl1pPr algn="ctr" rtl="0" eaLnBrk="0" fontAlgn="base" hangingPunct="0">
        <a:spcBef>
          <a:spcPct val="0"/>
        </a:spcBef>
        <a:spcAft>
          <a:spcPct val="0"/>
        </a:spcAft>
        <a:defRPr sz="5867" kern="1200">
          <a:solidFill>
            <a:schemeClr val="tx1"/>
          </a:solidFill>
          <a:latin typeface="+mj-lt"/>
          <a:ea typeface="+mj-ea"/>
          <a:cs typeface="+mj-cs"/>
        </a:defRPr>
      </a:lvl1pPr>
      <a:lvl2pPr algn="ctr" rtl="0" eaLnBrk="0" fontAlgn="base" hangingPunct="0">
        <a:spcBef>
          <a:spcPct val="0"/>
        </a:spcBef>
        <a:spcAft>
          <a:spcPct val="0"/>
        </a:spcAft>
        <a:defRPr sz="5867">
          <a:solidFill>
            <a:schemeClr val="tx1"/>
          </a:solidFill>
          <a:latin typeface="Myriad Web Pro" panose="020B0503030403020204" pitchFamily="34" charset="0"/>
        </a:defRPr>
      </a:lvl2pPr>
      <a:lvl3pPr algn="ctr" rtl="0" eaLnBrk="0" fontAlgn="base" hangingPunct="0">
        <a:spcBef>
          <a:spcPct val="0"/>
        </a:spcBef>
        <a:spcAft>
          <a:spcPct val="0"/>
        </a:spcAft>
        <a:defRPr sz="5867">
          <a:solidFill>
            <a:schemeClr val="tx1"/>
          </a:solidFill>
          <a:latin typeface="Myriad Web Pro" panose="020B0503030403020204" pitchFamily="34" charset="0"/>
        </a:defRPr>
      </a:lvl3pPr>
      <a:lvl4pPr algn="ctr" rtl="0" eaLnBrk="0" fontAlgn="base" hangingPunct="0">
        <a:spcBef>
          <a:spcPct val="0"/>
        </a:spcBef>
        <a:spcAft>
          <a:spcPct val="0"/>
        </a:spcAft>
        <a:defRPr sz="5867">
          <a:solidFill>
            <a:schemeClr val="tx1"/>
          </a:solidFill>
          <a:latin typeface="Myriad Web Pro" panose="020B0503030403020204" pitchFamily="34" charset="0"/>
        </a:defRPr>
      </a:lvl4pPr>
      <a:lvl5pPr algn="ctr" rtl="0" eaLnBrk="0" fontAlgn="base" hangingPunct="0">
        <a:spcBef>
          <a:spcPct val="0"/>
        </a:spcBef>
        <a:spcAft>
          <a:spcPct val="0"/>
        </a:spcAft>
        <a:defRPr sz="5867">
          <a:solidFill>
            <a:schemeClr val="tx1"/>
          </a:solidFill>
          <a:latin typeface="Myriad Web Pro" panose="020B0503030403020204" pitchFamily="34" charset="0"/>
        </a:defRPr>
      </a:lvl5pPr>
      <a:lvl6pPr marL="609570" algn="ctr" rtl="0" fontAlgn="base">
        <a:spcBef>
          <a:spcPct val="0"/>
        </a:spcBef>
        <a:spcAft>
          <a:spcPct val="0"/>
        </a:spcAft>
        <a:defRPr sz="5867">
          <a:solidFill>
            <a:schemeClr val="tx1"/>
          </a:solidFill>
          <a:latin typeface="Myriad Web Pro" panose="020B0503030403020204" pitchFamily="34" charset="0"/>
        </a:defRPr>
      </a:lvl6pPr>
      <a:lvl7pPr marL="1219140" algn="ctr" rtl="0" fontAlgn="base">
        <a:spcBef>
          <a:spcPct val="0"/>
        </a:spcBef>
        <a:spcAft>
          <a:spcPct val="0"/>
        </a:spcAft>
        <a:defRPr sz="5867">
          <a:solidFill>
            <a:schemeClr val="tx1"/>
          </a:solidFill>
          <a:latin typeface="Myriad Web Pro" panose="020B0503030403020204" pitchFamily="34" charset="0"/>
        </a:defRPr>
      </a:lvl7pPr>
      <a:lvl8pPr marL="1828709" algn="ctr" rtl="0" fontAlgn="base">
        <a:spcBef>
          <a:spcPct val="0"/>
        </a:spcBef>
        <a:spcAft>
          <a:spcPct val="0"/>
        </a:spcAft>
        <a:defRPr sz="5867">
          <a:solidFill>
            <a:schemeClr val="tx1"/>
          </a:solidFill>
          <a:latin typeface="Myriad Web Pro" panose="020B0503030403020204" pitchFamily="34" charset="0"/>
        </a:defRPr>
      </a:lvl8pPr>
      <a:lvl9pPr marL="2438278" algn="ctr" rtl="0" fontAlgn="base">
        <a:spcBef>
          <a:spcPct val="0"/>
        </a:spcBef>
        <a:spcAft>
          <a:spcPct val="0"/>
        </a:spcAft>
        <a:defRPr sz="5867">
          <a:solidFill>
            <a:schemeClr val="tx1"/>
          </a:solidFill>
          <a:latin typeface="Myriad Web Pro" panose="020B0503030403020204" pitchFamily="34" charset="0"/>
        </a:defRPr>
      </a:lvl9pPr>
    </p:titleStyle>
    <p:bodyStyle>
      <a:lvl1pPr marL="457178" indent="-457178" algn="l" rtl="0" eaLnBrk="0" fontAlgn="base" hangingPunct="0">
        <a:spcBef>
          <a:spcPct val="20000"/>
        </a:spcBef>
        <a:spcAft>
          <a:spcPct val="0"/>
        </a:spcAft>
        <a:buFont typeface="Arial" panose="020B0604020202020204" pitchFamily="34" charset="0"/>
        <a:buChar char="•"/>
        <a:defRPr sz="4267" kern="1200">
          <a:solidFill>
            <a:srgbClr val="7F7F7F"/>
          </a:solidFill>
          <a:latin typeface="Calibri" panose="020F0502020204030204" pitchFamily="34" charset="0"/>
          <a:ea typeface="+mn-ea"/>
          <a:cs typeface="+mn-cs"/>
        </a:defRPr>
      </a:lvl1pPr>
      <a:lvl2pPr marL="990550" indent="-380981" algn="l" rtl="0" eaLnBrk="0" fontAlgn="base" hangingPunct="0">
        <a:spcBef>
          <a:spcPct val="20000"/>
        </a:spcBef>
        <a:spcAft>
          <a:spcPct val="0"/>
        </a:spcAft>
        <a:buFont typeface="Arial" panose="020B0604020202020204" pitchFamily="34" charset="0"/>
        <a:buChar char="–"/>
        <a:defRPr sz="3733" kern="1200">
          <a:solidFill>
            <a:srgbClr val="7F7F7F"/>
          </a:solidFill>
          <a:latin typeface="Calibri" panose="020F0502020204030204" pitchFamily="34" charset="0"/>
          <a:ea typeface="+mn-ea"/>
          <a:cs typeface="+mn-cs"/>
        </a:defRPr>
      </a:lvl2pPr>
      <a:lvl3pPr marL="1523925" indent="-304784" algn="l" rtl="0" eaLnBrk="0" fontAlgn="base" hangingPunct="0">
        <a:spcBef>
          <a:spcPct val="20000"/>
        </a:spcBef>
        <a:spcAft>
          <a:spcPct val="0"/>
        </a:spcAft>
        <a:buFont typeface="Arial" panose="020B0604020202020204" pitchFamily="34" charset="0"/>
        <a:buChar char="•"/>
        <a:defRPr sz="3200" kern="1200">
          <a:solidFill>
            <a:srgbClr val="7F7F7F"/>
          </a:solidFill>
          <a:latin typeface="Calibri" panose="020F0502020204030204" pitchFamily="34" charset="0"/>
          <a:ea typeface="+mn-ea"/>
          <a:cs typeface="+mn-cs"/>
        </a:defRPr>
      </a:lvl3pPr>
      <a:lvl4pPr marL="2133493" indent="-304784" algn="l" rtl="0" eaLnBrk="0" fontAlgn="base" hangingPunct="0">
        <a:spcBef>
          <a:spcPct val="20000"/>
        </a:spcBef>
        <a:spcAft>
          <a:spcPct val="0"/>
        </a:spcAft>
        <a:buFont typeface="Arial" panose="020B0604020202020204" pitchFamily="34" charset="0"/>
        <a:buChar char="–"/>
        <a:defRPr sz="2667" kern="1200">
          <a:solidFill>
            <a:srgbClr val="7F7F7F"/>
          </a:solidFill>
          <a:latin typeface="Calibri" panose="020F0502020204030204" pitchFamily="34" charset="0"/>
          <a:ea typeface="+mn-ea"/>
          <a:cs typeface="+mn-cs"/>
        </a:defRPr>
      </a:lvl4pPr>
      <a:lvl5pPr marL="2743062" indent="-304784" algn="l" rtl="0" eaLnBrk="0" fontAlgn="base" hangingPunct="0">
        <a:spcBef>
          <a:spcPct val="20000"/>
        </a:spcBef>
        <a:spcAft>
          <a:spcPct val="0"/>
        </a:spcAft>
        <a:buFont typeface="Arial" panose="020B0604020202020204" pitchFamily="34" charset="0"/>
        <a:buChar char="»"/>
        <a:defRPr sz="2667" kern="1200">
          <a:solidFill>
            <a:srgbClr val="7F7F7F"/>
          </a:solidFill>
          <a:latin typeface="Calibri" panose="020F0502020204030204" pitchFamily="34" charset="0"/>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28D4C9-D022-4473-882B-63FA5DE3F8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2A3F944-D27F-4BE5-A4B7-17E7D762CD8C}"/>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1235EF-3A6B-45AE-8CE3-2F2D42EE46B0}"/>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AF22F4-443C-49A0-BC0B-4DE5036C73DD}" type="datetimeFigureOut">
              <a:rPr lang="en-US" smtClean="0"/>
              <a:t>10/24/2023</a:t>
            </a:fld>
            <a:endParaRPr lang="en-US"/>
          </a:p>
        </p:txBody>
      </p:sp>
      <p:sp>
        <p:nvSpPr>
          <p:cNvPr id="5" name="Footer Placeholder 4">
            <a:extLst>
              <a:ext uri="{FF2B5EF4-FFF2-40B4-BE49-F238E27FC236}">
                <a16:creationId xmlns:a16="http://schemas.microsoft.com/office/drawing/2014/main" id="{32F4BAA7-8DB0-410D-9E90-1F95A3F14C33}"/>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D6D76CF-74C0-444A-BE6D-B6C6964020B2}"/>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B38C8D-4465-457C-9714-7FFAF4550ACB}" type="slidenum">
              <a:rPr lang="en-US" smtClean="0"/>
              <a:t>‹#›</a:t>
            </a:fld>
            <a:endParaRPr lang="en-US"/>
          </a:p>
        </p:txBody>
      </p:sp>
    </p:spTree>
    <p:extLst>
      <p:ext uri="{BB962C8B-B14F-4D97-AF65-F5344CB8AC3E}">
        <p14:creationId xmlns:p14="http://schemas.microsoft.com/office/powerpoint/2010/main" val="2454068301"/>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7.xml"/><Relationship Id="rId4" Type="http://schemas.openxmlformats.org/officeDocument/2006/relationships/hyperlink" Target="https://remm.hhs.gov/NRIA_FINAL_110216.pdf"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4.xml"/><Relationship Id="rId4" Type="http://schemas.openxmlformats.org/officeDocument/2006/relationships/hyperlink" Target="https://www.fema.gov/sites/default/files/documents/fema_incident-annex_nuclear-radiological.pdf"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3" Type="http://schemas.openxmlformats.org/officeDocument/2006/relationships/hyperlink" Target="https://www.radiationready.org/posted-tools/prioritization-of-laboratory-samples-following-a-radiological-event-considerations/" TargetMode="External"/><Relationship Id="rId2" Type="http://schemas.openxmlformats.org/officeDocument/2006/relationships/notesSlide" Target="../notesSlides/notesSlide17.xml"/><Relationship Id="rId1" Type="http://schemas.openxmlformats.org/officeDocument/2006/relationships/slideLayout" Target="../slideLayouts/slideLayout38.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8.xml"/><Relationship Id="rId4" Type="http://schemas.openxmlformats.org/officeDocument/2006/relationships/hyperlink" Target="https://www.icln.org/resources/subgroups/sample-prioritization/index.cf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3" Type="http://schemas.openxmlformats.org/officeDocument/2006/relationships/hyperlink" Target="https://www.epa.gov/sites/default/files/2017-01/documents/epa_pag_manual_final_revisions_01-11-2017_cover_disclaimer_8.pdf" TargetMode="External"/><Relationship Id="rId2" Type="http://schemas.openxmlformats.org/officeDocument/2006/relationships/notesSlide" Target="../notesSlides/notesSlide19.xml"/><Relationship Id="rId1" Type="http://schemas.openxmlformats.org/officeDocument/2006/relationships/slideLayout" Target="../slideLayouts/slideLayout38.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29.xml"/><Relationship Id="rId4" Type="http://schemas.openxmlformats.org/officeDocument/2006/relationships/hyperlink" Target="https://www.fema.gov/sites/default/files/documents/fema_incident-annex_nuclear-radiological.pdf"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1.xml"/><Relationship Id="rId1" Type="http://schemas.openxmlformats.org/officeDocument/2006/relationships/slideLayout" Target="../slideLayouts/slideLayout38.xml"/><Relationship Id="rId4" Type="http://schemas.openxmlformats.org/officeDocument/2006/relationships/hyperlink" Target="https://orise.orau.gov/resources/reacts/documents/medical-aspects-of-radiation-incidents.pdf"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3.xml"/><Relationship Id="rId1" Type="http://schemas.openxmlformats.org/officeDocument/2006/relationships/slideLayout" Target="../slideLayouts/slideLayout13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3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123.xml"/><Relationship Id="rId4" Type="http://schemas.openxmlformats.org/officeDocument/2006/relationships/hyperlink" Target="https://www.unscear.org/unscear/uploads/documents/publications/UNSCEAR_2016_Annex-A-CORR.pdf"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38.xml"/><Relationship Id="rId4" Type="http://schemas.openxmlformats.org/officeDocument/2006/relationships/hyperlink" Target="https://remm.hhs.gov/dosereconstruction.htm"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38.xml"/><Relationship Id="rId4" Type="http://schemas.openxmlformats.org/officeDocument/2006/relationships/hyperlink" Target="https://ncrponline.org/shop/reports/report-no-163-radiation-dose-reconstruction-principles-and-practices/"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5.xml"/><Relationship Id="rId1" Type="http://schemas.openxmlformats.org/officeDocument/2006/relationships/slideLayout" Target="../slideLayouts/slideLayout38.xml"/><Relationship Id="rId4" Type="http://schemas.openxmlformats.org/officeDocument/2006/relationships/hyperlink" Target="https://ncrponline.org/shop/reports/report-no-179-guidance-for-emergency-response-dosimetry-2017/"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38.xml"/><Relationship Id="rId4" Type="http://schemas.openxmlformats.org/officeDocument/2006/relationships/hyperlink" Target="https://ncrponline.org/shop/commentaries/commentary-no-28-implementation-guidance-for-emergency-response-dosimetry/"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2.xml"/></Relationships>
</file>

<file path=ppt/slides/_rels/slide4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8.xml"/><Relationship Id="rId1" Type="http://schemas.openxmlformats.org/officeDocument/2006/relationships/slideLayout" Target="../slideLayouts/slideLayout13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3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7.xml"/></Relationships>
</file>

<file path=ppt/slides/_rels/slide5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4.xml"/><Relationship Id="rId1" Type="http://schemas.openxmlformats.org/officeDocument/2006/relationships/slideLayout" Target="../slideLayouts/slideLayout37.xml"/><Relationship Id="rId4" Type="http://schemas.openxmlformats.org/officeDocument/2006/relationships/hyperlink" Target="https://remm.hhs.gov/decisionmakersguide.htm"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7.xml"/></Relationships>
</file>

<file path=ppt/slides/_rels/slide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8.xml"/><Relationship Id="rId1" Type="http://schemas.openxmlformats.org/officeDocument/2006/relationships/slideLayout" Target="../slideLayouts/slideLayout37.xml"/><Relationship Id="rId4" Type="http://schemas.openxmlformats.org/officeDocument/2006/relationships/hyperlink" Target="https://remm.hhs.gov/exposureonly.htm"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9.xml"/><Relationship Id="rId1" Type="http://schemas.openxmlformats.org/officeDocument/2006/relationships/slideLayout" Target="../slideLayouts/slideLayout55.xml"/><Relationship Id="rId5" Type="http://schemas.openxmlformats.org/officeDocument/2006/relationships/hyperlink" Target="https://remm.hhs.gov/exposureonly.htm" TargetMode="External"/><Relationship Id="rId4" Type="http://schemas.openxmlformats.org/officeDocument/2006/relationships/image" Target="../media/image24.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7.xml"/></Relationships>
</file>

<file path=ppt/slides/_rels/slide63.xml.rels><?xml version="1.0" encoding="UTF-8" standalone="yes"?>
<Relationships xmlns="http://schemas.openxmlformats.org/package/2006/relationships"><Relationship Id="rId3" Type="http://schemas.openxmlformats.org/officeDocument/2006/relationships/hyperlink" Target="https://www.traumacenters.org/page/USTraumaDisasterCenters" TargetMode="External"/><Relationship Id="rId2" Type="http://schemas.openxmlformats.org/officeDocument/2006/relationships/notesSlide" Target="../notesSlides/notesSlide53.xml"/><Relationship Id="rId1" Type="http://schemas.openxmlformats.org/officeDocument/2006/relationships/slideLayout" Target="../slideLayouts/slideLayout37.xml"/><Relationship Id="rId4" Type="http://schemas.openxmlformats.org/officeDocument/2006/relationships/image" Target="../media/image25.jpeg"/></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4.xml"/><Relationship Id="rId1" Type="http://schemas.openxmlformats.org/officeDocument/2006/relationships/slideLayout" Target="../slideLayouts/slideLayout37.xml"/><Relationship Id="rId4" Type="http://schemas.openxmlformats.org/officeDocument/2006/relationships/hyperlink" Target="https://understandingburncare.org/locations/"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5.xml"/><Relationship Id="rId1" Type="http://schemas.openxmlformats.org/officeDocument/2006/relationships/slideLayout" Target="../slideLayouts/slideLayout37.xml"/><Relationship Id="rId4" Type="http://schemas.openxmlformats.org/officeDocument/2006/relationships/hyperlink" Target="https://ritn.net/about/about-ritn"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38.xml"/><Relationship Id="rId1" Type="http://schemas.openxmlformats.org/officeDocument/2006/relationships/video" Target="https://www.youtube.com/embed/0r4YBkllYJs?feature=oembed" TargetMode="External"/><Relationship Id="rId5" Type="http://schemas.openxmlformats.org/officeDocument/2006/relationships/hyperlink" Target="https://www.cdc.gov/nceh/radiation/emergencies/protectiveactions.htm" TargetMode="External"/><Relationship Id="rId4" Type="http://schemas.openxmlformats.org/officeDocument/2006/relationships/image" Target="../media/image28.jpeg"/></Relationships>
</file>

<file path=ppt/slides/_rels/slide6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107.xml"/><Relationship Id="rId4" Type="http://schemas.openxmlformats.org/officeDocument/2006/relationships/hyperlink" Target="https://orise.orau.gov/resources/reacts/documents/radiation-patient-treatment-algorithm.pdf"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58.xml"/><Relationship Id="rId1" Type="http://schemas.openxmlformats.org/officeDocument/2006/relationships/slideLayout" Target="../slideLayouts/slideLayout38.xml"/><Relationship Id="rId4" Type="http://schemas.openxmlformats.org/officeDocument/2006/relationships/hyperlink" Target="https://www.cdc.gov/nceh/radiation/emergencies/clinicians.htm"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9.xml"/><Relationship Id="rId1" Type="http://schemas.openxmlformats.org/officeDocument/2006/relationships/slideLayout" Target="../slideLayouts/slideLayout38.xml"/><Relationship Id="rId4" Type="http://schemas.openxmlformats.org/officeDocument/2006/relationships/hyperlink" Target="https://orise.orau.gov/resources/reacts/documents/medical-aspects-of-radiation-incidents.pdf"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0.xml"/><Relationship Id="rId1" Type="http://schemas.openxmlformats.org/officeDocument/2006/relationships/slideLayout" Target="../slideLayouts/slideLayout108.xml"/><Relationship Id="rId5" Type="http://schemas.openxmlformats.org/officeDocument/2006/relationships/hyperlink" Target="https://remm.hhs.gov/radtriage.htm" TargetMode="External"/><Relationship Id="rId4" Type="http://schemas.openxmlformats.org/officeDocument/2006/relationships/image" Target="../media/image32.jpeg"/></Relationships>
</file>

<file path=ppt/slides/_rels/slide7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1.xml"/><Relationship Id="rId1" Type="http://schemas.openxmlformats.org/officeDocument/2006/relationships/slideLayout" Target="../slideLayouts/slideLayout38.xml"/><Relationship Id="rId4" Type="http://schemas.openxmlformats.org/officeDocument/2006/relationships/hyperlink" Target="https://remm.hhs.gov/RITN-ARS-Treatment-Guidelines-21Oct-FINAL.pdf"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2.xml"/><Relationship Id="rId1" Type="http://schemas.openxmlformats.org/officeDocument/2006/relationships/slideLayout" Target="../slideLayouts/slideLayout38.xml"/><Relationship Id="rId4" Type="http://schemas.openxmlformats.org/officeDocument/2006/relationships/hyperlink" Target="https://remm.hhs.gov/EAST-tool-notes.htm"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3.xml"/><Relationship Id="rId1" Type="http://schemas.openxmlformats.org/officeDocument/2006/relationships/slideLayout" Target="../slideLayouts/slideLayout38.xml"/><Relationship Id="rId4" Type="http://schemas.openxmlformats.org/officeDocument/2006/relationships/hyperlink" Target="https://ncrponline.org/shop/reports/report-no-161-i-management-of-persons-contaminated-with-radionuclides-handbook/"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4.xml"/><Relationship Id="rId1" Type="http://schemas.openxmlformats.org/officeDocument/2006/relationships/slideLayout" Target="../slideLayouts/slideLayout47.xml"/><Relationship Id="rId4" Type="http://schemas.openxmlformats.org/officeDocument/2006/relationships/hyperlink" Target="https://files.asprtracie.hhs.gov/documents/aspr-aba-oem-mass-burn-event-overview.pdf"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6.xml"/><Relationship Id="rId1" Type="http://schemas.openxmlformats.org/officeDocument/2006/relationships/slideLayout" Target="../slideLayouts/slideLayout13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38.xml"/><Relationship Id="rId1" Type="http://schemas.openxmlformats.org/officeDocument/2006/relationships/video" Target="https://www.youtube.com/embed/CAA8bUO7BJU?feature=oembed" TargetMode="External"/><Relationship Id="rId5" Type="http://schemas.openxmlformats.org/officeDocument/2006/relationships/hyperlink" Target="https://www.cdc.gov/nceh/radiation/emergencies/radiationmyths.htm" TargetMode="External"/><Relationship Id="rId4" Type="http://schemas.openxmlformats.org/officeDocument/2006/relationships/image" Target="../media/image37.jpe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6.xml"/><Relationship Id="rId1" Type="http://schemas.openxmlformats.org/officeDocument/2006/relationships/slideLayout" Target="../slideLayouts/slideLayout38.xml"/><Relationship Id="rId4" Type="http://schemas.openxmlformats.org/officeDocument/2006/relationships/hyperlink" Target="https://www.epa.gov/sites/default/files/2017-01/documents/epa_pag_manual_final_revisions_01-11-2017_cover_disclaimer_8.pdf"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84.xml"/></Relationships>
</file>

<file path=ppt/slides/_rels/slide96.xml.rels><?xml version="1.0" encoding="UTF-8" standalone="yes"?>
<Relationships xmlns="http://schemas.openxmlformats.org/package/2006/relationships"><Relationship Id="rId3" Type="http://schemas.openxmlformats.org/officeDocument/2006/relationships/hyperlink" Target="https://www.cdc.gov/other/accessibility.html" TargetMode="External"/><Relationship Id="rId2" Type="http://schemas.openxmlformats.org/officeDocument/2006/relationships/notesSlide" Target="../notesSlides/notesSlide78.xml"/><Relationship Id="rId1" Type="http://schemas.openxmlformats.org/officeDocument/2006/relationships/slideLayout" Target="../slideLayouts/slideLayout24.xml"/><Relationship Id="rId4" Type="http://schemas.openxmlformats.org/officeDocument/2006/relationships/hyperlink" Target="https://www.cdc.gov/other/disclaimer.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Public Health Decision Making in a Radiation Emergency	</a:t>
            </a:r>
          </a:p>
        </p:txBody>
      </p:sp>
      <p:sp>
        <p:nvSpPr>
          <p:cNvPr id="4" name="Subtitle 3"/>
          <p:cNvSpPr>
            <a:spLocks noGrp="1"/>
          </p:cNvSpPr>
          <p:nvPr>
            <p:ph type="subTitle" idx="1"/>
          </p:nvPr>
        </p:nvSpPr>
        <p:spPr/>
        <p:txBody>
          <a:bodyPr vert="horz" lIns="91440" tIns="45720" rIns="91440" bIns="45720" rtlCol="0" anchor="t">
            <a:normAutofit/>
          </a:bodyPr>
          <a:lstStyle/>
          <a:p>
            <a:r>
              <a:rPr lang="en-US" sz="2650">
                <a:latin typeface="Calibri"/>
                <a:cs typeface="Calibri"/>
              </a:rPr>
              <a:t>Intermediate Phase Response: 72 hours to 1 month</a:t>
            </a:r>
            <a:endParaRPr lang="en-US"/>
          </a:p>
          <a:p>
            <a:endParaRPr lang="en-US"/>
          </a:p>
        </p:txBody>
      </p:sp>
      <p:sp>
        <p:nvSpPr>
          <p:cNvPr id="5" name="Text Placeholder 4"/>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493607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70163-B710-1080-9EEC-8D4B1D1D0EDA}"/>
              </a:ext>
            </a:extLst>
          </p:cNvPr>
          <p:cNvSpPr>
            <a:spLocks noGrp="1"/>
          </p:cNvSpPr>
          <p:nvPr>
            <p:ph type="title"/>
          </p:nvPr>
        </p:nvSpPr>
        <p:spPr>
          <a:xfrm>
            <a:off x="609600" y="274639"/>
            <a:ext cx="10972800" cy="884208"/>
          </a:xfrm>
        </p:spPr>
        <p:txBody>
          <a:bodyPr lIns="91440" tIns="45720" rIns="91440" bIns="45720" anchor="b" anchorCtr="0"/>
          <a:lstStyle/>
          <a:p>
            <a:r>
              <a:rPr lang="en-US" sz="3700">
                <a:latin typeface="Calibri"/>
                <a:cs typeface="Calibri"/>
              </a:rPr>
              <a:t>Dose Assessment Methods </a:t>
            </a:r>
            <a:endParaRPr lang="en-US" sz="3700">
              <a:cs typeface="Calibri"/>
            </a:endParaRPr>
          </a:p>
        </p:txBody>
      </p:sp>
      <p:graphicFrame>
        <p:nvGraphicFramePr>
          <p:cNvPr id="4" name="Table 4" descr="Table showing that dose assessment methods vary by time phase.  ">
            <a:extLst>
              <a:ext uri="{FF2B5EF4-FFF2-40B4-BE49-F238E27FC236}">
                <a16:creationId xmlns:a16="http://schemas.microsoft.com/office/drawing/2014/main" id="{6E272C01-E633-6E30-975A-F8A1C7502FC4}"/>
              </a:ext>
            </a:extLst>
          </p:cNvPr>
          <p:cNvGraphicFramePr>
            <a:graphicFrameLocks noGrp="1"/>
          </p:cNvGraphicFramePr>
          <p:nvPr>
            <p:extLst>
              <p:ext uri="{D42A27DB-BD31-4B8C-83A1-F6EECF244321}">
                <p14:modId xmlns:p14="http://schemas.microsoft.com/office/powerpoint/2010/main" val="3852543513"/>
              </p:ext>
            </p:extLst>
          </p:nvPr>
        </p:nvGraphicFramePr>
        <p:xfrm>
          <a:off x="2329132" y="1322716"/>
          <a:ext cx="7864692" cy="5133594"/>
        </p:xfrm>
        <a:graphic>
          <a:graphicData uri="http://schemas.openxmlformats.org/drawingml/2006/table">
            <a:tbl>
              <a:tblPr firstRow="1" bandRow="1">
                <a:tableStyleId>{5C22544A-7EE6-4342-B048-85BDC9FD1C3A}</a:tableStyleId>
              </a:tblPr>
              <a:tblGrid>
                <a:gridCol w="1746630">
                  <a:extLst>
                    <a:ext uri="{9D8B030D-6E8A-4147-A177-3AD203B41FA5}">
                      <a16:colId xmlns:a16="http://schemas.microsoft.com/office/drawing/2014/main" val="2226818971"/>
                    </a:ext>
                  </a:extLst>
                </a:gridCol>
                <a:gridCol w="6118062">
                  <a:extLst>
                    <a:ext uri="{9D8B030D-6E8A-4147-A177-3AD203B41FA5}">
                      <a16:colId xmlns:a16="http://schemas.microsoft.com/office/drawing/2014/main" val="3664772921"/>
                    </a:ext>
                  </a:extLst>
                </a:gridCol>
              </a:tblGrid>
              <a:tr h="429748">
                <a:tc>
                  <a:txBody>
                    <a:bodyPr/>
                    <a:lstStyle/>
                    <a:p>
                      <a:pPr algn="ctr"/>
                      <a:r>
                        <a:rPr lang="en-US">
                          <a:solidFill>
                            <a:srgbClr val="000000"/>
                          </a:solidFill>
                        </a:rPr>
                        <a:t>Phase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solidFill>
                            <a:srgbClr val="000000"/>
                          </a:solidFill>
                        </a:rPr>
                        <a:t>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82849733"/>
                  </a:ext>
                </a:extLst>
              </a:tr>
              <a:tr h="1560668">
                <a:tc>
                  <a:txBody>
                    <a:bodyPr/>
                    <a:lstStyle/>
                    <a:p>
                      <a:pPr algn="ctr"/>
                      <a:r>
                        <a:rPr lang="en-US" sz="2000" b="1">
                          <a:solidFill>
                            <a:srgbClr val="000000"/>
                          </a:solidFill>
                          <a:latin typeface="Calibri"/>
                        </a:rPr>
                        <a:t>Early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lvl="0" indent="-342900">
                        <a:buFont typeface="Arial"/>
                        <a:buChar char="•"/>
                      </a:pPr>
                      <a:r>
                        <a:rPr lang="en-US" sz="2000">
                          <a:solidFill>
                            <a:srgbClr val="000000"/>
                          </a:solidFill>
                          <a:latin typeface="Calibri"/>
                        </a:rPr>
                        <a:t>Initial IMAAC models</a:t>
                      </a:r>
                    </a:p>
                    <a:p>
                      <a:pPr marL="342900" lvl="0" indent="-342900">
                        <a:buFont typeface="Arial"/>
                        <a:buChar char="•"/>
                      </a:pPr>
                      <a:r>
                        <a:rPr lang="en-US" sz="2000">
                          <a:solidFill>
                            <a:srgbClr val="000000"/>
                          </a:solidFill>
                          <a:latin typeface="Calibri"/>
                        </a:rPr>
                        <a:t>Time/location estimates</a:t>
                      </a:r>
                    </a:p>
                    <a:p>
                      <a:pPr marL="342900" lvl="0" indent="-342900">
                        <a:buFont typeface="Arial"/>
                        <a:buChar char="•"/>
                      </a:pPr>
                      <a:r>
                        <a:rPr lang="en-US" sz="2000">
                          <a:solidFill>
                            <a:srgbClr val="000000"/>
                          </a:solidFill>
                          <a:latin typeface="Calibri"/>
                        </a:rPr>
                        <a:t>Dosimetry  (when available)</a:t>
                      </a:r>
                    </a:p>
                    <a:p>
                      <a:pPr marL="951865" lvl="1" indent="-342900">
                        <a:buFont typeface="Arial"/>
                        <a:buChar char="•"/>
                      </a:pPr>
                      <a:r>
                        <a:rPr lang="en-US" sz="2000">
                          <a:solidFill>
                            <a:srgbClr val="000000"/>
                          </a:solidFill>
                          <a:latin typeface="Calibri"/>
                        </a:rPr>
                        <a:t>Individual dosimetry</a:t>
                      </a:r>
                    </a:p>
                    <a:p>
                      <a:pPr marL="951865" lvl="1" indent="-342900">
                        <a:buFont typeface="Arial"/>
                        <a:buChar char="•"/>
                      </a:pPr>
                      <a:r>
                        <a:rPr lang="en-US" sz="2000">
                          <a:solidFill>
                            <a:srgbClr val="000000"/>
                          </a:solidFill>
                          <a:latin typeface="Calibri"/>
                        </a:rPr>
                        <a:t>Representative dosimetry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51372800"/>
                  </a:ext>
                </a:extLst>
              </a:tr>
              <a:tr h="972590">
                <a:tc>
                  <a:txBody>
                    <a:bodyPr/>
                    <a:lstStyle/>
                    <a:p>
                      <a:pPr algn="ctr"/>
                      <a:r>
                        <a:rPr lang="en-US" sz="2000" b="1">
                          <a:solidFill>
                            <a:srgbClr val="000000"/>
                          </a:solidFill>
                          <a:latin typeface="Calibri"/>
                        </a:rPr>
                        <a:t>Intermediate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indent="-342900">
                        <a:buFont typeface="Arial"/>
                        <a:buChar char="•"/>
                      </a:pPr>
                      <a:r>
                        <a:rPr lang="en-US" sz="2000">
                          <a:solidFill>
                            <a:srgbClr val="000000"/>
                          </a:solidFill>
                          <a:latin typeface="Calibri"/>
                        </a:rPr>
                        <a:t>Refined models</a:t>
                      </a:r>
                    </a:p>
                    <a:p>
                      <a:pPr marL="342900" lvl="0" indent="-342900">
                        <a:buFont typeface="Arial"/>
                        <a:buChar char="•"/>
                      </a:pPr>
                      <a:r>
                        <a:rPr lang="en-US" sz="2000">
                          <a:solidFill>
                            <a:srgbClr val="000000"/>
                          </a:solidFill>
                          <a:latin typeface="Calibri"/>
                        </a:rPr>
                        <a:t>Dosimetry data </a:t>
                      </a:r>
                    </a:p>
                    <a:p>
                      <a:pPr marL="342900" lvl="0" indent="-342900">
                        <a:buFont typeface="Arial"/>
                        <a:buChar char="•"/>
                      </a:pPr>
                      <a:r>
                        <a:rPr lang="en-US" sz="2000">
                          <a:solidFill>
                            <a:srgbClr val="000000"/>
                          </a:solidFill>
                          <a:latin typeface="Calibri"/>
                        </a:rPr>
                        <a:t>Field measurements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1732528"/>
                  </a:ext>
                </a:extLst>
              </a:tr>
              <a:tr h="2013037">
                <a:tc>
                  <a:txBody>
                    <a:bodyPr/>
                    <a:lstStyle/>
                    <a:p>
                      <a:pPr algn="ctr"/>
                      <a:r>
                        <a:rPr lang="en-US" sz="2000" b="1">
                          <a:solidFill>
                            <a:srgbClr val="000000"/>
                          </a:solidFill>
                          <a:latin typeface="Calibri"/>
                        </a:rPr>
                        <a:t>Late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indent="-342900">
                        <a:buFont typeface="Arial"/>
                        <a:buChar char="•"/>
                      </a:pPr>
                      <a:r>
                        <a:rPr lang="en-US" sz="2000">
                          <a:solidFill>
                            <a:srgbClr val="000000"/>
                          </a:solidFill>
                          <a:latin typeface="Calibri"/>
                        </a:rPr>
                        <a:t>All of the above, plus</a:t>
                      </a:r>
                    </a:p>
                    <a:p>
                      <a:pPr marL="913765" marR="0" lvl="1" indent="-304165" algn="l">
                        <a:lnSpc>
                          <a:spcPct val="107000"/>
                        </a:lnSpc>
                        <a:spcBef>
                          <a:spcPts val="0"/>
                        </a:spcBef>
                        <a:spcAft>
                          <a:spcPct val="0"/>
                        </a:spcAft>
                        <a:buClr>
                          <a:srgbClr val="0F56DC"/>
                        </a:buClr>
                        <a:buFont typeface="Arial,Sans-Serif"/>
                        <a:buChar char="▪"/>
                      </a:pPr>
                      <a:r>
                        <a:rPr lang="en-US" sz="2000" b="0" i="0" u="none" strike="noStrike" noProof="0">
                          <a:solidFill>
                            <a:srgbClr val="000000"/>
                          </a:solidFill>
                          <a:latin typeface="Calibri"/>
                        </a:rPr>
                        <a:t>Bioassay (e.g., urine analysis)</a:t>
                      </a:r>
                    </a:p>
                    <a:p>
                      <a:pPr marL="913765" marR="0" lvl="1" indent="-304165" algn="l">
                        <a:lnSpc>
                          <a:spcPct val="107000"/>
                        </a:lnSpc>
                        <a:spcBef>
                          <a:spcPts val="0"/>
                        </a:spcBef>
                        <a:spcAft>
                          <a:spcPct val="0"/>
                        </a:spcAft>
                        <a:buClr>
                          <a:srgbClr val="0F56DC"/>
                        </a:buClr>
                        <a:buFont typeface="Arial,Sans-Serif"/>
                        <a:buChar char="▪"/>
                      </a:pPr>
                      <a:r>
                        <a:rPr lang="en-US" sz="2000" b="0" i="0" u="none" strike="noStrike" noProof="0" err="1">
                          <a:solidFill>
                            <a:srgbClr val="000000"/>
                          </a:solidFill>
                          <a:latin typeface="Calibri"/>
                        </a:rPr>
                        <a:t>Biodosimetry</a:t>
                      </a:r>
                      <a:r>
                        <a:rPr lang="en-US" sz="2000" b="0" i="0" u="none" strike="noStrike" noProof="0">
                          <a:solidFill>
                            <a:srgbClr val="000000"/>
                          </a:solidFill>
                          <a:latin typeface="Calibri"/>
                        </a:rPr>
                        <a:t> (e.g., dicentric chromosome assay)</a:t>
                      </a:r>
                    </a:p>
                    <a:p>
                      <a:pPr marL="913765" marR="0" lvl="1" indent="-304165" algn="l">
                        <a:lnSpc>
                          <a:spcPct val="107000"/>
                        </a:lnSpc>
                        <a:spcBef>
                          <a:spcPts val="0"/>
                        </a:spcBef>
                        <a:spcAft>
                          <a:spcPct val="0"/>
                        </a:spcAft>
                        <a:buClr>
                          <a:srgbClr val="0F56DC"/>
                        </a:buClr>
                        <a:buFont typeface="Arial,Sans-Serif"/>
                        <a:buChar char="▪"/>
                      </a:pPr>
                      <a:r>
                        <a:rPr lang="en-US" sz="2000" b="0" i="0" u="none" strike="noStrike" noProof="0">
                          <a:solidFill>
                            <a:srgbClr val="000000"/>
                          </a:solidFill>
                          <a:latin typeface="Calibri"/>
                        </a:rPr>
                        <a:t>Whole body counting </a:t>
                      </a:r>
                    </a:p>
                    <a:p>
                      <a:pPr marL="913765" marR="0" lvl="1" indent="-304165" algn="l">
                        <a:lnSpc>
                          <a:spcPct val="114999"/>
                        </a:lnSpc>
                        <a:spcBef>
                          <a:spcPts val="0"/>
                        </a:spcBef>
                        <a:spcAft>
                          <a:spcPct val="0"/>
                        </a:spcAft>
                        <a:buClr>
                          <a:srgbClr val="0F56DC"/>
                        </a:buClr>
                        <a:buFont typeface="Arial,Sans-Serif"/>
                        <a:buChar char="▪"/>
                      </a:pPr>
                      <a:r>
                        <a:rPr lang="en-US" sz="2000" b="0" i="0" u="none" strike="noStrike" noProof="0">
                          <a:solidFill>
                            <a:srgbClr val="000000"/>
                          </a:solidFill>
                          <a:latin typeface="Calibri"/>
                        </a:rPr>
                        <a:t>Blood samples [total complete blood count (CBC) with differentials]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42816079"/>
                  </a:ext>
                </a:extLst>
              </a:tr>
            </a:tbl>
          </a:graphicData>
        </a:graphic>
      </p:graphicFrame>
      <p:sp>
        <p:nvSpPr>
          <p:cNvPr id="5" name="Slide Number Placeholder 3">
            <a:extLst>
              <a:ext uri="{FF2B5EF4-FFF2-40B4-BE49-F238E27FC236}">
                <a16:creationId xmlns:a16="http://schemas.microsoft.com/office/drawing/2014/main" id="{90C6636C-D686-55E7-5FA2-3DE8C341159B}"/>
              </a:ext>
            </a:extLst>
          </p:cNvPr>
          <p:cNvSpPr>
            <a:spLocks noGrp="1"/>
          </p:cNvSpPr>
          <p:nvPr>
            <p:ph type="sldNum" sz="quarter" idx="12"/>
          </p:nvPr>
        </p:nvSpPr>
        <p:spPr>
          <a:xfrm>
            <a:off x="9305900" y="6218236"/>
            <a:ext cx="2743200" cy="365125"/>
          </a:xfrm>
          <a:prstGeom prst="rect">
            <a:avLst/>
          </a:prstGeom>
        </p:spPr>
        <p:txBody>
          <a:bodyPr/>
          <a:lstStyle>
            <a:lvl1pPr algn="r">
              <a:defRPr sz="1200">
                <a:solidFill>
                  <a:schemeClr val="tx1">
                    <a:lumMod val="50000"/>
                  </a:schemeClr>
                </a:solidFill>
                <a:latin typeface="Calibri" panose="020F0502020204030204" pitchFamily="34" charset="0"/>
                <a:cs typeface="Calibri" panose="020F0502020204030204" pitchFamily="34" charset="0"/>
              </a:defRPr>
            </a:lvl1pPr>
          </a:lstStyle>
          <a:p>
            <a:pPr>
              <a:defRPr/>
            </a:pPr>
            <a:fld id="{2EB38C8D-4465-457C-9714-7FFAF4550ACB}" type="slidenum">
              <a:rPr lang="en-US" smtClean="0"/>
              <a:pPr>
                <a:defRPr/>
              </a:pPr>
              <a:t>10</a:t>
            </a:fld>
            <a:endParaRPr lang="en-US"/>
          </a:p>
        </p:txBody>
      </p:sp>
    </p:spTree>
    <p:extLst>
      <p:ext uri="{BB962C8B-B14F-4D97-AF65-F5344CB8AC3E}">
        <p14:creationId xmlns:p14="http://schemas.microsoft.com/office/powerpoint/2010/main" val="193177405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D2183-29A8-CB0D-2E7D-1B83C4E7246B}"/>
              </a:ext>
            </a:extLst>
          </p:cNvPr>
          <p:cNvSpPr>
            <a:spLocks noGrp="1"/>
          </p:cNvSpPr>
          <p:nvPr>
            <p:ph type="title"/>
          </p:nvPr>
        </p:nvSpPr>
        <p:spPr/>
        <p:txBody>
          <a:bodyPr lIns="91440" tIns="45720" rIns="91440" bIns="45720" anchor="b" anchorCtr="0">
            <a:normAutofit/>
          </a:bodyPr>
          <a:lstStyle/>
          <a:p>
            <a:r>
              <a:rPr lang="en-US" sz="3700" b="1">
                <a:solidFill>
                  <a:srgbClr val="0039A6"/>
                </a:solidFill>
                <a:latin typeface="Calibri"/>
                <a:cs typeface="Calibri"/>
              </a:rPr>
              <a:t>Individual Dose Assessment</a:t>
            </a:r>
            <a:r>
              <a:rPr lang="en-US" sz="3700">
                <a:latin typeface="Calibri"/>
                <a:cs typeface="Calibri"/>
              </a:rPr>
              <a:t> Techniques</a:t>
            </a:r>
            <a:endParaRPr lang="en-US" sz="3700" b="1">
              <a:solidFill>
                <a:srgbClr val="0039A6"/>
              </a:solidFill>
              <a:latin typeface="Calibri"/>
              <a:cs typeface="Calibri"/>
            </a:endParaRPr>
          </a:p>
        </p:txBody>
      </p:sp>
      <p:sp>
        <p:nvSpPr>
          <p:cNvPr id="3" name="Content Placeholder 2">
            <a:extLst>
              <a:ext uri="{FF2B5EF4-FFF2-40B4-BE49-F238E27FC236}">
                <a16:creationId xmlns:a16="http://schemas.microsoft.com/office/drawing/2014/main" id="{B19953CB-2B30-FDBC-308F-50B8CBDFAB35}"/>
              </a:ext>
            </a:extLst>
          </p:cNvPr>
          <p:cNvSpPr>
            <a:spLocks noGrp="1"/>
          </p:cNvSpPr>
          <p:nvPr>
            <p:ph type="body" sz="quarter" idx="10"/>
          </p:nvPr>
        </p:nvSpPr>
        <p:spPr/>
        <p:txBody>
          <a:bodyPr vert="horz" lIns="91440" tIns="45720" rIns="91440" bIns="45720" rtlCol="0" anchor="t">
            <a:normAutofit/>
          </a:bodyPr>
          <a:lstStyle/>
          <a:p>
            <a:pPr marL="456565" indent="-456565"/>
            <a:r>
              <a:rPr lang="en-US" sz="2800" b="1">
                <a:latin typeface="Calibri"/>
                <a:cs typeface="Calibri"/>
              </a:rPr>
              <a:t>Bioassay:</a:t>
            </a:r>
            <a:r>
              <a:rPr lang="en-US" sz="2800">
                <a:latin typeface="Calibri"/>
                <a:cs typeface="Calibri"/>
              </a:rPr>
              <a:t> a measurement of radioactive materials present inside a person’s body through analysis of the person’s blood, urine, feces, or sweat.</a:t>
            </a:r>
          </a:p>
          <a:p>
            <a:pPr marL="456565" indent="-456565"/>
            <a:r>
              <a:rPr lang="en-US" sz="2800" b="1">
                <a:latin typeface="Calibri"/>
                <a:cs typeface="Calibri"/>
              </a:rPr>
              <a:t>Bioassay </a:t>
            </a:r>
            <a:r>
              <a:rPr lang="en-US" sz="2800">
                <a:latin typeface="Calibri"/>
                <a:cs typeface="Calibri"/>
              </a:rPr>
              <a:t>determines past, current and future radiation dose from a contamination incident.</a:t>
            </a:r>
          </a:p>
          <a:p>
            <a:pPr marL="456565" indent="-456565"/>
            <a:r>
              <a:rPr lang="en-US" sz="2800" b="1">
                <a:latin typeface="Calibri"/>
                <a:cs typeface="Calibri"/>
              </a:rPr>
              <a:t>Biodosimetry:</a:t>
            </a:r>
            <a:r>
              <a:rPr lang="en-US" sz="2800">
                <a:latin typeface="Calibri"/>
                <a:cs typeface="Calibri"/>
              </a:rPr>
              <a:t> The use of physiological, chemical or biological markers of exposure of human tissues to ionizing radiation for the purpose of reconstructing doses to individuals or populations. </a:t>
            </a:r>
            <a:endParaRPr lang="en-US" sz="2800">
              <a:cs typeface="Calibri"/>
            </a:endParaRPr>
          </a:p>
          <a:p>
            <a:pPr marL="456565" indent="-456565">
              <a:lnSpc>
                <a:spcPct val="80000"/>
              </a:lnSpc>
            </a:pPr>
            <a:r>
              <a:rPr lang="en-US" sz="2800" b="1" err="1">
                <a:latin typeface="Calibri"/>
                <a:cs typeface="Calibri"/>
              </a:rPr>
              <a:t>Biodosimetry</a:t>
            </a:r>
            <a:r>
              <a:rPr lang="en-US" sz="2800" b="1">
                <a:latin typeface="Calibri"/>
                <a:cs typeface="Calibri"/>
              </a:rPr>
              <a:t> </a:t>
            </a:r>
            <a:r>
              <a:rPr lang="en-US" sz="2800">
                <a:latin typeface="Calibri"/>
                <a:cs typeface="Calibri"/>
              </a:rPr>
              <a:t>determines a past radiation dose from an exposure incident. </a:t>
            </a:r>
          </a:p>
          <a:p>
            <a:pPr marL="456565" indent="-456565"/>
            <a:endParaRPr lang="en-US" sz="2400">
              <a:solidFill>
                <a:srgbClr val="000000"/>
              </a:solidFill>
              <a:latin typeface="Calibri"/>
              <a:cs typeface="Calibri"/>
            </a:endParaRPr>
          </a:p>
        </p:txBody>
      </p:sp>
      <p:sp>
        <p:nvSpPr>
          <p:cNvPr id="4" name="Slide Number Placeholder 3">
            <a:extLst>
              <a:ext uri="{FF2B5EF4-FFF2-40B4-BE49-F238E27FC236}">
                <a16:creationId xmlns:a16="http://schemas.microsoft.com/office/drawing/2014/main" id="{EB6FB7EB-13B2-4F6B-AF86-31C12AB45804}"/>
              </a:ext>
            </a:extLst>
          </p:cNvPr>
          <p:cNvSpPr>
            <a:spLocks noGrp="1"/>
          </p:cNvSpPr>
          <p:nvPr>
            <p:ph type="sldNum" sz="quarter" idx="12"/>
          </p:nvPr>
        </p:nvSpPr>
        <p:spPr>
          <a:xfrm>
            <a:off x="9305900" y="6218236"/>
            <a:ext cx="2743200" cy="365125"/>
          </a:xfrm>
          <a:prstGeom prst="rect">
            <a:avLst/>
          </a:prstGeom>
        </p:spPr>
        <p:txBody>
          <a:bodyPr/>
          <a:lstStyle>
            <a:lvl1pPr algn="r">
              <a:defRPr sz="1200">
                <a:solidFill>
                  <a:schemeClr val="tx1">
                    <a:lumMod val="50000"/>
                  </a:schemeClr>
                </a:solidFill>
                <a:latin typeface="Calibri" panose="020F0502020204030204" pitchFamily="34" charset="0"/>
                <a:cs typeface="Calibri" panose="020F0502020204030204" pitchFamily="34" charset="0"/>
              </a:defRPr>
            </a:lvl1pPr>
          </a:lstStyle>
          <a:p>
            <a:pPr>
              <a:defRPr/>
            </a:pPr>
            <a:fld id="{2EB38C8D-4465-457C-9714-7FFAF4550ACB}" type="slidenum">
              <a:rPr lang="en-US" smtClean="0"/>
              <a:pPr>
                <a:defRPr/>
              </a:pPr>
              <a:t>11</a:t>
            </a:fld>
            <a:endParaRPr lang="en-US"/>
          </a:p>
        </p:txBody>
      </p:sp>
    </p:spTree>
    <p:extLst>
      <p:ext uri="{BB962C8B-B14F-4D97-AF65-F5344CB8AC3E}">
        <p14:creationId xmlns:p14="http://schemas.microsoft.com/office/powerpoint/2010/main" val="329588251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B3E6E-40C6-6D1A-F3ED-5CD8D87E79E4}"/>
              </a:ext>
            </a:extLst>
          </p:cNvPr>
          <p:cNvSpPr>
            <a:spLocks noGrp="1"/>
          </p:cNvSpPr>
          <p:nvPr>
            <p:ph type="title"/>
          </p:nvPr>
        </p:nvSpPr>
        <p:spPr/>
        <p:txBody>
          <a:bodyPr lIns="91440" tIns="45720" rIns="91440" bIns="45720" anchor="b" anchorCtr="0"/>
          <a:lstStyle/>
          <a:p>
            <a:r>
              <a:rPr lang="en-US" sz="3700">
                <a:latin typeface="Calibri"/>
                <a:ea typeface="Calibri"/>
                <a:cs typeface="Calibri"/>
              </a:rPr>
              <a:t>Dose Assessment Partners</a:t>
            </a:r>
            <a:endParaRPr lang="en-US"/>
          </a:p>
        </p:txBody>
      </p:sp>
      <p:sp>
        <p:nvSpPr>
          <p:cNvPr id="3" name="Text Placeholder 2">
            <a:extLst>
              <a:ext uri="{FF2B5EF4-FFF2-40B4-BE49-F238E27FC236}">
                <a16:creationId xmlns:a16="http://schemas.microsoft.com/office/drawing/2014/main" id="{1BFF82AF-7109-506B-D279-61CDC934832D}"/>
              </a:ext>
            </a:extLst>
          </p:cNvPr>
          <p:cNvSpPr>
            <a:spLocks noGrp="1"/>
          </p:cNvSpPr>
          <p:nvPr>
            <p:ph type="body" sz="quarter" idx="10"/>
          </p:nvPr>
        </p:nvSpPr>
        <p:spPr/>
        <p:txBody>
          <a:bodyPr/>
          <a:lstStyle/>
          <a:p>
            <a:pPr marL="456565" indent="-456565"/>
            <a:r>
              <a:rPr lang="en-US" sz="3200">
                <a:latin typeface="Calibri"/>
                <a:ea typeface="Calibri"/>
                <a:cs typeface="Calibri"/>
              </a:rPr>
              <a:t>In addition to radiation control, these partners may have a role:</a:t>
            </a:r>
          </a:p>
          <a:p>
            <a:pPr marL="989965" lvl="1" indent="-380365"/>
            <a:r>
              <a:rPr lang="it-IT" sz="3200">
                <a:latin typeface="Calibri"/>
                <a:ea typeface="Calibri"/>
                <a:cs typeface="Calibri"/>
              </a:rPr>
              <a:t>Public health</a:t>
            </a:r>
          </a:p>
          <a:p>
            <a:pPr marL="989965" lvl="1" indent="-380365"/>
            <a:r>
              <a:rPr lang="it-IT" sz="3200" err="1">
                <a:latin typeface="Calibri"/>
                <a:cs typeface="Calibri"/>
              </a:rPr>
              <a:t>Radiation</a:t>
            </a:r>
            <a:r>
              <a:rPr lang="it-IT" sz="3200">
                <a:latin typeface="Calibri"/>
                <a:cs typeface="Calibri"/>
              </a:rPr>
              <a:t> Emergency Assistance Center/Training Site (REAC/TS)</a:t>
            </a:r>
            <a:endParaRPr lang="it-IT" sz="3200">
              <a:latin typeface="Calibri"/>
              <a:ea typeface="Calibri"/>
              <a:cs typeface="Calibri"/>
            </a:endParaRPr>
          </a:p>
          <a:p>
            <a:pPr marL="989965" lvl="1" indent="-380365"/>
            <a:r>
              <a:rPr lang="it-IT" sz="3200">
                <a:latin typeface="Calibri"/>
                <a:cs typeface="Calibri"/>
              </a:rPr>
              <a:t>Hospitals</a:t>
            </a:r>
            <a:endParaRPr lang="en-US" sz="3200">
              <a:ea typeface="Calibri"/>
              <a:cs typeface="Calibri" panose="020F0502020204030204" pitchFamily="34" charset="0"/>
            </a:endParaRPr>
          </a:p>
          <a:p>
            <a:pPr marL="989965" lvl="1" indent="-380365"/>
            <a:r>
              <a:rPr lang="en-US" sz="3200">
                <a:latin typeface="Calibri"/>
                <a:cs typeface="Calibri"/>
              </a:rPr>
              <a:t>Laboratories</a:t>
            </a:r>
            <a:endParaRPr lang="en-US" sz="3200">
              <a:ea typeface="Calibri"/>
              <a:cs typeface="Calibri" panose="020F0502020204030204" pitchFamily="34" charset="0"/>
            </a:endParaRPr>
          </a:p>
          <a:p>
            <a:pPr marL="989965" lvl="1" indent="-380365"/>
            <a:r>
              <a:rPr lang="en-US" sz="3200">
                <a:latin typeface="Calibri"/>
                <a:ea typeface="Calibri"/>
                <a:cs typeface="Calibri"/>
              </a:rPr>
              <a:t>Meteorologists</a:t>
            </a:r>
            <a:endParaRPr lang="en-US" sz="3200">
              <a:ea typeface="Calibri"/>
              <a:cs typeface="Calibri" panose="020F0502020204030204" pitchFamily="34" charset="0"/>
            </a:endParaRPr>
          </a:p>
          <a:p>
            <a:pPr marL="0" indent="0">
              <a:buFont typeface="Wingdings" panose="05000000000000000000" pitchFamily="2" charset="2"/>
              <a:buNone/>
            </a:pPr>
            <a:endParaRPr lang="en-US">
              <a:ea typeface="Calibri" panose="020F0502020204030204" pitchFamily="34" charset="0"/>
              <a:cs typeface="Calibri" panose="020F0502020204030204" pitchFamily="34" charset="0"/>
            </a:endParaRPr>
          </a:p>
          <a:p>
            <a:pPr marL="608965" lvl="1" indent="0">
              <a:buNone/>
            </a:pPr>
            <a:endParaRPr lang="en-US">
              <a:ea typeface="Calibri" panose="020F0502020204030204" pitchFamily="34" charset="0"/>
              <a:cs typeface="Calibri" panose="020F0502020204030204" pitchFamily="34" charset="0"/>
            </a:endParaRPr>
          </a:p>
          <a:p>
            <a:pPr marL="989965" lvl="1" indent="-380365"/>
            <a:endParaRPr lang="en-US">
              <a:cs typeface="Calibri" panose="020F0502020204030204" pitchFamily="34" charset="0"/>
            </a:endParaRPr>
          </a:p>
          <a:p>
            <a:pPr marL="989965" lvl="1" indent="-380365"/>
            <a:endParaRPr lang="en-US">
              <a:ea typeface="Calibri" panose="020F0502020204030204" pitchFamily="34" charset="0"/>
              <a:cs typeface="Calibri" panose="020F0502020204030204" pitchFamily="34" charset="0"/>
            </a:endParaRPr>
          </a:p>
        </p:txBody>
      </p:sp>
      <p:sp>
        <p:nvSpPr>
          <p:cNvPr id="5" name="Slide Number Placeholder 3">
            <a:extLst>
              <a:ext uri="{FF2B5EF4-FFF2-40B4-BE49-F238E27FC236}">
                <a16:creationId xmlns:a16="http://schemas.microsoft.com/office/drawing/2014/main" id="{026B246D-18ED-C6DE-E7CE-4003AC8A3295}"/>
              </a:ext>
            </a:extLst>
          </p:cNvPr>
          <p:cNvSpPr txBox="1">
            <a:spLocks/>
          </p:cNvSpPr>
          <p:nvPr/>
        </p:nvSpPr>
        <p:spPr>
          <a:xfrm>
            <a:off x="9305900" y="621823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B38C8D-4465-457C-9714-7FFAF4550ACB}" type="slidenum">
              <a:rPr lang="en-US" smtClean="0"/>
              <a:pPr/>
              <a:t>12</a:t>
            </a:fld>
            <a:endParaRPr lang="en-US"/>
          </a:p>
        </p:txBody>
      </p:sp>
    </p:spTree>
    <p:extLst>
      <p:ext uri="{BB962C8B-B14F-4D97-AF65-F5344CB8AC3E}">
        <p14:creationId xmlns:p14="http://schemas.microsoft.com/office/powerpoint/2010/main" val="14319133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B3E6E-40C6-6D1A-F3ED-5CD8D87E79E4}"/>
              </a:ext>
            </a:extLst>
          </p:cNvPr>
          <p:cNvSpPr>
            <a:spLocks noGrp="1"/>
          </p:cNvSpPr>
          <p:nvPr>
            <p:ph type="title"/>
          </p:nvPr>
        </p:nvSpPr>
        <p:spPr/>
        <p:txBody>
          <a:bodyPr lIns="91440" tIns="45720" rIns="91440" bIns="45720" anchor="b" anchorCtr="0"/>
          <a:lstStyle/>
          <a:p>
            <a:r>
              <a:rPr lang="en-US" sz="3700">
                <a:latin typeface="Calibri"/>
                <a:ea typeface="Calibri"/>
                <a:cs typeface="Calibri"/>
              </a:rPr>
              <a:t>Where does dose assessment occur?</a:t>
            </a:r>
            <a:endParaRPr lang="en-US" sz="3700">
              <a:ea typeface="Calibri"/>
              <a:cs typeface="Calibri"/>
            </a:endParaRPr>
          </a:p>
        </p:txBody>
      </p:sp>
      <p:sp>
        <p:nvSpPr>
          <p:cNvPr id="3" name="Text Placeholder 2">
            <a:extLst>
              <a:ext uri="{FF2B5EF4-FFF2-40B4-BE49-F238E27FC236}">
                <a16:creationId xmlns:a16="http://schemas.microsoft.com/office/drawing/2014/main" id="{1BFF82AF-7109-506B-D279-61CDC934832D}"/>
              </a:ext>
            </a:extLst>
          </p:cNvPr>
          <p:cNvSpPr>
            <a:spLocks noGrp="1"/>
          </p:cNvSpPr>
          <p:nvPr>
            <p:ph type="body" sz="quarter" idx="10"/>
          </p:nvPr>
        </p:nvSpPr>
        <p:spPr/>
        <p:txBody>
          <a:bodyPr/>
          <a:lstStyle/>
          <a:p>
            <a:pPr marL="456565" indent="-456565"/>
            <a:r>
              <a:rPr lang="en-US" sz="3200">
                <a:latin typeface="Calibri"/>
                <a:cs typeface="Calibri"/>
              </a:rPr>
              <a:t>State and federal radiation control program offices</a:t>
            </a:r>
            <a:endParaRPr lang="en-US" sz="3200">
              <a:latin typeface="Calibri"/>
              <a:ea typeface="Calibri"/>
              <a:cs typeface="Calibri"/>
            </a:endParaRPr>
          </a:p>
          <a:p>
            <a:pPr marL="456565" indent="-456565"/>
            <a:r>
              <a:rPr lang="en-US" sz="3200">
                <a:latin typeface="Calibri"/>
                <a:cs typeface="Calibri"/>
              </a:rPr>
              <a:t>National laboratories</a:t>
            </a:r>
            <a:endParaRPr lang="en-US" sz="3200">
              <a:latin typeface="Calibri"/>
              <a:ea typeface="Calibri"/>
              <a:cs typeface="Calibri"/>
            </a:endParaRPr>
          </a:p>
          <a:p>
            <a:pPr marL="456565" indent="-456565"/>
            <a:r>
              <a:rPr lang="en-US" sz="3200">
                <a:latin typeface="Calibri"/>
                <a:cs typeface="Calibri"/>
              </a:rPr>
              <a:t>Using data collected at community reception centers (CRCs) and other locations</a:t>
            </a:r>
            <a:endParaRPr lang="en-US" sz="3200">
              <a:ea typeface="Calibri" panose="020F0502020204030204" pitchFamily="34" charset="0"/>
              <a:cs typeface="Calibri"/>
            </a:endParaRPr>
          </a:p>
          <a:p>
            <a:pPr marL="609600" lvl="1" indent="0">
              <a:buNone/>
            </a:pPr>
            <a:endParaRPr lang="en-US">
              <a:cs typeface="Calibri" panose="020F0502020204030204" pitchFamily="34" charset="0"/>
            </a:endParaRPr>
          </a:p>
        </p:txBody>
      </p:sp>
      <p:sp>
        <p:nvSpPr>
          <p:cNvPr id="5" name="Slide Number Placeholder 3">
            <a:extLst>
              <a:ext uri="{FF2B5EF4-FFF2-40B4-BE49-F238E27FC236}">
                <a16:creationId xmlns:a16="http://schemas.microsoft.com/office/drawing/2014/main" id="{E0535DC2-0D3E-36C1-14F0-437A0A5B0E2A}"/>
              </a:ext>
            </a:extLst>
          </p:cNvPr>
          <p:cNvSpPr>
            <a:spLocks noGrp="1"/>
          </p:cNvSpPr>
          <p:nvPr>
            <p:ph type="sldNum" sz="quarter" idx="12"/>
          </p:nvPr>
        </p:nvSpPr>
        <p:spPr>
          <a:xfrm>
            <a:off x="9305900" y="6218236"/>
            <a:ext cx="2743200" cy="365125"/>
          </a:xfrm>
          <a:prstGeom prst="rect">
            <a:avLst/>
          </a:prstGeom>
        </p:spPr>
        <p:txBody>
          <a:bodyPr/>
          <a:lstStyle>
            <a:lvl1pPr algn="r">
              <a:defRPr sz="1200">
                <a:solidFill>
                  <a:schemeClr val="tx1">
                    <a:lumMod val="50000"/>
                  </a:schemeClr>
                </a:solidFill>
                <a:latin typeface="Calibri" panose="020F0502020204030204" pitchFamily="34" charset="0"/>
                <a:cs typeface="Calibri" panose="020F0502020204030204" pitchFamily="34" charset="0"/>
              </a:defRPr>
            </a:lvl1pPr>
          </a:lstStyle>
          <a:p>
            <a:pPr>
              <a:defRPr/>
            </a:pPr>
            <a:fld id="{2EB38C8D-4465-457C-9714-7FFAF4550ACB}" type="slidenum">
              <a:rPr lang="en-US" smtClean="0"/>
              <a:pPr>
                <a:defRPr/>
              </a:pPr>
              <a:t>13</a:t>
            </a:fld>
            <a:endParaRPr lang="en-US"/>
          </a:p>
        </p:txBody>
      </p:sp>
    </p:spTree>
    <p:extLst>
      <p:ext uri="{BB962C8B-B14F-4D97-AF65-F5344CB8AC3E}">
        <p14:creationId xmlns:p14="http://schemas.microsoft.com/office/powerpoint/2010/main" val="41876175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B3E6E-40C6-6D1A-F3ED-5CD8D87E79E4}"/>
              </a:ext>
            </a:extLst>
          </p:cNvPr>
          <p:cNvSpPr>
            <a:spLocks noGrp="1"/>
          </p:cNvSpPr>
          <p:nvPr>
            <p:ph type="title"/>
          </p:nvPr>
        </p:nvSpPr>
        <p:spPr/>
        <p:txBody>
          <a:bodyPr lIns="91440" tIns="45720" rIns="91440" bIns="45720" anchor="b" anchorCtr="0"/>
          <a:lstStyle/>
          <a:p>
            <a:r>
              <a:rPr lang="en-US" sz="3700">
                <a:latin typeface="Calibri"/>
                <a:ea typeface="Calibri"/>
                <a:cs typeface="Calibri"/>
              </a:rPr>
              <a:t>What dose levels require further evaluation and treatment?</a:t>
            </a:r>
            <a:endParaRPr lang="en-US" sz="3700">
              <a:ea typeface="Calibri"/>
              <a:cs typeface="Calibri"/>
            </a:endParaRPr>
          </a:p>
        </p:txBody>
      </p:sp>
      <p:sp>
        <p:nvSpPr>
          <p:cNvPr id="3" name="Text Placeholder 2">
            <a:extLst>
              <a:ext uri="{FF2B5EF4-FFF2-40B4-BE49-F238E27FC236}">
                <a16:creationId xmlns:a16="http://schemas.microsoft.com/office/drawing/2014/main" id="{1BFF82AF-7109-506B-D279-61CDC934832D}"/>
              </a:ext>
            </a:extLst>
          </p:cNvPr>
          <p:cNvSpPr>
            <a:spLocks noGrp="1"/>
          </p:cNvSpPr>
          <p:nvPr>
            <p:ph type="body" sz="quarter" idx="10"/>
          </p:nvPr>
        </p:nvSpPr>
        <p:spPr/>
        <p:txBody>
          <a:bodyPr/>
          <a:lstStyle/>
          <a:p>
            <a:pPr marL="456565" indent="-456565"/>
            <a:r>
              <a:rPr lang="en-US" sz="2700">
                <a:latin typeface="Calibri"/>
                <a:cs typeface="Calibri"/>
              </a:rPr>
              <a:t>Early dose assessment will largely be driven by symptom and location at the time of the incident.</a:t>
            </a:r>
            <a:endParaRPr lang="en-US" sz="2700">
              <a:ea typeface="Calibri" panose="020F0502020204030204" pitchFamily="34" charset="0"/>
              <a:cs typeface="Calibri"/>
            </a:endParaRPr>
          </a:p>
          <a:p>
            <a:pPr marL="456565" indent="-456565"/>
            <a:r>
              <a:rPr lang="en-US" sz="2700">
                <a:latin typeface="Calibri"/>
                <a:cs typeface="Calibri"/>
              </a:rPr>
              <a:t>Patients showing signs of Acute Radiation Syndrome (ARS) will be triaged for specialized medical care based on estimated radiation dose.</a:t>
            </a:r>
            <a:endParaRPr lang="en-US" sz="2700">
              <a:ea typeface="Calibri" panose="020F0502020204030204" pitchFamily="34" charset="0"/>
              <a:cs typeface="Calibri"/>
            </a:endParaRPr>
          </a:p>
          <a:p>
            <a:pPr marL="989965" lvl="1" indent="-380365"/>
            <a:r>
              <a:rPr lang="en-US" sz="2700">
                <a:latin typeface="Calibri"/>
                <a:cs typeface="Calibri"/>
              </a:rPr>
              <a:t>Below 2 Gy (200 rad) – no urgent action, routine follow-up</a:t>
            </a:r>
            <a:endParaRPr lang="en-US" sz="2700">
              <a:latin typeface="Calibri"/>
              <a:ea typeface="Calibri"/>
              <a:cs typeface="Calibri"/>
            </a:endParaRPr>
          </a:p>
          <a:p>
            <a:pPr marL="989965" lvl="1" indent="-380365"/>
            <a:r>
              <a:rPr lang="en-US" sz="2700">
                <a:latin typeface="Calibri"/>
                <a:cs typeface="Calibri"/>
              </a:rPr>
              <a:t>2-6 Gy (200-600 rad) – priority for cytokine administration</a:t>
            </a:r>
          </a:p>
          <a:p>
            <a:pPr marL="989965" lvl="1" indent="-380365"/>
            <a:r>
              <a:rPr lang="en-US" sz="2700">
                <a:latin typeface="Calibri"/>
                <a:cs typeface="Calibri"/>
              </a:rPr>
              <a:t>Above 6 Gy (600 rad) – observation/comfort care; cytokines may be provided depending on available resources and prognosis.</a:t>
            </a:r>
            <a:endParaRPr lang="en-US" sz="2700">
              <a:latin typeface="Calibri"/>
              <a:ea typeface="Calibri"/>
              <a:cs typeface="Calibri"/>
            </a:endParaRPr>
          </a:p>
          <a:p>
            <a:pPr marL="1219200" lvl="2" indent="0">
              <a:buNone/>
            </a:pPr>
            <a:endParaRPr lang="en-US" sz="800">
              <a:solidFill>
                <a:srgbClr val="666666"/>
              </a:solidFill>
              <a:latin typeface="Segoe UI"/>
              <a:cs typeface="Segoe UI"/>
            </a:endParaRPr>
          </a:p>
        </p:txBody>
      </p:sp>
      <p:sp>
        <p:nvSpPr>
          <p:cNvPr id="5" name="Slide Number Placeholder 3">
            <a:extLst>
              <a:ext uri="{FF2B5EF4-FFF2-40B4-BE49-F238E27FC236}">
                <a16:creationId xmlns:a16="http://schemas.microsoft.com/office/drawing/2014/main" id="{6B90CCAC-6006-BAD3-90C8-6C79AB9E5482}"/>
              </a:ext>
            </a:extLst>
          </p:cNvPr>
          <p:cNvSpPr>
            <a:spLocks noGrp="1"/>
          </p:cNvSpPr>
          <p:nvPr>
            <p:ph type="sldNum" sz="quarter" idx="12"/>
          </p:nvPr>
        </p:nvSpPr>
        <p:spPr>
          <a:xfrm>
            <a:off x="9305900" y="6218236"/>
            <a:ext cx="2743200" cy="365125"/>
          </a:xfrm>
          <a:prstGeom prst="rect">
            <a:avLst/>
          </a:prstGeom>
        </p:spPr>
        <p:txBody>
          <a:bodyPr/>
          <a:lstStyle>
            <a:lvl1pPr algn="r">
              <a:defRPr sz="1200">
                <a:solidFill>
                  <a:schemeClr val="tx1">
                    <a:lumMod val="50000"/>
                  </a:schemeClr>
                </a:solidFill>
                <a:latin typeface="Calibri" panose="020F0502020204030204" pitchFamily="34" charset="0"/>
                <a:cs typeface="Calibri" panose="020F0502020204030204" pitchFamily="34" charset="0"/>
              </a:defRPr>
            </a:lvl1pPr>
          </a:lstStyle>
          <a:p>
            <a:pPr>
              <a:defRPr/>
            </a:pPr>
            <a:fld id="{2EB38C8D-4465-457C-9714-7FFAF4550ACB}" type="slidenum">
              <a:rPr lang="en-US" smtClean="0"/>
              <a:pPr>
                <a:defRPr/>
              </a:pPr>
              <a:t>14</a:t>
            </a:fld>
            <a:endParaRPr lang="en-US"/>
          </a:p>
        </p:txBody>
      </p:sp>
    </p:spTree>
    <p:extLst>
      <p:ext uri="{BB962C8B-B14F-4D97-AF65-F5344CB8AC3E}">
        <p14:creationId xmlns:p14="http://schemas.microsoft.com/office/powerpoint/2010/main" val="5692273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8548D-F17D-93F6-7960-AA0FEB5BFD8B}"/>
              </a:ext>
            </a:extLst>
          </p:cNvPr>
          <p:cNvSpPr>
            <a:spLocks noGrp="1"/>
          </p:cNvSpPr>
          <p:nvPr>
            <p:ph type="title"/>
          </p:nvPr>
        </p:nvSpPr>
        <p:spPr/>
        <p:txBody>
          <a:bodyPr vert="horz" lIns="121920" tIns="60960" rIns="121920" bIns="60960" rtlCol="0" anchor="b" anchorCtr="0">
            <a:normAutofit/>
          </a:bodyPr>
          <a:lstStyle/>
          <a:p>
            <a:r>
              <a:rPr lang="en-US" sz="3700">
                <a:latin typeface="Calibri"/>
                <a:cs typeface="Calibri"/>
              </a:rPr>
              <a:t>What decisions are driven by dose assessment?</a:t>
            </a:r>
            <a:endParaRPr lang="en-US">
              <a:cs typeface="Calibri"/>
            </a:endParaRPr>
          </a:p>
        </p:txBody>
      </p:sp>
      <p:sp>
        <p:nvSpPr>
          <p:cNvPr id="3" name="Text Placeholder 2">
            <a:extLst>
              <a:ext uri="{FF2B5EF4-FFF2-40B4-BE49-F238E27FC236}">
                <a16:creationId xmlns:a16="http://schemas.microsoft.com/office/drawing/2014/main" id="{AA66F57D-DAA8-3A3B-3A6E-35942D2D55BB}"/>
              </a:ext>
            </a:extLst>
          </p:cNvPr>
          <p:cNvSpPr>
            <a:spLocks noGrp="1"/>
          </p:cNvSpPr>
          <p:nvPr>
            <p:ph type="body" sz="quarter" idx="10"/>
          </p:nvPr>
        </p:nvSpPr>
        <p:spPr/>
        <p:txBody>
          <a:bodyPr vert="horz" wrap="square" lIns="91440" tIns="45720" rIns="91440" bIns="45720" numCol="1" rtlCol="0" anchor="t" anchorCtr="0" compatLnSpc="1">
            <a:prstTxWarp prst="textNoShape">
              <a:avLst/>
            </a:prstTxWarp>
            <a:noAutofit/>
          </a:bodyPr>
          <a:lstStyle/>
          <a:p>
            <a:pPr marL="456565" indent="-456565"/>
            <a:r>
              <a:rPr lang="en-US" sz="2400">
                <a:latin typeface="Calibri"/>
                <a:cs typeface="Calibri"/>
              </a:rPr>
              <a:t>Early phase</a:t>
            </a:r>
          </a:p>
          <a:p>
            <a:pPr marL="989965" lvl="1" indent="-380365"/>
            <a:r>
              <a:rPr lang="en-US" sz="2400">
                <a:latin typeface="Calibri"/>
                <a:cs typeface="Calibri"/>
              </a:rPr>
              <a:t>Public: Evacuate,  shelter-in-place</a:t>
            </a:r>
            <a:endParaRPr lang="en-US" sz="2400">
              <a:latin typeface="Calibri"/>
              <a:ea typeface="Calibri"/>
              <a:cs typeface="Calibri"/>
            </a:endParaRPr>
          </a:p>
          <a:p>
            <a:pPr marL="989965" lvl="1" indent="-380365"/>
            <a:r>
              <a:rPr lang="en-US" sz="2400">
                <a:latin typeface="Calibri"/>
                <a:cs typeface="Calibri"/>
              </a:rPr>
              <a:t>Responders: personal protective equipment (PPE), dosimetry, limited stay times in affected areas</a:t>
            </a:r>
            <a:endParaRPr lang="en-US" sz="2400">
              <a:latin typeface="Calibri"/>
              <a:ea typeface="Calibri"/>
              <a:cs typeface="Calibri"/>
            </a:endParaRPr>
          </a:p>
          <a:p>
            <a:pPr marL="989965" lvl="1" indent="-380365"/>
            <a:r>
              <a:rPr lang="en-US" sz="2400">
                <a:latin typeface="Calibri"/>
                <a:cs typeface="Calibri"/>
              </a:rPr>
              <a:t>Location of field activities (medical care, population monitoring, public shelters) and need for countermeasures</a:t>
            </a:r>
            <a:endParaRPr lang="en-US" sz="2400">
              <a:latin typeface="Calibri"/>
              <a:ea typeface="Calibri"/>
              <a:cs typeface="Calibri"/>
            </a:endParaRPr>
          </a:p>
          <a:p>
            <a:pPr marL="456565" lvl="1" indent="-456565">
              <a:buClr>
                <a:srgbClr val="005DAA"/>
              </a:buClr>
              <a:buFont typeface="Wingdings" panose="05000000000000000000" pitchFamily="2" charset="2"/>
              <a:buChar char="§"/>
            </a:pPr>
            <a:r>
              <a:rPr lang="en-US" sz="2400">
                <a:latin typeface="Calibri"/>
                <a:cs typeface="Calibri"/>
              </a:rPr>
              <a:t>Intermediate phase</a:t>
            </a:r>
          </a:p>
          <a:p>
            <a:pPr marL="989965" lvl="1" indent="-380365"/>
            <a:r>
              <a:rPr lang="en-US" sz="2400">
                <a:latin typeface="Calibri"/>
                <a:cs typeface="Calibri"/>
              </a:rPr>
              <a:t>Public: Relocation, restrictions on food/water</a:t>
            </a:r>
          </a:p>
          <a:p>
            <a:pPr marL="989965" lvl="1" indent="-380365"/>
            <a:r>
              <a:rPr lang="en-US" sz="2400">
                <a:latin typeface="Calibri"/>
                <a:cs typeface="Calibri"/>
              </a:rPr>
              <a:t>Continued responder protection</a:t>
            </a:r>
            <a:endParaRPr lang="en-US"/>
          </a:p>
          <a:p>
            <a:pPr marL="989965" lvl="1" indent="-380365"/>
            <a:r>
              <a:rPr lang="en-US" sz="2400">
                <a:latin typeface="Calibri"/>
                <a:cs typeface="Calibri"/>
              </a:rPr>
              <a:t>Establish priorities for field monitoring</a:t>
            </a:r>
          </a:p>
          <a:p>
            <a:pPr marL="989965" lvl="1" indent="-380365"/>
            <a:r>
              <a:rPr lang="en-US" sz="2400">
                <a:latin typeface="Calibri"/>
                <a:cs typeface="Calibri"/>
              </a:rPr>
              <a:t>Public: Relocation, restrictions on food/water</a:t>
            </a:r>
          </a:p>
          <a:p>
            <a:pPr marL="989965" lvl="1" indent="-380365"/>
            <a:endParaRPr lang="en-US" sz="2400">
              <a:latin typeface="Calibri"/>
              <a:cs typeface="Calibri"/>
            </a:endParaRPr>
          </a:p>
        </p:txBody>
      </p:sp>
      <p:sp>
        <p:nvSpPr>
          <p:cNvPr id="4" name="Slide Number Placeholder 3">
            <a:extLst>
              <a:ext uri="{FF2B5EF4-FFF2-40B4-BE49-F238E27FC236}">
                <a16:creationId xmlns:a16="http://schemas.microsoft.com/office/drawing/2014/main" id="{5C188384-7CCD-9524-6582-DD59BEAF1220}"/>
              </a:ext>
            </a:extLst>
          </p:cNvPr>
          <p:cNvSpPr>
            <a:spLocks noGrp="1"/>
          </p:cNvSpPr>
          <p:nvPr>
            <p:ph type="sldNum" sz="quarter" idx="12"/>
          </p:nvPr>
        </p:nvSpPr>
        <p:spPr>
          <a:xfrm>
            <a:off x="9305900" y="621823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B38C8D-4465-457C-9714-7FFAF4550ACB}" type="slidenum">
              <a:rPr lang="en-US" smtClean="0"/>
              <a:pPr/>
              <a:t>15</a:t>
            </a:fld>
            <a:endParaRPr lang="en-US"/>
          </a:p>
        </p:txBody>
      </p:sp>
    </p:spTree>
    <p:extLst>
      <p:ext uri="{BB962C8B-B14F-4D97-AF65-F5344CB8AC3E}">
        <p14:creationId xmlns:p14="http://schemas.microsoft.com/office/powerpoint/2010/main" val="1878517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8548D-F17D-93F6-7960-AA0FEB5BFD8B}"/>
              </a:ext>
            </a:extLst>
          </p:cNvPr>
          <p:cNvSpPr>
            <a:spLocks noGrp="1"/>
          </p:cNvSpPr>
          <p:nvPr>
            <p:ph type="title"/>
          </p:nvPr>
        </p:nvSpPr>
        <p:spPr/>
        <p:txBody>
          <a:bodyPr vert="horz" lIns="121920" tIns="60960" rIns="121920" bIns="60960" rtlCol="0" anchor="b" anchorCtr="0">
            <a:normAutofit/>
          </a:bodyPr>
          <a:lstStyle/>
          <a:p>
            <a:r>
              <a:rPr lang="en-US" sz="3700">
                <a:latin typeface="Calibri"/>
                <a:cs typeface="Calibri"/>
              </a:rPr>
              <a:t>Potential Exposure Pathways and Corresponding Protective Actions Chart </a:t>
            </a:r>
          </a:p>
        </p:txBody>
      </p:sp>
      <p:pic>
        <p:nvPicPr>
          <p:cNvPr id="4" name="Picture 4" descr="Chart correlating radiation exposure pathways and incident phases with appropriate protective actions.">
            <a:extLst>
              <a:ext uri="{FF2B5EF4-FFF2-40B4-BE49-F238E27FC236}">
                <a16:creationId xmlns:a16="http://schemas.microsoft.com/office/drawing/2014/main" id="{09EDC553-FB4E-E04E-F915-48AAF867B284}"/>
              </a:ext>
            </a:extLst>
          </p:cNvPr>
          <p:cNvPicPr>
            <a:picLocks noChangeAspect="1"/>
          </p:cNvPicPr>
          <p:nvPr/>
        </p:nvPicPr>
        <p:blipFill>
          <a:blip r:embed="rId3"/>
          <a:stretch>
            <a:fillRect/>
          </a:stretch>
        </p:blipFill>
        <p:spPr>
          <a:xfrm>
            <a:off x="1729597" y="1660926"/>
            <a:ext cx="8732805" cy="4339825"/>
          </a:xfrm>
          <a:prstGeom prst="rect">
            <a:avLst/>
          </a:prstGeom>
        </p:spPr>
      </p:pic>
      <p:sp>
        <p:nvSpPr>
          <p:cNvPr id="6" name="TextBox 5">
            <a:extLst>
              <a:ext uri="{FF2B5EF4-FFF2-40B4-BE49-F238E27FC236}">
                <a16:creationId xmlns:a16="http://schemas.microsoft.com/office/drawing/2014/main" id="{7A1446B0-7E06-6AE2-1DBA-088D841CD13A}"/>
              </a:ext>
            </a:extLst>
          </p:cNvPr>
          <p:cNvSpPr txBox="1"/>
          <p:nvPr/>
        </p:nvSpPr>
        <p:spPr>
          <a:xfrm>
            <a:off x="1272396" y="6275717"/>
            <a:ext cx="68580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hlinkClick r:id="rId4">
                  <a:extLst>
                    <a:ext uri="{A12FA001-AC4F-418D-AE19-62706E023703}">
                      <ahyp:hlinkClr xmlns:ahyp="http://schemas.microsoft.com/office/drawing/2018/hyperlinkcolor" val="tx"/>
                    </a:ext>
                  </a:extLst>
                </a:hlinkClick>
              </a:rPr>
              <a:t>https://remm.hhs.gov/NRIA_FINAL_110216.pdf</a:t>
            </a:r>
          </a:p>
          <a:p>
            <a:endParaRPr lang="en-US">
              <a:solidFill>
                <a:srgbClr val="000000"/>
              </a:solidFill>
            </a:endParaRPr>
          </a:p>
        </p:txBody>
      </p:sp>
      <p:sp>
        <p:nvSpPr>
          <p:cNvPr id="5" name="Slide Number Placeholder 4">
            <a:extLst>
              <a:ext uri="{FF2B5EF4-FFF2-40B4-BE49-F238E27FC236}">
                <a16:creationId xmlns:a16="http://schemas.microsoft.com/office/drawing/2014/main" id="{167891B8-3F66-83A3-8253-9C4FC92226BD}"/>
              </a:ext>
            </a:extLst>
          </p:cNvPr>
          <p:cNvSpPr>
            <a:spLocks noGrp="1"/>
          </p:cNvSpPr>
          <p:nvPr>
            <p:ph type="sldNum" sz="quarter" idx="12"/>
          </p:nvPr>
        </p:nvSpPr>
        <p:spPr>
          <a:xfrm>
            <a:off x="9305900" y="621823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B38C8D-4465-457C-9714-7FFAF4550ACB}" type="slidenum">
              <a:rPr lang="en-US" smtClean="0"/>
              <a:pPr/>
              <a:t>16</a:t>
            </a:fld>
            <a:endParaRPr lang="en-US"/>
          </a:p>
        </p:txBody>
      </p:sp>
    </p:spTree>
    <p:extLst>
      <p:ext uri="{BB962C8B-B14F-4D97-AF65-F5344CB8AC3E}">
        <p14:creationId xmlns:p14="http://schemas.microsoft.com/office/powerpoint/2010/main" val="332682084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A5B04-2E28-9700-D078-6BEF9047756C}"/>
              </a:ext>
            </a:extLst>
          </p:cNvPr>
          <p:cNvSpPr>
            <a:spLocks noGrp="1"/>
          </p:cNvSpPr>
          <p:nvPr>
            <p:ph type="title"/>
          </p:nvPr>
        </p:nvSpPr>
        <p:spPr>
          <a:xfrm>
            <a:off x="609600" y="-527"/>
            <a:ext cx="10972800" cy="1101665"/>
          </a:xfrm>
        </p:spPr>
        <p:txBody>
          <a:bodyPr lIns="121920" tIns="60960" rIns="121920" bIns="60960" anchor="b" anchorCtr="0"/>
          <a:lstStyle/>
          <a:p>
            <a:r>
              <a:rPr lang="en-US" sz="3200">
                <a:latin typeface="Calibri"/>
                <a:cs typeface="Calibri"/>
              </a:rPr>
              <a:t>Potential Exposure Pathways and Corresponding Protective Actions Chart with Operational Phases</a:t>
            </a:r>
            <a:endParaRPr lang="en-US" sz="3200"/>
          </a:p>
        </p:txBody>
      </p:sp>
      <p:pic>
        <p:nvPicPr>
          <p:cNvPr id="4" name="Picture 4" descr="Graphic correlating exposure pathways, protective actions, and operational phases.">
            <a:extLst>
              <a:ext uri="{FF2B5EF4-FFF2-40B4-BE49-F238E27FC236}">
                <a16:creationId xmlns:a16="http://schemas.microsoft.com/office/drawing/2014/main" id="{F3C378B5-823F-FE70-D1FA-72D19A245775}"/>
              </a:ext>
            </a:extLst>
          </p:cNvPr>
          <p:cNvPicPr>
            <a:picLocks noChangeAspect="1"/>
          </p:cNvPicPr>
          <p:nvPr/>
        </p:nvPicPr>
        <p:blipFill>
          <a:blip r:embed="rId3"/>
          <a:stretch>
            <a:fillRect/>
          </a:stretch>
        </p:blipFill>
        <p:spPr>
          <a:xfrm>
            <a:off x="1344558" y="1023445"/>
            <a:ext cx="8574917" cy="4805803"/>
          </a:xfrm>
          <a:prstGeom prst="rect">
            <a:avLst/>
          </a:prstGeom>
        </p:spPr>
      </p:pic>
      <p:sp>
        <p:nvSpPr>
          <p:cNvPr id="6" name="TextBox 5">
            <a:extLst>
              <a:ext uri="{FF2B5EF4-FFF2-40B4-BE49-F238E27FC236}">
                <a16:creationId xmlns:a16="http://schemas.microsoft.com/office/drawing/2014/main" id="{329FE97A-4AC1-1E57-171C-8F7B565DDA37}"/>
              </a:ext>
            </a:extLst>
          </p:cNvPr>
          <p:cNvSpPr txBox="1"/>
          <p:nvPr/>
        </p:nvSpPr>
        <p:spPr>
          <a:xfrm>
            <a:off x="330679" y="5937850"/>
            <a:ext cx="11099320" cy="954107"/>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a:solidFill>
                  <a:srgbClr val="000000"/>
                </a:solidFill>
                <a:latin typeface="Calibri"/>
                <a:ea typeface="Calibri"/>
                <a:cs typeface="Calibri"/>
                <a:hlinkClick r:id="rId4"/>
              </a:rPr>
              <a:t>https://www.fema.gov/sites/default/files/documents/fema_incident-annex_nuclear-radiological.pdf</a:t>
            </a:r>
            <a:endParaRPr lang="en-US">
              <a:solidFill>
                <a:srgbClr val="000000"/>
              </a:solidFill>
              <a:latin typeface="Calibri"/>
              <a:ea typeface="Calibri"/>
              <a:cs typeface="Calibri"/>
            </a:endParaRPr>
          </a:p>
          <a:p>
            <a:pPr algn="l"/>
            <a:endParaRPr lang="en-US">
              <a:solidFill>
                <a:srgbClr val="000000"/>
              </a:solidFill>
              <a:latin typeface="Calibri" panose="020F0502020204030204" pitchFamily="34" charset="0"/>
              <a:ea typeface="Calibri"/>
              <a:cs typeface="Calibri"/>
            </a:endParaRPr>
          </a:p>
          <a:p>
            <a:endParaRPr lang="en-US">
              <a:solidFill>
                <a:srgbClr val="000000"/>
              </a:solidFill>
              <a:latin typeface="Calibri" panose="020F0502020204030204" pitchFamily="34" charset="0"/>
              <a:ea typeface="Calibri"/>
              <a:cs typeface="Calibri"/>
            </a:endParaRPr>
          </a:p>
        </p:txBody>
      </p:sp>
      <p:sp>
        <p:nvSpPr>
          <p:cNvPr id="5" name="Slide Number Placeholder 4">
            <a:extLst>
              <a:ext uri="{FF2B5EF4-FFF2-40B4-BE49-F238E27FC236}">
                <a16:creationId xmlns:a16="http://schemas.microsoft.com/office/drawing/2014/main" id="{CA21B8F2-014B-9619-A64A-A07E28CC7FDD}"/>
              </a:ext>
            </a:extLst>
          </p:cNvPr>
          <p:cNvSpPr>
            <a:spLocks noGrp="1"/>
          </p:cNvSpPr>
          <p:nvPr>
            <p:ph type="sldNum" sz="quarter" idx="12"/>
          </p:nvPr>
        </p:nvSpPr>
        <p:spPr>
          <a:xfrm>
            <a:off x="9305900" y="6307444"/>
            <a:ext cx="2743200" cy="365125"/>
          </a:xfrm>
          <a:prstGeom prst="rect">
            <a:avLst/>
          </a:prstGeom>
        </p:spPr>
        <p:txBody>
          <a:bodyPr/>
          <a:lstStyle>
            <a:lvl1pPr algn="r">
              <a:defRPr sz="1600">
                <a:solidFill>
                  <a:schemeClr val="tx1">
                    <a:lumMod val="75000"/>
                  </a:schemeClr>
                </a:solidFill>
                <a:latin typeface="Calibri" panose="020F0502020204030204" pitchFamily="34" charset="0"/>
                <a:cs typeface="Calibri" panose="020F0502020204030204" pitchFamily="34" charset="0"/>
              </a:defRPr>
            </a:lvl1pPr>
          </a:lstStyle>
          <a:p>
            <a:fld id="{2EB38C8D-4465-457C-9714-7FFAF4550ACB}" type="slidenum">
              <a:rPr lang="en-US" smtClean="0"/>
              <a:pPr/>
              <a:t>17</a:t>
            </a:fld>
            <a:endParaRPr lang="en-US"/>
          </a:p>
        </p:txBody>
      </p:sp>
    </p:spTree>
    <p:extLst>
      <p:ext uri="{BB962C8B-B14F-4D97-AF65-F5344CB8AC3E}">
        <p14:creationId xmlns:p14="http://schemas.microsoft.com/office/powerpoint/2010/main" val="166237749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C040D-4CBB-D03A-4598-77FA221FFFB3}"/>
              </a:ext>
            </a:extLst>
          </p:cNvPr>
          <p:cNvSpPr>
            <a:spLocks noGrp="1"/>
          </p:cNvSpPr>
          <p:nvPr>
            <p:ph type="title"/>
          </p:nvPr>
        </p:nvSpPr>
        <p:spPr/>
        <p:txBody>
          <a:bodyPr lIns="91440" tIns="45720" rIns="91440" bIns="45720" anchor="b"/>
          <a:lstStyle/>
          <a:p>
            <a:r>
              <a:rPr lang="en-US">
                <a:latin typeface="Calibri"/>
                <a:ea typeface="Calibri"/>
                <a:cs typeface="Calibri"/>
              </a:rPr>
              <a:t>Dose Assessment Resources</a:t>
            </a:r>
            <a:endParaRPr lang="en-US"/>
          </a:p>
        </p:txBody>
      </p:sp>
      <p:sp>
        <p:nvSpPr>
          <p:cNvPr id="3" name="Text Placeholder 2">
            <a:extLst>
              <a:ext uri="{FF2B5EF4-FFF2-40B4-BE49-F238E27FC236}">
                <a16:creationId xmlns:a16="http://schemas.microsoft.com/office/drawing/2014/main" id="{F51D38B9-FD05-8E7C-36E1-D05ED228866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0628804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646BC-B603-3338-08D3-0EBFDBA1A03B}"/>
              </a:ext>
            </a:extLst>
          </p:cNvPr>
          <p:cNvSpPr>
            <a:spLocks noGrp="1"/>
          </p:cNvSpPr>
          <p:nvPr>
            <p:ph type="title"/>
          </p:nvPr>
        </p:nvSpPr>
        <p:spPr/>
        <p:txBody>
          <a:bodyPr lIns="91440" tIns="45720" rIns="91440" bIns="45720" anchor="b" anchorCtr="0"/>
          <a:lstStyle/>
          <a:p>
            <a:br>
              <a:rPr lang="en-US" sz="3800">
                <a:solidFill>
                  <a:srgbClr val="254468"/>
                </a:solidFill>
                <a:latin typeface="Calibri"/>
                <a:ea typeface="Calibri"/>
                <a:cs typeface="Calibri"/>
              </a:rPr>
            </a:br>
            <a:r>
              <a:rPr lang="en-US" sz="3800">
                <a:solidFill>
                  <a:srgbClr val="254468"/>
                </a:solidFill>
                <a:latin typeface="Calibri"/>
                <a:ea typeface="Calibri"/>
                <a:cs typeface="Calibri"/>
              </a:rPr>
              <a:t>                                                                                                </a:t>
            </a:r>
            <a:endParaRPr lang="en-US" sz="3700">
              <a:latin typeface="Calibri"/>
              <a:ea typeface="Calibri"/>
              <a:cs typeface="Calibri"/>
            </a:endParaRPr>
          </a:p>
          <a:p>
            <a:r>
              <a:rPr lang="en-US" sz="3700">
                <a:latin typeface="Calibri"/>
                <a:ea typeface="Calibri"/>
                <a:cs typeface="Calibri"/>
              </a:rPr>
              <a:t>Prioritization of Laboratory Samples Following a Radiological Event: Considerations</a:t>
            </a:r>
          </a:p>
        </p:txBody>
      </p:sp>
      <p:sp>
        <p:nvSpPr>
          <p:cNvPr id="3" name="Content Placeholder 2">
            <a:extLst>
              <a:ext uri="{FF2B5EF4-FFF2-40B4-BE49-F238E27FC236}">
                <a16:creationId xmlns:a16="http://schemas.microsoft.com/office/drawing/2014/main" id="{A602ADE9-97E7-A961-C6CB-DD7BEA1162C1}"/>
              </a:ext>
            </a:extLst>
          </p:cNvPr>
          <p:cNvSpPr>
            <a:spLocks noGrp="1"/>
          </p:cNvSpPr>
          <p:nvPr>
            <p:ph idx="1"/>
          </p:nvPr>
        </p:nvSpPr>
        <p:spPr>
          <a:xfrm>
            <a:off x="609602" y="1600201"/>
            <a:ext cx="5357444" cy="4478547"/>
          </a:xfrm>
        </p:spPr>
        <p:txBody>
          <a:bodyPr vert="horz" wrap="square" lIns="91440" tIns="45720" rIns="91440" bIns="45720" numCol="1" rtlCol="0" anchor="t" anchorCtr="0" compatLnSpc="1">
            <a:prstTxWarp prst="textNoShape">
              <a:avLst/>
            </a:prstTxWarp>
            <a:noAutofit/>
          </a:bodyPr>
          <a:lstStyle/>
          <a:p>
            <a:pPr marL="455930" indent="-455930"/>
            <a:r>
              <a:rPr lang="en-US" sz="2200" b="0">
                <a:solidFill>
                  <a:srgbClr val="5F5F5F"/>
                </a:solidFill>
                <a:latin typeface="Calibri"/>
                <a:cs typeface="Calibri"/>
              </a:rPr>
              <a:t>This document provides an overview of some considerations that decisionmakers might include in the prioritization process.</a:t>
            </a:r>
            <a:endParaRPr lang="en-US" sz="2200" b="0">
              <a:solidFill>
                <a:srgbClr val="5F5F5F"/>
              </a:solidFill>
              <a:latin typeface="Calibri"/>
              <a:ea typeface="Calibri"/>
              <a:cs typeface="Calibri"/>
            </a:endParaRPr>
          </a:p>
          <a:p>
            <a:pPr marL="455930" indent="-455930"/>
            <a:r>
              <a:rPr lang="en-US" sz="2200" b="0">
                <a:solidFill>
                  <a:srgbClr val="5F5F5F"/>
                </a:solidFill>
                <a:latin typeface="Calibri"/>
                <a:cs typeface="Calibri"/>
              </a:rPr>
              <a:t>It is not a guidance document, as each incident will present its own challenges.</a:t>
            </a:r>
          </a:p>
          <a:p>
            <a:pPr marL="455930" indent="-455930"/>
            <a:r>
              <a:rPr lang="en-US" sz="2200" b="0">
                <a:solidFill>
                  <a:srgbClr val="5F5F5F"/>
                </a:solidFill>
                <a:latin typeface="Calibri"/>
                <a:cs typeface="Calibri"/>
              </a:rPr>
              <a:t>A task force created by the National Alliance for Radiation Readiness developed these considerations.</a:t>
            </a:r>
            <a:endParaRPr lang="en-US" sz="2200" b="0">
              <a:solidFill>
                <a:srgbClr val="5F5F5F"/>
              </a:solidFill>
              <a:latin typeface="Calibri"/>
              <a:ea typeface="Calibri"/>
              <a:cs typeface="Calibri"/>
            </a:endParaRPr>
          </a:p>
        </p:txBody>
      </p:sp>
      <p:sp>
        <p:nvSpPr>
          <p:cNvPr id="6" name="Slide Number Placeholder 3">
            <a:extLst>
              <a:ext uri="{FF2B5EF4-FFF2-40B4-BE49-F238E27FC236}">
                <a16:creationId xmlns:a16="http://schemas.microsoft.com/office/drawing/2014/main" id="{0D387BB7-94E3-0AF3-4EC9-3C49A3FEF424}"/>
              </a:ext>
            </a:extLst>
          </p:cNvPr>
          <p:cNvSpPr>
            <a:spLocks noGrp="1"/>
          </p:cNvSpPr>
          <p:nvPr>
            <p:ph type="sldNum" sz="quarter" idx="12"/>
          </p:nvPr>
        </p:nvSpPr>
        <p:spPr>
          <a:xfrm>
            <a:off x="9305900" y="6218236"/>
            <a:ext cx="2743200" cy="365125"/>
          </a:xfrm>
          <a:prstGeom prst="rect">
            <a:avLst/>
          </a:prstGeom>
        </p:spPr>
        <p:txBody>
          <a:bodyPr/>
          <a:lstStyle>
            <a:lvl1pPr algn="r">
              <a:defRPr sz="1200">
                <a:solidFill>
                  <a:schemeClr val="tx1">
                    <a:lumMod val="50000"/>
                  </a:schemeClr>
                </a:solidFill>
                <a:latin typeface="Calibri" panose="020F0502020204030204" pitchFamily="34" charset="0"/>
                <a:cs typeface="Calibri" panose="020F0502020204030204" pitchFamily="34" charset="0"/>
              </a:defRPr>
            </a:lvl1pPr>
          </a:lstStyle>
          <a:p>
            <a:pPr>
              <a:defRPr/>
            </a:pPr>
            <a:fld id="{2EB38C8D-4465-457C-9714-7FFAF4550ACB}" type="slidenum">
              <a:rPr lang="en-US" smtClean="0"/>
              <a:pPr>
                <a:defRPr/>
              </a:pPr>
              <a:t>19</a:t>
            </a:fld>
            <a:endParaRPr lang="en-US"/>
          </a:p>
        </p:txBody>
      </p:sp>
      <p:sp>
        <p:nvSpPr>
          <p:cNvPr id="4" name="TextBox 3">
            <a:extLst>
              <a:ext uri="{FF2B5EF4-FFF2-40B4-BE49-F238E27FC236}">
                <a16:creationId xmlns:a16="http://schemas.microsoft.com/office/drawing/2014/main" id="{7969B930-A1ED-8C42-181F-548123D7FB81}"/>
              </a:ext>
            </a:extLst>
          </p:cNvPr>
          <p:cNvSpPr txBox="1"/>
          <p:nvPr/>
        </p:nvSpPr>
        <p:spPr>
          <a:xfrm>
            <a:off x="3646863" y="6093192"/>
            <a:ext cx="800818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hlinkClick r:id="rId3">
                  <a:extLst>
                    <a:ext uri="{A12FA001-AC4F-418D-AE19-62706E023703}">
                      <ahyp:hlinkClr xmlns:ahyp="http://schemas.microsoft.com/office/drawing/2018/hyperlinkcolor" val="tx"/>
                    </a:ext>
                  </a:extLst>
                </a:hlinkClick>
              </a:rPr>
              <a:t>https://www.radiationready.org/posted-tools/prioritization-of-laboratory-samples-following-a-radiological-event-considerations/</a:t>
            </a:r>
            <a:endParaRPr lang="en-US" sz="1600"/>
          </a:p>
        </p:txBody>
      </p:sp>
      <p:pic>
        <p:nvPicPr>
          <p:cNvPr id="9" name="Content Placeholder 8" descr="Description of Image: Logo for National Alliance for Radiation Readiness ​">
            <a:extLst>
              <a:ext uri="{FF2B5EF4-FFF2-40B4-BE49-F238E27FC236}">
                <a16:creationId xmlns:a16="http://schemas.microsoft.com/office/drawing/2014/main" id="{074D1620-06E3-9244-83B5-0BD1185F9E24}"/>
              </a:ext>
            </a:extLst>
          </p:cNvPr>
          <p:cNvPicPr>
            <a:picLocks noGrp="1" noChangeAspect="1"/>
          </p:cNvPicPr>
          <p:nvPr>
            <p:ph idx="10"/>
          </p:nvPr>
        </p:nvPicPr>
        <p:blipFill>
          <a:blip r:embed="rId4"/>
          <a:stretch>
            <a:fillRect/>
          </a:stretch>
        </p:blipFill>
        <p:spPr>
          <a:xfrm>
            <a:off x="6409510" y="3137493"/>
            <a:ext cx="5172892" cy="1116415"/>
          </a:xfrm>
        </p:spPr>
      </p:pic>
    </p:spTree>
    <p:extLst>
      <p:ext uri="{BB962C8B-B14F-4D97-AF65-F5344CB8AC3E}">
        <p14:creationId xmlns:p14="http://schemas.microsoft.com/office/powerpoint/2010/main" val="235991814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95905-2845-BE5D-17DB-E101F56BFF6C}"/>
              </a:ext>
            </a:extLst>
          </p:cNvPr>
          <p:cNvSpPr>
            <a:spLocks noGrp="1"/>
          </p:cNvSpPr>
          <p:nvPr>
            <p:ph type="title"/>
          </p:nvPr>
        </p:nvSpPr>
        <p:spPr/>
        <p:txBody>
          <a:bodyPr vert="horz" lIns="121920" tIns="60960" rIns="121920" bIns="60960" rtlCol="0" anchor="b" anchorCtr="0">
            <a:normAutofit/>
          </a:bodyPr>
          <a:lstStyle/>
          <a:p>
            <a:r>
              <a:rPr lang="en-US" sz="3700">
                <a:latin typeface="Calibri"/>
                <a:cs typeface="Calibri"/>
              </a:rPr>
              <a:t>Module Overview: T+72hrs -&gt; T+1mo</a:t>
            </a:r>
            <a:endParaRPr lang="en-US"/>
          </a:p>
        </p:txBody>
      </p:sp>
      <p:sp>
        <p:nvSpPr>
          <p:cNvPr id="4" name="Content Placeholder 3">
            <a:extLst>
              <a:ext uri="{FF2B5EF4-FFF2-40B4-BE49-F238E27FC236}">
                <a16:creationId xmlns:a16="http://schemas.microsoft.com/office/drawing/2014/main" id="{4291A852-DF29-80EC-1957-7C478EB24770}"/>
              </a:ext>
            </a:extLst>
          </p:cNvPr>
          <p:cNvSpPr>
            <a:spLocks noGrp="1"/>
          </p:cNvSpPr>
          <p:nvPr>
            <p:ph idx="1"/>
          </p:nvPr>
        </p:nvSpPr>
        <p:spPr>
          <a:xfrm>
            <a:off x="609602" y="1600201"/>
            <a:ext cx="5283198" cy="4191000"/>
          </a:xfrm>
        </p:spPr>
        <p:txBody>
          <a:bodyPr vert="horz" lIns="91440" tIns="45720" rIns="91440" bIns="45720" rtlCol="0" anchor="t">
            <a:normAutofit/>
          </a:bodyPr>
          <a:lstStyle/>
          <a:p>
            <a:pPr marL="456565" indent="-456565"/>
            <a:r>
              <a:rPr lang="en-US">
                <a:solidFill>
                  <a:schemeClr val="accent4">
                    <a:lumMod val="75000"/>
                  </a:schemeClr>
                </a:solidFill>
                <a:latin typeface="Calibri"/>
                <a:ea typeface="Calibri"/>
                <a:cs typeface="Calibri"/>
              </a:rPr>
              <a:t>T+72hrs </a:t>
            </a:r>
            <a:r>
              <a:rPr lang="en-US">
                <a:solidFill>
                  <a:schemeClr val="accent4">
                    <a:lumMod val="75000"/>
                  </a:schemeClr>
                </a:solidFill>
                <a:latin typeface="Calibri"/>
                <a:ea typeface="Calibri"/>
                <a:cs typeface="Calibri"/>
                <a:sym typeface="Wingdings" panose="05000000000000000000" pitchFamily="2" charset="2"/>
              </a:rPr>
              <a:t> </a:t>
            </a:r>
            <a:r>
              <a:rPr lang="en-US">
                <a:solidFill>
                  <a:schemeClr val="accent4">
                    <a:lumMod val="75000"/>
                  </a:schemeClr>
                </a:solidFill>
                <a:latin typeface="Calibri"/>
                <a:ea typeface="Calibri"/>
                <a:cs typeface="Calibri"/>
              </a:rPr>
              <a:t>T+1wk</a:t>
            </a:r>
          </a:p>
          <a:p>
            <a:pPr marL="989965" lvl="1" indent="-380365"/>
            <a:r>
              <a:rPr lang="en-US" sz="2800">
                <a:latin typeface="Calibri"/>
                <a:cs typeface="Calibri"/>
              </a:rPr>
              <a:t>Response Activities</a:t>
            </a:r>
            <a:endParaRPr lang="en-US" sz="2800">
              <a:latin typeface="Calibri"/>
              <a:ea typeface="Calibri"/>
              <a:cs typeface="Calibri"/>
            </a:endParaRPr>
          </a:p>
          <a:p>
            <a:pPr marL="1523365" lvl="2" indent="-304165"/>
            <a:r>
              <a:rPr lang="en-US" sz="2800">
                <a:latin typeface="Calibri"/>
                <a:cs typeface="Calibri"/>
              </a:rPr>
              <a:t>Specialized Medical Care</a:t>
            </a:r>
            <a:endParaRPr lang="en-US" sz="2800">
              <a:latin typeface="Calibri"/>
              <a:ea typeface="Calibri"/>
              <a:cs typeface="Calibri"/>
            </a:endParaRPr>
          </a:p>
          <a:p>
            <a:pPr marL="1219200" lvl="2" indent="0">
              <a:buNone/>
            </a:pPr>
            <a:endParaRPr lang="en-US">
              <a:latin typeface="Calibri"/>
              <a:ea typeface="Calibri"/>
              <a:cs typeface="Calibri"/>
            </a:endParaRPr>
          </a:p>
          <a:p>
            <a:pPr marL="989965" lvl="1" indent="-380365">
              <a:buClr>
                <a:srgbClr val="006A71"/>
              </a:buClr>
            </a:pPr>
            <a:endParaRPr lang="en-US" sz="2650">
              <a:ea typeface="Calibri"/>
              <a:cs typeface="Calibri"/>
            </a:endParaRPr>
          </a:p>
          <a:p>
            <a:pPr marL="989965" lvl="1" indent="-380365"/>
            <a:endParaRPr lang="en-US">
              <a:ea typeface="Calibri" panose="020F0502020204030204"/>
              <a:cs typeface="Calibri"/>
            </a:endParaRPr>
          </a:p>
        </p:txBody>
      </p:sp>
      <p:sp>
        <p:nvSpPr>
          <p:cNvPr id="5" name="Content Placeholder 4">
            <a:extLst>
              <a:ext uri="{FF2B5EF4-FFF2-40B4-BE49-F238E27FC236}">
                <a16:creationId xmlns:a16="http://schemas.microsoft.com/office/drawing/2014/main" id="{6DFEFB6A-7027-2781-CEB7-89FE1F0D1799}"/>
              </a:ext>
            </a:extLst>
          </p:cNvPr>
          <p:cNvSpPr>
            <a:spLocks noGrp="1"/>
          </p:cNvSpPr>
          <p:nvPr>
            <p:ph idx="10"/>
          </p:nvPr>
        </p:nvSpPr>
        <p:spPr/>
        <p:txBody>
          <a:bodyPr vert="horz" lIns="91440" tIns="45720" rIns="91440" bIns="45720" rtlCol="0" anchor="t">
            <a:normAutofit/>
          </a:bodyPr>
          <a:lstStyle/>
          <a:p>
            <a:pPr marL="456565" indent="-456565"/>
            <a:r>
              <a:rPr lang="en-US">
                <a:solidFill>
                  <a:schemeClr val="accent4">
                    <a:lumMod val="75000"/>
                  </a:schemeClr>
                </a:solidFill>
                <a:latin typeface="Calibri"/>
                <a:cs typeface="Calibri"/>
              </a:rPr>
              <a:t>T+1wk </a:t>
            </a:r>
            <a:r>
              <a:rPr lang="en-US">
                <a:solidFill>
                  <a:schemeClr val="accent4">
                    <a:lumMod val="75000"/>
                  </a:schemeClr>
                </a:solidFill>
                <a:latin typeface="Calibri"/>
                <a:cs typeface="Calibri"/>
                <a:sym typeface="Wingdings" panose="05000000000000000000" pitchFamily="2" charset="2"/>
              </a:rPr>
              <a:t> </a:t>
            </a:r>
            <a:r>
              <a:rPr lang="en-US">
                <a:solidFill>
                  <a:schemeClr val="accent4">
                    <a:lumMod val="75000"/>
                  </a:schemeClr>
                </a:solidFill>
                <a:latin typeface="Calibri"/>
                <a:cs typeface="Calibri"/>
              </a:rPr>
              <a:t>T+1mo</a:t>
            </a:r>
            <a:endParaRPr lang="en-US">
              <a:solidFill>
                <a:schemeClr val="accent4">
                  <a:lumMod val="75000"/>
                </a:schemeClr>
              </a:solidFill>
            </a:endParaRPr>
          </a:p>
          <a:p>
            <a:pPr marL="989965" lvl="1" indent="-380365"/>
            <a:r>
              <a:rPr lang="en-US" sz="2800">
                <a:latin typeface="Calibri"/>
                <a:cs typeface="Calibri"/>
              </a:rPr>
              <a:t>Response Activities</a:t>
            </a:r>
            <a:endParaRPr lang="en-US" sz="2800">
              <a:latin typeface="Calibri"/>
              <a:ea typeface="Calibri"/>
              <a:cs typeface="Calibri"/>
            </a:endParaRPr>
          </a:p>
          <a:p>
            <a:pPr marL="1523365" lvl="2" indent="-304165"/>
            <a:r>
              <a:rPr lang="en-US" sz="2800">
                <a:latin typeface="Calibri"/>
                <a:ea typeface="Calibri"/>
                <a:cs typeface="Calibri"/>
              </a:rPr>
              <a:t>Dose Assessment</a:t>
            </a:r>
            <a:endParaRPr lang="en-US" sz="2800">
              <a:latin typeface="Calibri"/>
              <a:cs typeface="Calibri"/>
            </a:endParaRPr>
          </a:p>
          <a:p>
            <a:pPr marL="1523365" lvl="2" indent="-304165"/>
            <a:r>
              <a:rPr lang="en-US" sz="2800">
                <a:latin typeface="Calibri"/>
                <a:cs typeface="Calibri"/>
              </a:rPr>
              <a:t>Dose Reconstruction</a:t>
            </a:r>
            <a:endParaRPr lang="en-US" sz="2800">
              <a:cs typeface="Calibri"/>
            </a:endParaRPr>
          </a:p>
          <a:p>
            <a:pPr marL="1523365" lvl="2" indent="-304165"/>
            <a:r>
              <a:rPr lang="en-US" sz="2800">
                <a:latin typeface="Calibri"/>
                <a:cs typeface="Calibri"/>
              </a:rPr>
              <a:t>Re-entry</a:t>
            </a:r>
            <a:endParaRPr lang="en-US" sz="2800">
              <a:latin typeface="Calibri"/>
              <a:ea typeface="Calibri"/>
              <a:cs typeface="Calibri"/>
            </a:endParaRPr>
          </a:p>
          <a:p>
            <a:pPr marL="989965" lvl="1" indent="-380365"/>
            <a:endParaRPr lang="en-US" sz="2650">
              <a:latin typeface="Calibri"/>
              <a:cs typeface="Calibri"/>
            </a:endParaRPr>
          </a:p>
          <a:p>
            <a:pPr marL="989965" lvl="1" indent="-380365"/>
            <a:endParaRPr lang="en-US">
              <a:ea typeface="Calibri" panose="020F0502020204030204"/>
              <a:cs typeface="Calibri" panose="020F0502020204030204"/>
            </a:endParaRPr>
          </a:p>
          <a:p>
            <a:pPr marL="1218565" lvl="2" indent="0">
              <a:buNone/>
            </a:pPr>
            <a:endParaRPr lang="en-US">
              <a:ea typeface="Calibri" panose="020F0502020204030204"/>
              <a:cs typeface="Calibri" panose="020F0502020204030204"/>
            </a:endParaRPr>
          </a:p>
        </p:txBody>
      </p:sp>
      <p:sp>
        <p:nvSpPr>
          <p:cNvPr id="6" name="Slide Number Placeholder 3">
            <a:extLst>
              <a:ext uri="{FF2B5EF4-FFF2-40B4-BE49-F238E27FC236}">
                <a16:creationId xmlns:a16="http://schemas.microsoft.com/office/drawing/2014/main" id="{085BB249-ECE3-6966-CD46-85C139676EAD}"/>
              </a:ext>
            </a:extLst>
          </p:cNvPr>
          <p:cNvSpPr txBox="1">
            <a:spLocks/>
          </p:cNvSpPr>
          <p:nvPr/>
        </p:nvSpPr>
        <p:spPr>
          <a:xfrm>
            <a:off x="9305900" y="6218236"/>
            <a:ext cx="2743200" cy="365125"/>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2EB38C8D-4465-457C-9714-7FFAF4550ACB}" type="slidenum">
              <a:rPr lang="en-US" sz="1200" dirty="0" smtClean="0">
                <a:solidFill>
                  <a:schemeClr val="tx1">
                    <a:lumMod val="50000"/>
                  </a:schemeClr>
                </a:solidFill>
                <a:latin typeface="Calibri" panose="020F0502020204030204"/>
              </a:rPr>
              <a:pPr algn="r">
                <a:defRPr/>
              </a:pPr>
              <a:t>2</a:t>
            </a:fld>
            <a:endParaRPr lang="en-US" sz="1200">
              <a:solidFill>
                <a:schemeClr val="tx1">
                  <a:lumMod val="50000"/>
                </a:schemeClr>
              </a:solidFill>
              <a:latin typeface="Calibri" panose="020F0502020204030204"/>
            </a:endParaRPr>
          </a:p>
        </p:txBody>
      </p:sp>
    </p:spTree>
    <p:extLst>
      <p:ext uri="{BB962C8B-B14F-4D97-AF65-F5344CB8AC3E}">
        <p14:creationId xmlns:p14="http://schemas.microsoft.com/office/powerpoint/2010/main" val="399605386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646BC-B603-3338-08D3-0EBFDBA1A03B}"/>
              </a:ext>
            </a:extLst>
          </p:cNvPr>
          <p:cNvSpPr>
            <a:spLocks noGrp="1"/>
          </p:cNvSpPr>
          <p:nvPr>
            <p:ph type="title"/>
          </p:nvPr>
        </p:nvSpPr>
        <p:spPr/>
        <p:txBody>
          <a:bodyPr lIns="91440" tIns="45720" rIns="91440" bIns="45720" anchor="b" anchorCtr="0"/>
          <a:lstStyle/>
          <a:p>
            <a:r>
              <a:rPr lang="en-US" sz="3700">
                <a:latin typeface="Calibri"/>
                <a:ea typeface="Calibri"/>
                <a:cs typeface="Calibri"/>
              </a:rPr>
              <a:t>Sample Prioritization for Incident Decision Making</a:t>
            </a:r>
            <a:endParaRPr lang="en-US"/>
          </a:p>
        </p:txBody>
      </p:sp>
      <p:sp>
        <p:nvSpPr>
          <p:cNvPr id="3" name="Content Placeholder 2">
            <a:extLst>
              <a:ext uri="{FF2B5EF4-FFF2-40B4-BE49-F238E27FC236}">
                <a16:creationId xmlns:a16="http://schemas.microsoft.com/office/drawing/2014/main" id="{A602ADE9-97E7-A961-C6CB-DD7BEA1162C1}"/>
              </a:ext>
            </a:extLst>
          </p:cNvPr>
          <p:cNvSpPr>
            <a:spLocks noGrp="1"/>
          </p:cNvSpPr>
          <p:nvPr>
            <p:ph idx="1"/>
          </p:nvPr>
        </p:nvSpPr>
        <p:spPr>
          <a:xfrm>
            <a:off x="609602" y="1600201"/>
            <a:ext cx="5357444" cy="4478547"/>
          </a:xfrm>
        </p:spPr>
        <p:txBody>
          <a:bodyPr vert="horz" wrap="square" lIns="91440" tIns="45720" rIns="91440" bIns="45720" numCol="1" rtlCol="0" anchor="t" anchorCtr="0" compatLnSpc="1">
            <a:prstTxWarp prst="textNoShape">
              <a:avLst/>
            </a:prstTxWarp>
            <a:noAutofit/>
          </a:bodyPr>
          <a:lstStyle/>
          <a:p>
            <a:pPr marL="455930" indent="-455930"/>
            <a:r>
              <a:rPr lang="en-US" sz="2200" b="0">
                <a:solidFill>
                  <a:srgbClr val="5F5F5F"/>
                </a:solidFill>
                <a:latin typeface="Calibri"/>
                <a:cs typeface="Calibri"/>
              </a:rPr>
              <a:t>This guidance by the Integrated Consortium of Laboratory Network (ICLN) promotes the efficient use of laboratory resources through sample prioritization.</a:t>
            </a:r>
            <a:endParaRPr lang="en-US" sz="2200" b="0">
              <a:solidFill>
                <a:srgbClr val="5F5F5F"/>
              </a:solidFill>
              <a:latin typeface="Calibri"/>
              <a:ea typeface="Calibri"/>
              <a:cs typeface="Calibri"/>
            </a:endParaRPr>
          </a:p>
          <a:p>
            <a:pPr marL="455930" indent="-455930"/>
            <a:r>
              <a:rPr lang="en-US" sz="2200" b="0">
                <a:solidFill>
                  <a:srgbClr val="5F5F5F"/>
                </a:solidFill>
                <a:latin typeface="Calibri"/>
                <a:cs typeface="Calibri"/>
              </a:rPr>
              <a:t>The document highlights the types of decisions these groups need to make to best prioritize the samples being submitted to the various laboratories.</a:t>
            </a:r>
            <a:endParaRPr lang="en-US" sz="2200" b="0">
              <a:solidFill>
                <a:srgbClr val="5F5F5F"/>
              </a:solidFill>
              <a:latin typeface="Calibri"/>
              <a:ea typeface="Calibri"/>
              <a:cs typeface="Calibri"/>
            </a:endParaRPr>
          </a:p>
          <a:p>
            <a:pPr marL="455930" indent="-455930"/>
            <a:r>
              <a:rPr lang="en-US" sz="2200" b="0">
                <a:solidFill>
                  <a:srgbClr val="5F5F5F"/>
                </a:solidFill>
                <a:latin typeface="Calibri"/>
                <a:cs typeface="Calibri"/>
              </a:rPr>
              <a:t>See Appendix D: Radiological Scenario Descriptions and Corresponding Phase Diagrams.</a:t>
            </a:r>
            <a:r>
              <a:rPr lang="en-US" sz="2800" b="0">
                <a:solidFill>
                  <a:srgbClr val="5F5F5F"/>
                </a:solidFill>
                <a:latin typeface="Calibri"/>
                <a:cs typeface="Calibri"/>
              </a:rPr>
              <a:t> </a:t>
            </a:r>
            <a:endParaRPr lang="en-US" sz="2800" b="0">
              <a:solidFill>
                <a:srgbClr val="5F5F5F"/>
              </a:solidFill>
              <a:latin typeface="Calibri"/>
              <a:ea typeface="Calibri"/>
              <a:cs typeface="Calibri"/>
            </a:endParaRPr>
          </a:p>
        </p:txBody>
      </p:sp>
      <p:pic>
        <p:nvPicPr>
          <p:cNvPr id="5" name="Picture 6" descr="Integrated Consortium of Laboratory Network (ICLN) Logo">
            <a:extLst>
              <a:ext uri="{FF2B5EF4-FFF2-40B4-BE49-F238E27FC236}">
                <a16:creationId xmlns:a16="http://schemas.microsoft.com/office/drawing/2014/main" id="{95A533B0-24C8-6F52-9622-C0520CFB5526}"/>
              </a:ext>
            </a:extLst>
          </p:cNvPr>
          <p:cNvPicPr>
            <a:picLocks noGrp="1" noChangeAspect="1"/>
          </p:cNvPicPr>
          <p:nvPr>
            <p:ph idx="10"/>
          </p:nvPr>
        </p:nvPicPr>
        <p:blipFill>
          <a:blip r:embed="rId3"/>
          <a:stretch>
            <a:fillRect/>
          </a:stretch>
        </p:blipFill>
        <p:spPr>
          <a:xfrm>
            <a:off x="7040747" y="1600201"/>
            <a:ext cx="3243118" cy="3243118"/>
          </a:xfrm>
        </p:spPr>
      </p:pic>
      <p:sp>
        <p:nvSpPr>
          <p:cNvPr id="6" name="Slide Number Placeholder 3">
            <a:extLst>
              <a:ext uri="{FF2B5EF4-FFF2-40B4-BE49-F238E27FC236}">
                <a16:creationId xmlns:a16="http://schemas.microsoft.com/office/drawing/2014/main" id="{0D387BB7-94E3-0AF3-4EC9-3C49A3FEF424}"/>
              </a:ext>
            </a:extLst>
          </p:cNvPr>
          <p:cNvSpPr>
            <a:spLocks noGrp="1"/>
          </p:cNvSpPr>
          <p:nvPr>
            <p:ph type="sldNum" sz="quarter" idx="12"/>
          </p:nvPr>
        </p:nvSpPr>
        <p:spPr>
          <a:xfrm>
            <a:off x="9305900" y="6218236"/>
            <a:ext cx="2743200" cy="365125"/>
          </a:xfrm>
          <a:prstGeom prst="rect">
            <a:avLst/>
          </a:prstGeom>
        </p:spPr>
        <p:txBody>
          <a:bodyPr/>
          <a:lstStyle>
            <a:lvl1pPr algn="r">
              <a:defRPr sz="1200">
                <a:solidFill>
                  <a:schemeClr val="tx1">
                    <a:lumMod val="50000"/>
                  </a:schemeClr>
                </a:solidFill>
                <a:latin typeface="Calibri" panose="020F0502020204030204" pitchFamily="34" charset="0"/>
                <a:cs typeface="Calibri" panose="020F0502020204030204" pitchFamily="34" charset="0"/>
              </a:defRPr>
            </a:lvl1pPr>
          </a:lstStyle>
          <a:p>
            <a:pPr>
              <a:defRPr/>
            </a:pPr>
            <a:fld id="{2EB38C8D-4465-457C-9714-7FFAF4550ACB}" type="slidenum">
              <a:rPr lang="en-US" smtClean="0"/>
              <a:pPr>
                <a:defRPr/>
              </a:pPr>
              <a:t>20</a:t>
            </a:fld>
            <a:endParaRPr lang="en-US"/>
          </a:p>
        </p:txBody>
      </p:sp>
      <p:sp>
        <p:nvSpPr>
          <p:cNvPr id="4" name="TextBox 3">
            <a:extLst>
              <a:ext uri="{FF2B5EF4-FFF2-40B4-BE49-F238E27FC236}">
                <a16:creationId xmlns:a16="http://schemas.microsoft.com/office/drawing/2014/main" id="{7969B930-A1ED-8C42-181F-548123D7FB81}"/>
              </a:ext>
            </a:extLst>
          </p:cNvPr>
          <p:cNvSpPr txBox="1"/>
          <p:nvPr/>
        </p:nvSpPr>
        <p:spPr>
          <a:xfrm>
            <a:off x="5533720" y="5452145"/>
            <a:ext cx="800818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u="sng">
                <a:solidFill>
                  <a:srgbClr val="3419D7"/>
                </a:solidFill>
                <a:latin typeface="Calibri"/>
                <a:ea typeface="Calibri"/>
                <a:cs typeface="Times New Roman"/>
                <a:hlinkClick r:id="rId4"/>
              </a:rPr>
              <a:t>https://www.icln.org/resources/subgroups/sample-prioritization/index.cfm</a:t>
            </a:r>
            <a:endParaRPr lang="en-US" sz="1600">
              <a:solidFill>
                <a:srgbClr val="000000"/>
              </a:solidFill>
              <a:latin typeface="Calibri"/>
              <a:ea typeface="Calibri"/>
              <a:cs typeface="Times New Roman"/>
            </a:endParaRPr>
          </a:p>
        </p:txBody>
      </p:sp>
    </p:spTree>
    <p:extLst>
      <p:ext uri="{BB962C8B-B14F-4D97-AF65-F5344CB8AC3E}">
        <p14:creationId xmlns:p14="http://schemas.microsoft.com/office/powerpoint/2010/main" val="62291684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C040D-4CBB-D03A-4598-77FA221FFFB3}"/>
              </a:ext>
            </a:extLst>
          </p:cNvPr>
          <p:cNvSpPr>
            <a:spLocks noGrp="1"/>
          </p:cNvSpPr>
          <p:nvPr>
            <p:ph type="title"/>
          </p:nvPr>
        </p:nvSpPr>
        <p:spPr/>
        <p:txBody>
          <a:bodyPr lIns="91440" tIns="45720" rIns="91440" bIns="45720" anchor="b"/>
          <a:lstStyle/>
          <a:p>
            <a:r>
              <a:rPr lang="en-US">
                <a:latin typeface="Calibri"/>
                <a:ea typeface="Calibri"/>
                <a:cs typeface="Calibri"/>
              </a:rPr>
              <a:t>Dose Assessment References</a:t>
            </a:r>
            <a:endParaRPr lang="en-US"/>
          </a:p>
        </p:txBody>
      </p:sp>
      <p:sp>
        <p:nvSpPr>
          <p:cNvPr id="3" name="Text Placeholder 2">
            <a:extLst>
              <a:ext uri="{FF2B5EF4-FFF2-40B4-BE49-F238E27FC236}">
                <a16:creationId xmlns:a16="http://schemas.microsoft.com/office/drawing/2014/main" id="{F51D38B9-FD05-8E7C-36E1-D05ED228866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8188372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BC85D-4A66-F377-9EFF-66EB208D6737}"/>
              </a:ext>
            </a:extLst>
          </p:cNvPr>
          <p:cNvSpPr>
            <a:spLocks noGrp="1"/>
          </p:cNvSpPr>
          <p:nvPr>
            <p:ph type="title"/>
          </p:nvPr>
        </p:nvSpPr>
        <p:spPr/>
        <p:txBody>
          <a:bodyPr lIns="91440" tIns="45720" rIns="91440" bIns="45720" anchor="b" anchorCtr="0"/>
          <a:lstStyle/>
          <a:p>
            <a:r>
              <a:rPr lang="en-US" sz="3700">
                <a:latin typeface="Calibri"/>
                <a:cs typeface="Calibri"/>
              </a:rPr>
              <a:t>PAG Manual: Protective Action Guides and Planning Guidance for Radiological Incidents</a:t>
            </a:r>
          </a:p>
        </p:txBody>
      </p:sp>
      <p:sp>
        <p:nvSpPr>
          <p:cNvPr id="3" name="Text Placeholder 2">
            <a:extLst>
              <a:ext uri="{FF2B5EF4-FFF2-40B4-BE49-F238E27FC236}">
                <a16:creationId xmlns:a16="http://schemas.microsoft.com/office/drawing/2014/main" id="{F0488D4F-B372-3E27-8F3C-312304CD624E}"/>
              </a:ext>
            </a:extLst>
          </p:cNvPr>
          <p:cNvSpPr>
            <a:spLocks noGrp="1"/>
          </p:cNvSpPr>
          <p:nvPr>
            <p:ph idx="1"/>
          </p:nvPr>
        </p:nvSpPr>
        <p:spPr/>
        <p:txBody>
          <a:bodyPr vert="horz" lIns="91440" tIns="45720" rIns="91440" bIns="45720" rtlCol="0" anchor="t">
            <a:normAutofit/>
          </a:bodyPr>
          <a:lstStyle/>
          <a:p>
            <a:pPr marL="455930" indent="-455930"/>
            <a:r>
              <a:rPr lang="en-US" sz="2400" b="0">
                <a:solidFill>
                  <a:srgbClr val="5F5F5F"/>
                </a:solidFill>
                <a:latin typeface="Calibri"/>
                <a:cs typeface="Calibri"/>
              </a:rPr>
              <a:t>The U.S. Environmental Protection Agency (EPA) has developed this Manual to assist public officials in planning for emergency response to radiological incidents.</a:t>
            </a:r>
          </a:p>
          <a:p>
            <a:pPr marL="455930" indent="-455930"/>
            <a:r>
              <a:rPr lang="en-US" sz="2400" b="0">
                <a:solidFill>
                  <a:srgbClr val="5F5F5F"/>
                </a:solidFill>
                <a:latin typeface="Calibri"/>
                <a:cs typeface="Calibri"/>
              </a:rPr>
              <a:t>This Manual provides radiological protection criteria for application to all incidents that would require consideration of protective actions. </a:t>
            </a:r>
            <a:endParaRPr lang="en-US" sz="2400" b="0">
              <a:solidFill>
                <a:srgbClr val="5F5F5F"/>
              </a:solidFill>
              <a:ea typeface="Calibri" panose="020F0502020204030204" pitchFamily="34" charset="0"/>
              <a:cs typeface="Calibri"/>
            </a:endParaRPr>
          </a:p>
          <a:p>
            <a:pPr marL="989330" lvl="1" indent="-379730"/>
            <a:endParaRPr lang="en-US" sz="1867">
              <a:cs typeface="Calibri" panose="020F0502020204030204" pitchFamily="34" charset="0"/>
            </a:endParaRPr>
          </a:p>
        </p:txBody>
      </p:sp>
      <p:sp>
        <p:nvSpPr>
          <p:cNvPr id="4" name="TextBox 3">
            <a:extLst>
              <a:ext uri="{FF2B5EF4-FFF2-40B4-BE49-F238E27FC236}">
                <a16:creationId xmlns:a16="http://schemas.microsoft.com/office/drawing/2014/main" id="{2F904260-F597-92FF-4873-7AD20C7C847A}"/>
              </a:ext>
            </a:extLst>
          </p:cNvPr>
          <p:cNvSpPr txBox="1"/>
          <p:nvPr/>
        </p:nvSpPr>
        <p:spPr>
          <a:xfrm>
            <a:off x="603849" y="5427453"/>
            <a:ext cx="635479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0F56DC"/>
                </a:solidFill>
                <a:latin typeface="Calibri"/>
                <a:ea typeface="Calibri"/>
                <a:cs typeface="Calibri"/>
                <a:hlinkClick r:id="rId3"/>
              </a:rPr>
              <a:t>https://www.epa.gov/sites/default/files/2017-01/documents/epa_pag_manual_final_revisions_01-11-2017_cover_disclaimer_8.pdf</a:t>
            </a:r>
            <a:endParaRPr lang="en-US" sz="1600">
              <a:solidFill>
                <a:srgbClr val="000000"/>
              </a:solidFill>
              <a:latin typeface="Calibri"/>
              <a:ea typeface="Calibri"/>
              <a:cs typeface="Calibri"/>
            </a:endParaRPr>
          </a:p>
          <a:p>
            <a:endParaRPr lang="en-US" sz="1600">
              <a:solidFill>
                <a:srgbClr val="000000"/>
              </a:solidFill>
              <a:latin typeface="Calibri" panose="020F0502020204030204" pitchFamily="34" charset="0"/>
              <a:ea typeface="Calibri"/>
              <a:cs typeface="Calibri"/>
            </a:endParaRPr>
          </a:p>
          <a:p>
            <a:endParaRPr lang="en-US" sz="1600">
              <a:solidFill>
                <a:srgbClr val="000000"/>
              </a:solidFill>
              <a:latin typeface="Calibri"/>
              <a:ea typeface="Calibri"/>
              <a:cs typeface="Calibri"/>
            </a:endParaRPr>
          </a:p>
          <a:p>
            <a:pPr algn="l"/>
            <a:endParaRPr lang="en-US" sz="1600">
              <a:solidFill>
                <a:srgbClr val="000000"/>
              </a:solidFill>
              <a:latin typeface="Calibri" panose="020F0502020204030204" pitchFamily="34" charset="0"/>
              <a:ea typeface="Calibri"/>
              <a:cs typeface="Calibri"/>
            </a:endParaRPr>
          </a:p>
        </p:txBody>
      </p:sp>
      <p:pic>
        <p:nvPicPr>
          <p:cNvPr id="5" name="Picture 4" descr="PAG Manual: Protective Action Guides and Planning Guidance for Radiological Incidents.">
            <a:extLst>
              <a:ext uri="{FF2B5EF4-FFF2-40B4-BE49-F238E27FC236}">
                <a16:creationId xmlns:a16="http://schemas.microsoft.com/office/drawing/2014/main" id="{744077BF-EFC2-9A76-CD97-96340FC18993}"/>
              </a:ext>
            </a:extLst>
          </p:cNvPr>
          <p:cNvPicPr>
            <a:picLocks noChangeAspect="1"/>
          </p:cNvPicPr>
          <p:nvPr/>
        </p:nvPicPr>
        <p:blipFill>
          <a:blip r:embed="rId4">
            <a:extLst>
              <a:ext uri="{28A0092B-C50C-407E-A947-70E740481C1C}">
                <a14:useLocalDpi xmlns:a14="http://schemas.microsoft.com/office/drawing/2010/main"/>
              </a:ext>
            </a:extLst>
          </a:blip>
          <a:srcRect/>
          <a:stretch/>
        </p:blipFill>
        <p:spPr>
          <a:xfrm>
            <a:off x="7454348" y="1419307"/>
            <a:ext cx="3896700" cy="5100643"/>
          </a:xfrm>
          <a:prstGeom prst="rect">
            <a:avLst/>
          </a:prstGeom>
        </p:spPr>
      </p:pic>
      <p:sp>
        <p:nvSpPr>
          <p:cNvPr id="7" name="Slide Number Placeholder 3">
            <a:extLst>
              <a:ext uri="{FF2B5EF4-FFF2-40B4-BE49-F238E27FC236}">
                <a16:creationId xmlns:a16="http://schemas.microsoft.com/office/drawing/2014/main" id="{1BBE53C8-618B-E99E-F9D5-0E747CD09DCE}"/>
              </a:ext>
            </a:extLst>
          </p:cNvPr>
          <p:cNvSpPr>
            <a:spLocks noGrp="1"/>
          </p:cNvSpPr>
          <p:nvPr>
            <p:ph type="sldNum" sz="quarter" idx="12"/>
          </p:nvPr>
        </p:nvSpPr>
        <p:spPr>
          <a:xfrm>
            <a:off x="9305900" y="6218236"/>
            <a:ext cx="2743200" cy="365125"/>
          </a:xfrm>
          <a:prstGeom prst="rect">
            <a:avLst/>
          </a:prstGeom>
        </p:spPr>
        <p:txBody>
          <a:bodyPr/>
          <a:lstStyle>
            <a:lvl1pPr algn="r">
              <a:defRPr sz="1200">
                <a:solidFill>
                  <a:schemeClr val="tx1">
                    <a:lumMod val="50000"/>
                  </a:schemeClr>
                </a:solidFill>
                <a:latin typeface="Calibri" panose="020F0502020204030204" pitchFamily="34" charset="0"/>
                <a:cs typeface="Calibri" panose="020F0502020204030204" pitchFamily="34" charset="0"/>
              </a:defRPr>
            </a:lvl1pPr>
          </a:lstStyle>
          <a:p>
            <a:pPr>
              <a:defRPr/>
            </a:pPr>
            <a:fld id="{2EB38C8D-4465-457C-9714-7FFAF4550ACB}" type="slidenum">
              <a:rPr lang="en-US" smtClean="0"/>
              <a:pPr>
                <a:defRPr/>
              </a:pPr>
              <a:t>22</a:t>
            </a:fld>
            <a:endParaRPr lang="en-US"/>
          </a:p>
        </p:txBody>
      </p:sp>
    </p:spTree>
    <p:extLst>
      <p:ext uri="{BB962C8B-B14F-4D97-AF65-F5344CB8AC3E}">
        <p14:creationId xmlns:p14="http://schemas.microsoft.com/office/powerpoint/2010/main" val="250645830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646BC-B603-3338-08D3-0EBFDBA1A03B}"/>
              </a:ext>
            </a:extLst>
          </p:cNvPr>
          <p:cNvSpPr>
            <a:spLocks noGrp="1"/>
          </p:cNvSpPr>
          <p:nvPr>
            <p:ph type="title"/>
          </p:nvPr>
        </p:nvSpPr>
        <p:spPr/>
        <p:txBody>
          <a:bodyPr lIns="91440" tIns="45720" rIns="91440" bIns="45720" anchor="b" anchorCtr="0"/>
          <a:lstStyle/>
          <a:p>
            <a:r>
              <a:rPr lang="en-US" sz="3200">
                <a:latin typeface="Calibri"/>
                <a:cs typeface="Calibri"/>
              </a:rPr>
              <a:t>Nuclear/Radiological Incident Annex to Response and Recovery Federal Interagency Operational Plan </a:t>
            </a:r>
          </a:p>
        </p:txBody>
      </p:sp>
      <p:sp>
        <p:nvSpPr>
          <p:cNvPr id="3" name="Content Placeholder 2" descr="Cover of the Nuclear/Radiological Incident Annex to the Response and Recovery Federal Interagency Operational Plan">
            <a:extLst>
              <a:ext uri="{FF2B5EF4-FFF2-40B4-BE49-F238E27FC236}">
                <a16:creationId xmlns:a16="http://schemas.microsoft.com/office/drawing/2014/main" id="{A602ADE9-97E7-A961-C6CB-DD7BEA1162C1}"/>
              </a:ext>
            </a:extLst>
          </p:cNvPr>
          <p:cNvSpPr>
            <a:spLocks noGrp="1"/>
          </p:cNvSpPr>
          <p:nvPr>
            <p:ph idx="1"/>
          </p:nvPr>
        </p:nvSpPr>
        <p:spPr>
          <a:xfrm>
            <a:off x="609602" y="1414135"/>
            <a:ext cx="5486399" cy="4777765"/>
          </a:xfrm>
        </p:spPr>
        <p:txBody>
          <a:bodyPr/>
          <a:lstStyle/>
          <a:p>
            <a:pPr marL="455930" indent="-455930"/>
            <a:r>
              <a:rPr lang="en-US" sz="2400" b="0">
                <a:solidFill>
                  <a:schemeClr val="accent4">
                    <a:lumMod val="75000"/>
                  </a:schemeClr>
                </a:solidFill>
                <a:latin typeface="Calibri"/>
                <a:cs typeface="Calibri"/>
              </a:rPr>
              <a:t>The Federal Interagency Operational Plan (FIOP) provides a coordination and communication framework for interagency activities in response to and recovery from all hazards. </a:t>
            </a:r>
            <a:endParaRPr lang="en-US" sz="2400" b="0">
              <a:solidFill>
                <a:schemeClr val="accent4">
                  <a:lumMod val="75000"/>
                </a:schemeClr>
              </a:solidFill>
              <a:latin typeface="Calibri"/>
              <a:ea typeface="Calibri"/>
              <a:cs typeface="Calibri"/>
            </a:endParaRPr>
          </a:p>
          <a:p>
            <a:pPr marL="455930" indent="-455930"/>
            <a:r>
              <a:rPr lang="en-US" sz="2400" b="0">
                <a:solidFill>
                  <a:schemeClr val="accent4">
                    <a:lumMod val="75000"/>
                  </a:schemeClr>
                </a:solidFill>
                <a:latin typeface="Calibri"/>
                <a:cs typeface="Calibri"/>
              </a:rPr>
              <a:t>The NRIA complements the FIOP by utilizing the same base concept of operations but also provides federal guidance specific to the unique considerations of nuclear/radiological incidents.</a:t>
            </a:r>
            <a:endParaRPr lang="en-US" sz="2400" b="0">
              <a:solidFill>
                <a:schemeClr val="accent4">
                  <a:lumMod val="75000"/>
                </a:schemeClr>
              </a:solidFill>
              <a:latin typeface="Calibri"/>
              <a:ea typeface="Calibri"/>
              <a:cs typeface="Calibri"/>
            </a:endParaRPr>
          </a:p>
          <a:p>
            <a:pPr marL="455930" indent="-455930"/>
            <a:endParaRPr lang="en-US" sz="1600" b="0">
              <a:latin typeface="Calibri"/>
              <a:ea typeface="Calibri"/>
              <a:cs typeface="Calibri"/>
            </a:endParaRPr>
          </a:p>
        </p:txBody>
      </p:sp>
      <p:pic>
        <p:nvPicPr>
          <p:cNvPr id="13" name="Picture 13" descr="Nuclear/Radiological Incident Annex to the Response and Recovery Federal Interagency Operational Plan">
            <a:extLst>
              <a:ext uri="{FF2B5EF4-FFF2-40B4-BE49-F238E27FC236}">
                <a16:creationId xmlns:a16="http://schemas.microsoft.com/office/drawing/2014/main" id="{BF58404B-891D-B147-A4C4-D5F509C07B6F}"/>
              </a:ext>
            </a:extLst>
          </p:cNvPr>
          <p:cNvPicPr>
            <a:picLocks noGrp="1" noChangeAspect="1"/>
          </p:cNvPicPr>
          <p:nvPr>
            <p:ph idx="10"/>
          </p:nvPr>
        </p:nvPicPr>
        <p:blipFill rotWithShape="1">
          <a:blip r:embed="rId3"/>
          <a:srcRect l="2310" r="-1" b="3518"/>
          <a:stretch/>
        </p:blipFill>
        <p:spPr>
          <a:xfrm>
            <a:off x="7577093" y="1888635"/>
            <a:ext cx="3271527" cy="4192988"/>
          </a:xfrm>
        </p:spPr>
      </p:pic>
      <p:sp>
        <p:nvSpPr>
          <p:cNvPr id="4" name="TextBox 3">
            <a:extLst>
              <a:ext uri="{FF2B5EF4-FFF2-40B4-BE49-F238E27FC236}">
                <a16:creationId xmlns:a16="http://schemas.microsoft.com/office/drawing/2014/main" id="{A2074ADD-2A80-51CA-CC35-DAC79A3E3330}"/>
              </a:ext>
            </a:extLst>
          </p:cNvPr>
          <p:cNvSpPr txBox="1"/>
          <p:nvPr/>
        </p:nvSpPr>
        <p:spPr>
          <a:xfrm>
            <a:off x="899650" y="5902971"/>
            <a:ext cx="9208698"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accent4">
                    <a:lumMod val="75000"/>
                  </a:schemeClr>
                </a:solidFill>
                <a:latin typeface="Calibri"/>
                <a:ea typeface="Calibri"/>
                <a:cs typeface="Calibri"/>
              </a:rPr>
              <a:t>Photo credit:  FEMA NRIA</a:t>
            </a:r>
          </a:p>
          <a:p>
            <a:r>
              <a:rPr lang="en-US">
                <a:latin typeface="Calibri"/>
                <a:ea typeface="Calibri"/>
                <a:cs typeface="Calibri"/>
                <a:hlinkClick r:id="rId4">
                  <a:extLst>
                    <a:ext uri="{A12FA001-AC4F-418D-AE19-62706E023703}">
                      <ahyp:hlinkClr xmlns:ahyp="http://schemas.microsoft.com/office/drawing/2018/hyperlinkcolor" val="tx"/>
                    </a:ext>
                  </a:extLst>
                </a:hlinkClick>
              </a:rPr>
              <a:t>https://www.fema.gov/sites/default/files/documents/fema_incident-annex_nuclear-radiological.pdf</a:t>
            </a:r>
          </a:p>
        </p:txBody>
      </p:sp>
      <p:sp>
        <p:nvSpPr>
          <p:cNvPr id="5" name="Slide Number Placeholder 3">
            <a:extLst>
              <a:ext uri="{FF2B5EF4-FFF2-40B4-BE49-F238E27FC236}">
                <a16:creationId xmlns:a16="http://schemas.microsoft.com/office/drawing/2014/main" id="{98D56F14-2C23-414D-EE6E-C703F78511B5}"/>
              </a:ext>
            </a:extLst>
          </p:cNvPr>
          <p:cNvSpPr>
            <a:spLocks noGrp="1"/>
          </p:cNvSpPr>
          <p:nvPr>
            <p:ph type="sldNum" sz="quarter" idx="12"/>
          </p:nvPr>
        </p:nvSpPr>
        <p:spPr>
          <a:xfrm>
            <a:off x="9305900" y="6218236"/>
            <a:ext cx="2743200" cy="365125"/>
          </a:xfrm>
          <a:prstGeom prst="rect">
            <a:avLst/>
          </a:prstGeom>
        </p:spPr>
        <p:txBody>
          <a:bodyPr/>
          <a:lstStyle>
            <a:lvl1pPr algn="r">
              <a:defRPr sz="1200">
                <a:solidFill>
                  <a:schemeClr val="tx1">
                    <a:lumMod val="50000"/>
                  </a:schemeClr>
                </a:solidFill>
                <a:latin typeface="Calibri" panose="020F0502020204030204" pitchFamily="34" charset="0"/>
                <a:cs typeface="Calibri" panose="020F0502020204030204" pitchFamily="34" charset="0"/>
              </a:defRPr>
            </a:lvl1pPr>
          </a:lstStyle>
          <a:p>
            <a:pPr>
              <a:defRPr/>
            </a:pPr>
            <a:fld id="{2EB38C8D-4465-457C-9714-7FFAF4550ACB}" type="slidenum">
              <a:rPr lang="en-US" smtClean="0"/>
              <a:pPr>
                <a:defRPr/>
              </a:pPr>
              <a:t>23</a:t>
            </a:fld>
            <a:endParaRPr lang="en-US"/>
          </a:p>
        </p:txBody>
      </p:sp>
    </p:spTree>
    <p:extLst>
      <p:ext uri="{BB962C8B-B14F-4D97-AF65-F5344CB8AC3E}">
        <p14:creationId xmlns:p14="http://schemas.microsoft.com/office/powerpoint/2010/main" val="401184482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646BC-B603-3338-08D3-0EBFDBA1A03B}"/>
              </a:ext>
            </a:extLst>
          </p:cNvPr>
          <p:cNvSpPr>
            <a:spLocks noGrp="1"/>
          </p:cNvSpPr>
          <p:nvPr>
            <p:ph type="title"/>
          </p:nvPr>
        </p:nvSpPr>
        <p:spPr/>
        <p:txBody>
          <a:bodyPr lIns="91440" tIns="45720" rIns="91440" bIns="45720" anchor="b" anchorCtr="0"/>
          <a:lstStyle/>
          <a:p>
            <a:r>
              <a:rPr lang="en-US" sz="3700">
                <a:latin typeface="Calibri"/>
                <a:cs typeface="Calibri"/>
              </a:rPr>
              <a:t>The Medical Aspects of Radiation Incidents, 4th Edition</a:t>
            </a:r>
          </a:p>
        </p:txBody>
      </p:sp>
      <p:sp>
        <p:nvSpPr>
          <p:cNvPr id="3" name="Content Placeholder 2">
            <a:extLst>
              <a:ext uri="{FF2B5EF4-FFF2-40B4-BE49-F238E27FC236}">
                <a16:creationId xmlns:a16="http://schemas.microsoft.com/office/drawing/2014/main" id="{A602ADE9-97E7-A961-C6CB-DD7BEA1162C1}"/>
              </a:ext>
            </a:extLst>
          </p:cNvPr>
          <p:cNvSpPr>
            <a:spLocks noGrp="1"/>
          </p:cNvSpPr>
          <p:nvPr>
            <p:ph idx="1"/>
          </p:nvPr>
        </p:nvSpPr>
        <p:spPr/>
        <p:txBody>
          <a:bodyPr vert="horz" lIns="91440" tIns="45720" rIns="91440" bIns="45720" rtlCol="0" anchor="t">
            <a:normAutofit fontScale="92500" lnSpcReduction="10000"/>
          </a:bodyPr>
          <a:lstStyle/>
          <a:p>
            <a:pPr marL="455930" indent="-455930"/>
            <a:r>
              <a:rPr lang="en-US" sz="2400" b="0">
                <a:solidFill>
                  <a:schemeClr val="accent4">
                    <a:lumMod val="75000"/>
                  </a:schemeClr>
                </a:solidFill>
                <a:latin typeface="Calibri"/>
                <a:cs typeface="Calibri"/>
              </a:rPr>
              <a:t>Medical</a:t>
            </a:r>
            <a:r>
              <a:rPr lang="en-US" sz="2400" b="0">
                <a:solidFill>
                  <a:srgbClr val="5F5F5F"/>
                </a:solidFill>
                <a:latin typeface="Calibri"/>
                <a:cs typeface="Calibri"/>
              </a:rPr>
              <a:t> care providers are expected to deliver care to patients because of a multitude of scenarios. </a:t>
            </a:r>
            <a:endParaRPr lang="en-US" sz="2400" b="0">
              <a:ea typeface="Calibri" panose="020F0502020204030204" pitchFamily="34" charset="0"/>
              <a:cs typeface="Calibri"/>
            </a:endParaRPr>
          </a:p>
          <a:p>
            <a:pPr marL="455930" indent="-455930"/>
            <a:r>
              <a:rPr lang="en-US" sz="2400" b="0">
                <a:solidFill>
                  <a:srgbClr val="5F5F5F"/>
                </a:solidFill>
                <a:latin typeface="Calibri"/>
                <a:cs typeface="Calibri"/>
              </a:rPr>
              <a:t>One of those scenarios involves the patient who has been exposed to and/or contaminated with radioactive materials. </a:t>
            </a:r>
            <a:endParaRPr lang="en-US" sz="2400" b="0">
              <a:solidFill>
                <a:srgbClr val="5F5F5F"/>
              </a:solidFill>
              <a:ea typeface="Calibri" panose="020F0502020204030204" pitchFamily="34" charset="0"/>
              <a:cs typeface="Calibri"/>
            </a:endParaRPr>
          </a:p>
          <a:p>
            <a:pPr marL="455930" indent="-455930"/>
            <a:r>
              <a:rPr lang="en-US" sz="2400" b="0">
                <a:solidFill>
                  <a:schemeClr val="accent4">
                    <a:lumMod val="75000"/>
                  </a:schemeClr>
                </a:solidFill>
                <a:latin typeface="Calibri"/>
                <a:cs typeface="Calibri"/>
              </a:rPr>
              <a:t>This document is intended to provide basic information to physicians and other healthcare professionals necessary for the proper medical management of these individuals. </a:t>
            </a:r>
          </a:p>
        </p:txBody>
      </p:sp>
      <p:pic>
        <p:nvPicPr>
          <p:cNvPr id="6" name="Content Placeholder 5" descr="The Medical Aspects of Radiation Incidents, 4th Edition document.">
            <a:extLst>
              <a:ext uri="{FF2B5EF4-FFF2-40B4-BE49-F238E27FC236}">
                <a16:creationId xmlns:a16="http://schemas.microsoft.com/office/drawing/2014/main" id="{7133348C-BAF4-6429-265E-ABC1A99408F6}"/>
              </a:ext>
            </a:extLst>
          </p:cNvPr>
          <p:cNvPicPr>
            <a:picLocks noGrp="1" noChangeAspect="1"/>
          </p:cNvPicPr>
          <p:nvPr>
            <p:ph idx="10"/>
          </p:nvPr>
        </p:nvPicPr>
        <p:blipFill>
          <a:blip r:embed="rId3"/>
          <a:stretch>
            <a:fillRect/>
          </a:stretch>
        </p:blipFill>
        <p:spPr>
          <a:xfrm>
            <a:off x="6408738" y="2394673"/>
            <a:ext cx="5173662" cy="2602053"/>
          </a:xfrm>
        </p:spPr>
      </p:pic>
      <p:sp>
        <p:nvSpPr>
          <p:cNvPr id="4" name="TextBox 3">
            <a:extLst>
              <a:ext uri="{FF2B5EF4-FFF2-40B4-BE49-F238E27FC236}">
                <a16:creationId xmlns:a16="http://schemas.microsoft.com/office/drawing/2014/main" id="{8D50BEFF-A202-A2E9-FDA5-32FFF3EC8FA7}"/>
              </a:ext>
            </a:extLst>
          </p:cNvPr>
          <p:cNvSpPr txBox="1"/>
          <p:nvPr/>
        </p:nvSpPr>
        <p:spPr>
          <a:xfrm>
            <a:off x="1142999" y="5779698"/>
            <a:ext cx="825260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0F56DC"/>
                </a:solidFill>
                <a:latin typeface="Calibri"/>
                <a:ea typeface="Calibri"/>
                <a:cs typeface="Calibri"/>
                <a:hlinkClick r:id="rId4">
                  <a:extLst>
                    <a:ext uri="{A12FA001-AC4F-418D-AE19-62706E023703}">
                      <ahyp:hlinkClr xmlns:ahyp="http://schemas.microsoft.com/office/drawing/2018/hyperlinkcolor" val="tx"/>
                    </a:ext>
                  </a:extLst>
                </a:hlinkClick>
              </a:rPr>
              <a:t>https://orise.orau.gov/resources/reacts/documents/medical-aspects-of-radiation-incidents.pdf</a:t>
            </a:r>
            <a:endParaRPr lang="en-US" sz="1600">
              <a:solidFill>
                <a:srgbClr val="0F56DC"/>
              </a:solidFill>
              <a:latin typeface="Calibri"/>
              <a:ea typeface="Calibri"/>
              <a:cs typeface="Calibri"/>
            </a:endParaRPr>
          </a:p>
          <a:p>
            <a:endParaRPr lang="en-US" sz="1600">
              <a:solidFill>
                <a:srgbClr val="000000"/>
              </a:solidFill>
            </a:endParaRPr>
          </a:p>
        </p:txBody>
      </p:sp>
      <p:sp>
        <p:nvSpPr>
          <p:cNvPr id="5" name="Slide Number Placeholder 3">
            <a:extLst>
              <a:ext uri="{FF2B5EF4-FFF2-40B4-BE49-F238E27FC236}">
                <a16:creationId xmlns:a16="http://schemas.microsoft.com/office/drawing/2014/main" id="{8D99A9AF-366C-91A7-20C6-85C846B8D008}"/>
              </a:ext>
            </a:extLst>
          </p:cNvPr>
          <p:cNvSpPr>
            <a:spLocks noGrp="1"/>
          </p:cNvSpPr>
          <p:nvPr>
            <p:ph type="sldNum" sz="quarter" idx="12"/>
          </p:nvPr>
        </p:nvSpPr>
        <p:spPr>
          <a:xfrm>
            <a:off x="9305900" y="6218236"/>
            <a:ext cx="2743200" cy="365125"/>
          </a:xfrm>
          <a:prstGeom prst="rect">
            <a:avLst/>
          </a:prstGeom>
        </p:spPr>
        <p:txBody>
          <a:bodyPr/>
          <a:lstStyle>
            <a:lvl1pPr algn="r">
              <a:defRPr sz="1200">
                <a:solidFill>
                  <a:schemeClr val="tx1">
                    <a:lumMod val="50000"/>
                  </a:schemeClr>
                </a:solidFill>
                <a:latin typeface="Calibri" panose="020F0502020204030204" pitchFamily="34" charset="0"/>
                <a:cs typeface="Calibri" panose="020F0502020204030204" pitchFamily="34" charset="0"/>
              </a:defRPr>
            </a:lvl1pPr>
          </a:lstStyle>
          <a:p>
            <a:pPr>
              <a:defRPr/>
            </a:pPr>
            <a:fld id="{2EB38C8D-4465-457C-9714-7FFAF4550ACB}" type="slidenum">
              <a:rPr lang="en-US" smtClean="0"/>
              <a:pPr>
                <a:defRPr/>
              </a:pPr>
              <a:t>24</a:t>
            </a:fld>
            <a:endParaRPr lang="en-US"/>
          </a:p>
        </p:txBody>
      </p:sp>
    </p:spTree>
    <p:extLst>
      <p:ext uri="{BB962C8B-B14F-4D97-AF65-F5344CB8AC3E}">
        <p14:creationId xmlns:p14="http://schemas.microsoft.com/office/powerpoint/2010/main" val="357701979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0130E-0122-266E-0C11-75ECB6D38350}"/>
              </a:ext>
            </a:extLst>
          </p:cNvPr>
          <p:cNvSpPr>
            <a:spLocks noGrp="1"/>
          </p:cNvSpPr>
          <p:nvPr>
            <p:ph type="title"/>
          </p:nvPr>
        </p:nvSpPr>
        <p:spPr/>
        <p:txBody>
          <a:bodyPr vert="horz" lIns="121920" tIns="60960" rIns="121920" bIns="60960" rtlCol="0" anchor="b" anchorCtr="0">
            <a:normAutofit/>
          </a:bodyPr>
          <a:lstStyle/>
          <a:p>
            <a:r>
              <a:rPr lang="en-US" sz="3700">
                <a:latin typeface="Calibri"/>
                <a:ea typeface="Calibri"/>
                <a:cs typeface="Calibri"/>
              </a:rPr>
              <a:t>Questions regarding Dose Assessment?</a:t>
            </a:r>
            <a:endParaRPr lang="en-US">
              <a:ea typeface="Calibri" pitchFamily="34" charset="0"/>
              <a:cs typeface="Calibri" pitchFamily="34" charset="0"/>
            </a:endParaRPr>
          </a:p>
        </p:txBody>
      </p:sp>
      <p:sp>
        <p:nvSpPr>
          <p:cNvPr id="4" name="Slide Number Placeholder 3">
            <a:extLst>
              <a:ext uri="{FF2B5EF4-FFF2-40B4-BE49-F238E27FC236}">
                <a16:creationId xmlns:a16="http://schemas.microsoft.com/office/drawing/2014/main" id="{0F5B6502-EFB6-9883-EEC8-99357CB5D78C}"/>
              </a:ext>
            </a:extLst>
          </p:cNvPr>
          <p:cNvSpPr>
            <a:spLocks noGrp="1"/>
          </p:cNvSpPr>
          <p:nvPr>
            <p:ph type="sldNum" sz="quarter" idx="12"/>
          </p:nvPr>
        </p:nvSpPr>
        <p:spPr/>
        <p:txBody>
          <a:bodyPr/>
          <a:lstStyle/>
          <a:p>
            <a:fld id="{2EB38C8D-4465-457C-9714-7FFAF4550ACB}" type="slidenum">
              <a:rPr lang="en-US" dirty="0" smtClean="0">
                <a:solidFill>
                  <a:schemeClr val="accent5">
                    <a:lumMod val="50000"/>
                  </a:schemeClr>
                </a:solidFill>
              </a:rPr>
              <a:pPr/>
              <a:t>25</a:t>
            </a:fld>
            <a:endParaRPr lang="en-US">
              <a:solidFill>
                <a:schemeClr val="accent5">
                  <a:lumMod val="50000"/>
                </a:schemeClr>
              </a:solidFill>
              <a:cs typeface="Calibri"/>
            </a:endParaRPr>
          </a:p>
        </p:txBody>
      </p:sp>
    </p:spTree>
    <p:extLst>
      <p:ext uri="{BB962C8B-B14F-4D97-AF65-F5344CB8AC3E}">
        <p14:creationId xmlns:p14="http://schemas.microsoft.com/office/powerpoint/2010/main" val="211155912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2" y="3657600"/>
            <a:ext cx="11059884" cy="1162051"/>
          </a:xfrm>
        </p:spPr>
        <p:txBody>
          <a:bodyPr/>
          <a:lstStyle/>
          <a:p>
            <a:r>
              <a:rPr lang="en-US"/>
              <a:t>Dose Reconstruction</a:t>
            </a:r>
          </a:p>
        </p:txBody>
      </p:sp>
      <p:sp>
        <p:nvSpPr>
          <p:cNvPr id="6" name="Text Placeholder 5"/>
          <p:cNvSpPr>
            <a:spLocks noGrp="1"/>
          </p:cNvSpPr>
          <p:nvPr>
            <p:ph type="body" idx="1"/>
          </p:nvPr>
        </p:nvSpPr>
        <p:spPr>
          <a:xfrm>
            <a:off x="609601" y="4818668"/>
            <a:ext cx="10363200" cy="1650585"/>
          </a:xfrm>
        </p:spPr>
        <p:txBody>
          <a:bodyPr>
            <a:normAutofit/>
          </a:bodyPr>
          <a:lstStyle/>
          <a:p>
            <a:r>
              <a:rPr lang="en-US"/>
              <a:t>Phase: Intermediate / Late</a:t>
            </a:r>
          </a:p>
          <a:p>
            <a:r>
              <a:rPr lang="en-US"/>
              <a:t>Objective: Risk Mitigation</a:t>
            </a:r>
          </a:p>
          <a:p>
            <a:r>
              <a:rPr lang="en-US"/>
              <a:t>Functional Area: Radiation Health Assessment / Health Surveillance</a:t>
            </a:r>
          </a:p>
        </p:txBody>
      </p:sp>
    </p:spTree>
    <p:extLst>
      <p:ext uri="{BB962C8B-B14F-4D97-AF65-F5344CB8AC3E}">
        <p14:creationId xmlns:p14="http://schemas.microsoft.com/office/powerpoint/2010/main" val="208567606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61029-7BFE-C1E4-4F3F-80673498BE4D}"/>
              </a:ext>
            </a:extLst>
          </p:cNvPr>
          <p:cNvSpPr>
            <a:spLocks noGrp="1"/>
          </p:cNvSpPr>
          <p:nvPr>
            <p:ph type="title"/>
          </p:nvPr>
        </p:nvSpPr>
        <p:spPr>
          <a:xfrm>
            <a:off x="1317978" y="1113016"/>
            <a:ext cx="10162823" cy="732895"/>
          </a:xfrm>
        </p:spPr>
        <p:txBody>
          <a:bodyPr>
            <a:normAutofit fontScale="90000"/>
          </a:bodyPr>
          <a:lstStyle/>
          <a:p>
            <a:r>
              <a:rPr lang="en-US" sz="3700" b="1">
                <a:solidFill>
                  <a:srgbClr val="0039A6"/>
                </a:solidFill>
                <a:latin typeface="Calibri"/>
                <a:ea typeface="Calibri"/>
                <a:cs typeface="Calibri"/>
              </a:rPr>
              <a:t>Response Objectives, Functions, and Activities Dose Reconstruction</a:t>
            </a:r>
            <a:br>
              <a:rPr lang="en-US" sz="3700" b="1">
                <a:solidFill>
                  <a:srgbClr val="0039A6"/>
                </a:solidFill>
                <a:latin typeface="Calibri"/>
                <a:ea typeface="Calibri"/>
                <a:cs typeface="Calibri"/>
              </a:rPr>
            </a:br>
            <a:endParaRPr lang="en-US" sz="3733" b="1">
              <a:solidFill>
                <a:srgbClr val="0039A6"/>
              </a:solidFill>
              <a:latin typeface="Calibri" pitchFamily="34" charset="0"/>
            </a:endParaRPr>
          </a:p>
        </p:txBody>
      </p:sp>
      <p:sp>
        <p:nvSpPr>
          <p:cNvPr id="3" name="Slide Number Placeholder 2">
            <a:extLst>
              <a:ext uri="{FF2B5EF4-FFF2-40B4-BE49-F238E27FC236}">
                <a16:creationId xmlns:a16="http://schemas.microsoft.com/office/drawing/2014/main" id="{B257B64A-FB02-126E-758F-C9AF5310E72C}"/>
              </a:ext>
            </a:extLst>
          </p:cNvPr>
          <p:cNvSpPr>
            <a:spLocks noGrp="1"/>
          </p:cNvSpPr>
          <p:nvPr>
            <p:ph type="sldNum" sz="quarter" idx="12"/>
          </p:nvPr>
        </p:nvSpPr>
        <p:spPr/>
        <p:txBody>
          <a:bodyPr/>
          <a:lstStyle/>
          <a:p>
            <a:fld id="{2EB38C8D-4465-457C-9714-7FFAF4550ACB}" type="slidenum">
              <a:rPr lang="en-US" smtClean="0"/>
              <a:t>27</a:t>
            </a:fld>
            <a:endParaRPr lang="en-US"/>
          </a:p>
        </p:txBody>
      </p:sp>
      <p:pic>
        <p:nvPicPr>
          <p:cNvPr id="8" name="Picture 7" descr="Intermediate phase, risk mitigation activities: dose reconstruction.">
            <a:extLst>
              <a:ext uri="{FF2B5EF4-FFF2-40B4-BE49-F238E27FC236}">
                <a16:creationId xmlns:a16="http://schemas.microsoft.com/office/drawing/2014/main" id="{40AB77F7-390B-807C-433C-BC25C339DCC6}"/>
              </a:ext>
            </a:extLst>
          </p:cNvPr>
          <p:cNvPicPr>
            <a:picLocks noChangeAspect="1"/>
          </p:cNvPicPr>
          <p:nvPr/>
        </p:nvPicPr>
        <p:blipFill>
          <a:blip r:embed="rId3"/>
          <a:stretch>
            <a:fillRect/>
          </a:stretch>
        </p:blipFill>
        <p:spPr>
          <a:xfrm>
            <a:off x="10886" y="2828"/>
            <a:ext cx="12181114" cy="6852344"/>
          </a:xfrm>
          <a:prstGeom prst="rect">
            <a:avLst/>
          </a:prstGeom>
        </p:spPr>
      </p:pic>
      <p:sp>
        <p:nvSpPr>
          <p:cNvPr id="6" name="Rectangle 5" descr="Intermediate phase risk mitigation activity:  dose reconstruction">
            <a:extLst>
              <a:ext uri="{FF2B5EF4-FFF2-40B4-BE49-F238E27FC236}">
                <a16:creationId xmlns:a16="http://schemas.microsoft.com/office/drawing/2014/main" id="{028E37A9-5122-31FC-5EEA-3C99AD32C4CD}"/>
              </a:ext>
            </a:extLst>
          </p:cNvPr>
          <p:cNvSpPr/>
          <p:nvPr/>
        </p:nvSpPr>
        <p:spPr>
          <a:xfrm>
            <a:off x="5674514" y="3217379"/>
            <a:ext cx="3415018" cy="1413166"/>
          </a:xfrm>
          <a:prstGeom prst="rect">
            <a:avLst/>
          </a:prstGeom>
          <a:noFill/>
          <a:ln w="63500">
            <a:solidFill>
              <a:srgbClr val="F927EA"/>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902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D95EB-E792-927D-FB3B-BBA91BBB526F}"/>
              </a:ext>
            </a:extLst>
          </p:cNvPr>
          <p:cNvSpPr>
            <a:spLocks noGrp="1"/>
          </p:cNvSpPr>
          <p:nvPr>
            <p:ph type="title"/>
          </p:nvPr>
        </p:nvSpPr>
        <p:spPr/>
        <p:txBody>
          <a:bodyPr lIns="91440" tIns="45720" rIns="91440" bIns="45720" anchor="b" anchorCtr="0"/>
          <a:lstStyle/>
          <a:p>
            <a:r>
              <a:rPr lang="en-US" sz="3700">
                <a:latin typeface="Calibri"/>
                <a:ea typeface="Calibri"/>
                <a:cs typeface="Calibri"/>
              </a:rPr>
              <a:t>Dose Reconstruction Learning Objectives</a:t>
            </a:r>
          </a:p>
        </p:txBody>
      </p:sp>
      <p:sp>
        <p:nvSpPr>
          <p:cNvPr id="3" name="Text Placeholder 2">
            <a:extLst>
              <a:ext uri="{FF2B5EF4-FFF2-40B4-BE49-F238E27FC236}">
                <a16:creationId xmlns:a16="http://schemas.microsoft.com/office/drawing/2014/main" id="{8294387E-2BB1-80FE-7CA3-8C7A4F236702}"/>
              </a:ext>
            </a:extLst>
          </p:cNvPr>
          <p:cNvSpPr>
            <a:spLocks noGrp="1"/>
          </p:cNvSpPr>
          <p:nvPr>
            <p:ph type="body" sz="quarter" idx="10"/>
          </p:nvPr>
        </p:nvSpPr>
        <p:spPr/>
        <p:txBody>
          <a:bodyPr vert="horz" lIns="91440" tIns="45720" rIns="91440" bIns="45720" rtlCol="0" anchor="t">
            <a:normAutofit/>
          </a:bodyPr>
          <a:lstStyle/>
          <a:p>
            <a:pPr marL="456565" indent="-456565"/>
            <a:r>
              <a:rPr lang="en-US" sz="2800">
                <a:solidFill>
                  <a:srgbClr val="5F5F5F"/>
                </a:solidFill>
              </a:rPr>
              <a:t>Describe which agencies are involved in dose reconstruction for responders and members of the public.</a:t>
            </a:r>
            <a:endParaRPr lang="en-US" sz="2800">
              <a:solidFill>
                <a:srgbClr val="5F5F5F"/>
              </a:solidFill>
              <a:cs typeface="Calibri"/>
            </a:endParaRPr>
          </a:p>
          <a:p>
            <a:pPr marL="456565" indent="-456565"/>
            <a:r>
              <a:rPr lang="en-US" sz="2800">
                <a:solidFill>
                  <a:srgbClr val="5F5F5F"/>
                </a:solidFill>
              </a:rPr>
              <a:t>Identify methods to determine doses received by responders and members of the public.</a:t>
            </a:r>
            <a:endParaRPr lang="en-US" sz="2800">
              <a:solidFill>
                <a:srgbClr val="5F5F5F"/>
              </a:solidFill>
              <a:cs typeface="Calibri"/>
            </a:endParaRPr>
          </a:p>
          <a:p>
            <a:pPr marL="0" indent="0">
              <a:buNone/>
            </a:pPr>
            <a:endParaRPr lang="en-US">
              <a:solidFill>
                <a:srgbClr val="5F5F5F"/>
              </a:solidFill>
            </a:endParaRPr>
          </a:p>
        </p:txBody>
      </p:sp>
      <p:sp>
        <p:nvSpPr>
          <p:cNvPr id="5" name="Slide Number Placeholder 3">
            <a:extLst>
              <a:ext uri="{FF2B5EF4-FFF2-40B4-BE49-F238E27FC236}">
                <a16:creationId xmlns:a16="http://schemas.microsoft.com/office/drawing/2014/main" id="{B30F86C3-D2BE-EA95-196B-A85F22CAF320}"/>
              </a:ext>
            </a:extLst>
          </p:cNvPr>
          <p:cNvSpPr>
            <a:spLocks noGrp="1"/>
          </p:cNvSpPr>
          <p:nvPr>
            <p:ph type="sldNum" sz="quarter" idx="12"/>
          </p:nvPr>
        </p:nvSpPr>
        <p:spPr>
          <a:xfrm>
            <a:off x="9305900" y="6218236"/>
            <a:ext cx="2743200" cy="365125"/>
          </a:xfrm>
          <a:prstGeom prst="rect">
            <a:avLst/>
          </a:prstGeom>
        </p:spPr>
        <p:txBody>
          <a:bodyPr/>
          <a:lstStyle>
            <a:lvl1pPr algn="r">
              <a:defRPr sz="1200">
                <a:solidFill>
                  <a:schemeClr val="tx1">
                    <a:lumMod val="50000"/>
                  </a:schemeClr>
                </a:solidFill>
                <a:latin typeface="Calibri" panose="020F0502020204030204" pitchFamily="34" charset="0"/>
                <a:cs typeface="Calibri" panose="020F0502020204030204" pitchFamily="34" charset="0"/>
              </a:defRPr>
            </a:lvl1pPr>
          </a:lstStyle>
          <a:p>
            <a:pPr>
              <a:defRPr/>
            </a:pPr>
            <a:fld id="{2EB38C8D-4465-457C-9714-7FFAF4550ACB}" type="slidenum">
              <a:rPr lang="en-US" smtClean="0"/>
              <a:pPr>
                <a:defRPr/>
              </a:pPr>
              <a:t>28</a:t>
            </a:fld>
            <a:endParaRPr lang="en-US"/>
          </a:p>
        </p:txBody>
      </p:sp>
    </p:spTree>
    <p:extLst>
      <p:ext uri="{BB962C8B-B14F-4D97-AF65-F5344CB8AC3E}">
        <p14:creationId xmlns:p14="http://schemas.microsoft.com/office/powerpoint/2010/main" val="244658659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D95EB-E792-927D-FB3B-BBA91BBB526F}"/>
              </a:ext>
            </a:extLst>
          </p:cNvPr>
          <p:cNvSpPr>
            <a:spLocks noGrp="1"/>
          </p:cNvSpPr>
          <p:nvPr>
            <p:ph type="title"/>
          </p:nvPr>
        </p:nvSpPr>
        <p:spPr/>
        <p:txBody>
          <a:bodyPr lIns="91440" tIns="45720" rIns="91440" bIns="45720" anchor="b" anchorCtr="0"/>
          <a:lstStyle/>
          <a:p>
            <a:r>
              <a:rPr lang="en-US" sz="3700">
                <a:latin typeface="Calibri"/>
                <a:ea typeface="Calibri"/>
                <a:cs typeface="Calibri"/>
              </a:rPr>
              <a:t>Dose Reconstruction Relationships</a:t>
            </a:r>
            <a:endParaRPr lang="en-US"/>
          </a:p>
        </p:txBody>
      </p:sp>
      <p:sp>
        <p:nvSpPr>
          <p:cNvPr id="3" name="Text Placeholder 2">
            <a:extLst>
              <a:ext uri="{FF2B5EF4-FFF2-40B4-BE49-F238E27FC236}">
                <a16:creationId xmlns:a16="http://schemas.microsoft.com/office/drawing/2014/main" id="{8294387E-2BB1-80FE-7CA3-8C7A4F236702}"/>
              </a:ext>
            </a:extLst>
          </p:cNvPr>
          <p:cNvSpPr>
            <a:spLocks noGrp="1"/>
          </p:cNvSpPr>
          <p:nvPr>
            <p:ph type="body" sz="quarter" idx="10"/>
          </p:nvPr>
        </p:nvSpPr>
        <p:spPr/>
        <p:txBody>
          <a:bodyPr vert="horz" lIns="91440" tIns="45720" rIns="91440" bIns="45720" rtlCol="0" anchor="t">
            <a:normAutofit/>
          </a:bodyPr>
          <a:lstStyle/>
          <a:p>
            <a:pPr marL="456565" indent="-456565">
              <a:buClr>
                <a:srgbClr val="541900"/>
              </a:buClr>
              <a:buSzPct val="70000"/>
            </a:pPr>
            <a:r>
              <a:rPr lang="en-US" sz="3200" b="1">
                <a:solidFill>
                  <a:srgbClr val="5F5F5F"/>
                </a:solidFill>
                <a:latin typeface="Calibri"/>
                <a:cs typeface="Calibri"/>
              </a:rPr>
              <a:t>Prerequisites</a:t>
            </a:r>
            <a:endParaRPr lang="en-US" sz="2650">
              <a:solidFill>
                <a:srgbClr val="BF9000"/>
              </a:solidFill>
              <a:latin typeface="Calibri"/>
              <a:cs typeface="Calibri"/>
            </a:endParaRPr>
          </a:p>
          <a:p>
            <a:pPr marL="989965" lvl="1" indent="-380365">
              <a:buClr>
                <a:srgbClr val="541900"/>
              </a:buClr>
              <a:buSzPct val="70000"/>
            </a:pPr>
            <a:r>
              <a:rPr lang="en-US" sz="2800">
                <a:solidFill>
                  <a:srgbClr val="5F5F5F"/>
                </a:solidFill>
                <a:latin typeface="Calibri"/>
                <a:cs typeface="Calibri"/>
              </a:rPr>
              <a:t>Dose Assessment</a:t>
            </a:r>
            <a:endParaRPr lang="en-US" sz="2800" b="1">
              <a:solidFill>
                <a:srgbClr val="5F5F5F"/>
              </a:solidFill>
              <a:latin typeface="Calibri"/>
              <a:cs typeface="Calibri"/>
            </a:endParaRPr>
          </a:p>
          <a:p>
            <a:pPr marL="1523365" lvl="2" indent="-304165"/>
            <a:r>
              <a:rPr lang="en-US" sz="2800">
                <a:solidFill>
                  <a:srgbClr val="5F5F5F"/>
                </a:solidFill>
                <a:latin typeface="Calibri"/>
                <a:cs typeface="Calibri"/>
              </a:rPr>
              <a:t>Dosimetry information from responders</a:t>
            </a:r>
          </a:p>
          <a:p>
            <a:pPr marL="1523365" lvl="2" indent="-304165"/>
            <a:r>
              <a:rPr lang="en-US" sz="2800">
                <a:solidFill>
                  <a:srgbClr val="5F5F5F"/>
                </a:solidFill>
                <a:latin typeface="Calibri"/>
                <a:cs typeface="Calibri"/>
              </a:rPr>
              <a:t>Screening information from evacuees</a:t>
            </a:r>
          </a:p>
          <a:p>
            <a:pPr marL="1523365" lvl="2" indent="-304165"/>
            <a:r>
              <a:rPr lang="en-US" sz="2800">
                <a:solidFill>
                  <a:srgbClr val="5F5F5F"/>
                </a:solidFill>
                <a:latin typeface="Calibri"/>
                <a:cs typeface="Calibri"/>
              </a:rPr>
              <a:t>Location/duration information from members of public</a:t>
            </a:r>
          </a:p>
          <a:p>
            <a:pPr marL="1523365" lvl="2" indent="-304165"/>
            <a:r>
              <a:rPr lang="en-US" sz="2800">
                <a:solidFill>
                  <a:srgbClr val="5F5F5F"/>
                </a:solidFill>
                <a:latin typeface="Calibri"/>
                <a:cs typeface="Calibri"/>
              </a:rPr>
              <a:t>Post-incident models</a:t>
            </a:r>
            <a:endParaRPr lang="en-US" sz="2800">
              <a:solidFill>
                <a:srgbClr val="BF9000"/>
              </a:solidFill>
              <a:latin typeface="Calibri"/>
              <a:cs typeface="Calibri"/>
            </a:endParaRPr>
          </a:p>
          <a:p>
            <a:pPr marL="989965" lvl="1" indent="-380365">
              <a:buClr>
                <a:srgbClr val="541900"/>
              </a:buClr>
              <a:buSzPct val="70000"/>
            </a:pPr>
            <a:r>
              <a:rPr lang="en-US" sz="2800">
                <a:solidFill>
                  <a:srgbClr val="5F5F5F"/>
                </a:solidFill>
                <a:latin typeface="Calibri"/>
                <a:cs typeface="Calibri"/>
              </a:rPr>
              <a:t>Follow-on testing and tracking of affected individuals</a:t>
            </a:r>
          </a:p>
          <a:p>
            <a:pPr marL="989965" lvl="1" indent="-380365"/>
            <a:endParaRPr lang="en-US" sz="2700">
              <a:solidFill>
                <a:srgbClr val="5F5F5F"/>
              </a:solidFill>
              <a:latin typeface="Calibri"/>
              <a:cs typeface="Calibri"/>
            </a:endParaRPr>
          </a:p>
          <a:p>
            <a:pPr marL="608965" lvl="1" indent="0">
              <a:buNone/>
            </a:pPr>
            <a:endParaRPr lang="en-US" sz="2133">
              <a:solidFill>
                <a:srgbClr val="5F5F5F"/>
              </a:solidFill>
              <a:cs typeface="Calibri" panose="020F0502020204030204"/>
            </a:endParaRPr>
          </a:p>
          <a:p>
            <a:pPr marL="989965" lvl="1" indent="-380365"/>
            <a:endParaRPr lang="en-US">
              <a:solidFill>
                <a:srgbClr val="BF9000"/>
              </a:solidFill>
              <a:cs typeface="Calibri" panose="020F0502020204030204"/>
            </a:endParaRPr>
          </a:p>
        </p:txBody>
      </p:sp>
      <p:sp>
        <p:nvSpPr>
          <p:cNvPr id="5" name="Slide Number Placeholder 3">
            <a:extLst>
              <a:ext uri="{FF2B5EF4-FFF2-40B4-BE49-F238E27FC236}">
                <a16:creationId xmlns:a16="http://schemas.microsoft.com/office/drawing/2014/main" id="{BDF37E0B-DB11-A86E-9401-36CD3707B5EF}"/>
              </a:ext>
            </a:extLst>
          </p:cNvPr>
          <p:cNvSpPr>
            <a:spLocks noGrp="1"/>
          </p:cNvSpPr>
          <p:nvPr>
            <p:ph type="sldNum" sz="quarter" idx="12"/>
          </p:nvPr>
        </p:nvSpPr>
        <p:spPr>
          <a:xfrm>
            <a:off x="9305900" y="6218236"/>
            <a:ext cx="2743200" cy="365125"/>
          </a:xfrm>
          <a:prstGeom prst="rect">
            <a:avLst/>
          </a:prstGeom>
        </p:spPr>
        <p:txBody>
          <a:bodyPr/>
          <a:lstStyle>
            <a:lvl1pPr algn="r">
              <a:defRPr sz="1200">
                <a:solidFill>
                  <a:schemeClr val="tx1">
                    <a:lumMod val="50000"/>
                  </a:schemeClr>
                </a:solidFill>
                <a:latin typeface="Calibri" panose="020F0502020204030204" pitchFamily="34" charset="0"/>
                <a:cs typeface="Calibri" panose="020F0502020204030204" pitchFamily="34" charset="0"/>
              </a:defRPr>
            </a:lvl1pPr>
          </a:lstStyle>
          <a:p>
            <a:pPr>
              <a:defRPr/>
            </a:pPr>
            <a:fld id="{2EB38C8D-4465-457C-9714-7FFAF4550ACB}" type="slidenum">
              <a:rPr lang="en-US" smtClean="0"/>
              <a:pPr>
                <a:defRPr/>
              </a:pPr>
              <a:t>29</a:t>
            </a:fld>
            <a:endParaRPr lang="en-US"/>
          </a:p>
        </p:txBody>
      </p:sp>
    </p:spTree>
    <p:extLst>
      <p:ext uri="{BB962C8B-B14F-4D97-AF65-F5344CB8AC3E}">
        <p14:creationId xmlns:p14="http://schemas.microsoft.com/office/powerpoint/2010/main" val="425969866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61029-7BFE-C1E4-4F3F-80673498BE4D}"/>
              </a:ext>
            </a:extLst>
          </p:cNvPr>
          <p:cNvSpPr>
            <a:spLocks noGrp="1"/>
          </p:cNvSpPr>
          <p:nvPr>
            <p:ph type="title"/>
          </p:nvPr>
        </p:nvSpPr>
        <p:spPr>
          <a:xfrm>
            <a:off x="1317978" y="1113016"/>
            <a:ext cx="10162823" cy="732895"/>
          </a:xfrm>
        </p:spPr>
        <p:txBody>
          <a:bodyPr>
            <a:normAutofit/>
          </a:bodyPr>
          <a:lstStyle/>
          <a:p>
            <a:r>
              <a:rPr lang="en-US" sz="3733" b="1">
                <a:solidFill>
                  <a:srgbClr val="0039A6"/>
                </a:solidFill>
                <a:latin typeface="Calibri" pitchFamily="34" charset="0"/>
              </a:rPr>
              <a:t>Response Objectives, Functions, and Activities</a:t>
            </a:r>
          </a:p>
        </p:txBody>
      </p:sp>
      <p:sp>
        <p:nvSpPr>
          <p:cNvPr id="3" name="Slide Number Placeholder 2">
            <a:extLst>
              <a:ext uri="{FF2B5EF4-FFF2-40B4-BE49-F238E27FC236}">
                <a16:creationId xmlns:a16="http://schemas.microsoft.com/office/drawing/2014/main" id="{B257B64A-FB02-126E-758F-C9AF5310E72C}"/>
              </a:ext>
            </a:extLst>
          </p:cNvPr>
          <p:cNvSpPr>
            <a:spLocks noGrp="1"/>
          </p:cNvSpPr>
          <p:nvPr>
            <p:ph type="sldNum" sz="quarter" idx="12"/>
          </p:nvPr>
        </p:nvSpPr>
        <p:spPr/>
        <p:txBody>
          <a:bodyPr/>
          <a:lstStyle/>
          <a:p>
            <a:fld id="{2EB38C8D-4465-457C-9714-7FFAF4550ACB}" type="slidenum">
              <a:rPr lang="en-US" smtClean="0"/>
              <a:t>3</a:t>
            </a:fld>
            <a:endParaRPr lang="en-US"/>
          </a:p>
        </p:txBody>
      </p:sp>
      <p:pic>
        <p:nvPicPr>
          <p:cNvPr id="8" name="Picture 7" descr="Response objectives &amp; activities are organized by time phase. Pink box highlights intermediate phase activities.">
            <a:extLst>
              <a:ext uri="{FF2B5EF4-FFF2-40B4-BE49-F238E27FC236}">
                <a16:creationId xmlns:a16="http://schemas.microsoft.com/office/drawing/2014/main" id="{7609DDDB-F9FB-8F8E-599F-C13DED82D20B}"/>
              </a:ext>
            </a:extLst>
          </p:cNvPr>
          <p:cNvPicPr>
            <a:picLocks noChangeAspect="1"/>
          </p:cNvPicPr>
          <p:nvPr/>
        </p:nvPicPr>
        <p:blipFill>
          <a:blip r:embed="rId3"/>
          <a:stretch>
            <a:fillRect/>
          </a:stretch>
        </p:blipFill>
        <p:spPr>
          <a:xfrm>
            <a:off x="10886" y="2828"/>
            <a:ext cx="12181113" cy="6961199"/>
          </a:xfrm>
          <a:prstGeom prst="rect">
            <a:avLst/>
          </a:prstGeom>
        </p:spPr>
      </p:pic>
      <p:sp>
        <p:nvSpPr>
          <p:cNvPr id="6" name="Rectangle 5" descr="Intermediate phase activities: dose assessment, specialized medical care, dose reconstruction &amp; re-entry.">
            <a:extLst>
              <a:ext uri="{FF2B5EF4-FFF2-40B4-BE49-F238E27FC236}">
                <a16:creationId xmlns:a16="http://schemas.microsoft.com/office/drawing/2014/main" id="{028E37A9-5122-31FC-5EEA-3C99AD32C4CD}"/>
              </a:ext>
            </a:extLst>
          </p:cNvPr>
          <p:cNvSpPr/>
          <p:nvPr/>
        </p:nvSpPr>
        <p:spPr>
          <a:xfrm flipH="1">
            <a:off x="1716252" y="3254471"/>
            <a:ext cx="10472756" cy="1402958"/>
          </a:xfrm>
          <a:prstGeom prst="rect">
            <a:avLst/>
          </a:prstGeom>
          <a:noFill/>
          <a:ln w="63500">
            <a:solidFill>
              <a:srgbClr val="F927EA"/>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0362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D95EB-E792-927D-FB3B-BBA91BBB526F}"/>
              </a:ext>
            </a:extLst>
          </p:cNvPr>
          <p:cNvSpPr>
            <a:spLocks noGrp="1"/>
          </p:cNvSpPr>
          <p:nvPr>
            <p:ph type="title"/>
          </p:nvPr>
        </p:nvSpPr>
        <p:spPr/>
        <p:txBody>
          <a:bodyPr lIns="91440" tIns="45720" rIns="91440" bIns="45720" anchor="b" anchorCtr="0"/>
          <a:lstStyle/>
          <a:p>
            <a:r>
              <a:rPr lang="en-US" sz="3700">
                <a:latin typeface="Calibri"/>
                <a:ea typeface="Calibri"/>
                <a:cs typeface="Calibri"/>
              </a:rPr>
              <a:t>Dose Reconstruction Relationships, cont'd.</a:t>
            </a:r>
            <a:endParaRPr lang="en-US"/>
          </a:p>
        </p:txBody>
      </p:sp>
      <p:sp>
        <p:nvSpPr>
          <p:cNvPr id="3" name="Text Placeholder 2">
            <a:extLst>
              <a:ext uri="{FF2B5EF4-FFF2-40B4-BE49-F238E27FC236}">
                <a16:creationId xmlns:a16="http://schemas.microsoft.com/office/drawing/2014/main" id="{8294387E-2BB1-80FE-7CA3-8C7A4F236702}"/>
              </a:ext>
            </a:extLst>
          </p:cNvPr>
          <p:cNvSpPr>
            <a:spLocks noGrp="1"/>
          </p:cNvSpPr>
          <p:nvPr>
            <p:ph type="body" sz="quarter" idx="10"/>
          </p:nvPr>
        </p:nvSpPr>
        <p:spPr/>
        <p:txBody>
          <a:bodyPr/>
          <a:lstStyle/>
          <a:p>
            <a:pPr>
              <a:buClr>
                <a:srgbClr val="541900"/>
              </a:buClr>
              <a:buSzPct val="70000"/>
            </a:pPr>
            <a:r>
              <a:rPr lang="en-US" sz="3200" b="1">
                <a:solidFill>
                  <a:srgbClr val="5F5F5F"/>
                </a:solidFill>
              </a:rPr>
              <a:t>Concurrencies</a:t>
            </a:r>
          </a:p>
          <a:p>
            <a:pPr lvl="1">
              <a:buSzPct val="70000"/>
            </a:pPr>
            <a:r>
              <a:rPr lang="en-US">
                <a:solidFill>
                  <a:srgbClr val="5F5F5F"/>
                </a:solidFill>
              </a:rPr>
              <a:t>Return</a:t>
            </a:r>
          </a:p>
          <a:p>
            <a:pPr lvl="1">
              <a:buSzPct val="70000"/>
            </a:pPr>
            <a:r>
              <a:rPr lang="en-US">
                <a:solidFill>
                  <a:srgbClr val="5F5F5F"/>
                </a:solidFill>
              </a:rPr>
              <a:t>Cleanup</a:t>
            </a:r>
          </a:p>
          <a:p>
            <a:pPr>
              <a:buClr>
                <a:srgbClr val="541900"/>
              </a:buClr>
              <a:buSzPct val="70000"/>
            </a:pPr>
            <a:r>
              <a:rPr lang="en-US" sz="3200" b="1">
                <a:solidFill>
                  <a:srgbClr val="5F5F5F"/>
                </a:solidFill>
              </a:rPr>
              <a:t>Dependencies</a:t>
            </a:r>
          </a:p>
          <a:p>
            <a:pPr lvl="1">
              <a:buSzPct val="70000"/>
            </a:pPr>
            <a:r>
              <a:rPr lang="en-US">
                <a:solidFill>
                  <a:srgbClr val="5F5F5F"/>
                </a:solidFill>
              </a:rPr>
              <a:t>Long-term Health Surveillance</a:t>
            </a:r>
          </a:p>
          <a:p>
            <a:pPr lvl="1"/>
            <a:endParaRPr lang="en-US"/>
          </a:p>
        </p:txBody>
      </p:sp>
      <p:sp>
        <p:nvSpPr>
          <p:cNvPr id="5" name="Slide Number Placeholder 3">
            <a:extLst>
              <a:ext uri="{FF2B5EF4-FFF2-40B4-BE49-F238E27FC236}">
                <a16:creationId xmlns:a16="http://schemas.microsoft.com/office/drawing/2014/main" id="{518947D8-AAC4-8EB8-786C-371F625680A5}"/>
              </a:ext>
            </a:extLst>
          </p:cNvPr>
          <p:cNvSpPr>
            <a:spLocks noGrp="1"/>
          </p:cNvSpPr>
          <p:nvPr>
            <p:ph type="sldNum" sz="quarter" idx="12"/>
          </p:nvPr>
        </p:nvSpPr>
        <p:spPr>
          <a:xfrm>
            <a:off x="9305900" y="6218236"/>
            <a:ext cx="2743200" cy="365125"/>
          </a:xfrm>
          <a:prstGeom prst="rect">
            <a:avLst/>
          </a:prstGeom>
        </p:spPr>
        <p:txBody>
          <a:bodyPr/>
          <a:lstStyle>
            <a:lvl1pPr algn="r">
              <a:defRPr sz="1200">
                <a:solidFill>
                  <a:schemeClr val="tx1">
                    <a:lumMod val="50000"/>
                  </a:schemeClr>
                </a:solidFill>
                <a:latin typeface="Calibri" panose="020F0502020204030204" pitchFamily="34" charset="0"/>
                <a:cs typeface="Calibri" panose="020F0502020204030204" pitchFamily="34" charset="0"/>
              </a:defRPr>
            </a:lvl1pPr>
          </a:lstStyle>
          <a:p>
            <a:pPr>
              <a:defRPr/>
            </a:pPr>
            <a:fld id="{2EB38C8D-4465-457C-9714-7FFAF4550ACB}" type="slidenum">
              <a:rPr lang="en-US" smtClean="0"/>
              <a:pPr>
                <a:defRPr/>
              </a:pPr>
              <a:t>30</a:t>
            </a:fld>
            <a:endParaRPr lang="en-US"/>
          </a:p>
        </p:txBody>
      </p:sp>
    </p:spTree>
    <p:extLst>
      <p:ext uri="{BB962C8B-B14F-4D97-AF65-F5344CB8AC3E}">
        <p14:creationId xmlns:p14="http://schemas.microsoft.com/office/powerpoint/2010/main" val="61840587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E3BD7-1E35-00A2-0448-B77A308C6F28}"/>
              </a:ext>
            </a:extLst>
          </p:cNvPr>
          <p:cNvSpPr>
            <a:spLocks noGrp="1"/>
          </p:cNvSpPr>
          <p:nvPr>
            <p:ph type="title"/>
          </p:nvPr>
        </p:nvSpPr>
        <p:spPr/>
        <p:txBody>
          <a:bodyPr lIns="91440" tIns="45720" rIns="91440" bIns="45720" anchor="b" anchorCtr="0"/>
          <a:lstStyle/>
          <a:p>
            <a:r>
              <a:rPr lang="en-US" sz="3700">
                <a:latin typeface="Calibri"/>
                <a:ea typeface="Calibri"/>
                <a:cs typeface="Calibri"/>
              </a:rPr>
              <a:t>Background: Dose Reconstruction</a:t>
            </a:r>
            <a:endParaRPr lang="en-US"/>
          </a:p>
        </p:txBody>
      </p:sp>
      <p:sp>
        <p:nvSpPr>
          <p:cNvPr id="3" name="Text Placeholder 2">
            <a:extLst>
              <a:ext uri="{FF2B5EF4-FFF2-40B4-BE49-F238E27FC236}">
                <a16:creationId xmlns:a16="http://schemas.microsoft.com/office/drawing/2014/main" id="{846B2FFD-776D-9574-1A44-65CB8F9B7CD6}"/>
              </a:ext>
            </a:extLst>
          </p:cNvPr>
          <p:cNvSpPr>
            <a:spLocks noGrp="1"/>
          </p:cNvSpPr>
          <p:nvPr>
            <p:ph type="body" sz="quarter" idx="10"/>
          </p:nvPr>
        </p:nvSpPr>
        <p:spPr/>
        <p:txBody>
          <a:bodyPr vert="horz" lIns="91440" tIns="45720" rIns="91440" bIns="45720" rtlCol="0" anchor="t">
            <a:normAutofit/>
          </a:bodyPr>
          <a:lstStyle/>
          <a:p>
            <a:pPr marL="456565" indent="-456565"/>
            <a:r>
              <a:rPr lang="en-US" sz="2600">
                <a:latin typeface="Calibri"/>
                <a:cs typeface="Calibri"/>
              </a:rPr>
              <a:t>Dose reconstruction is the retrospective dose assessment based on representative individuals/populations.</a:t>
            </a:r>
          </a:p>
          <a:p>
            <a:pPr marL="989965" lvl="1" indent="-380365"/>
            <a:r>
              <a:rPr lang="en-US" sz="2600">
                <a:latin typeface="Calibri"/>
                <a:ea typeface="+mn-lt"/>
                <a:cs typeface="+mn-lt"/>
              </a:rPr>
              <a:t>Considers all possible sources and pathways of radiation exposure.</a:t>
            </a:r>
          </a:p>
          <a:p>
            <a:pPr marL="989965" lvl="1" indent="-380365"/>
            <a:r>
              <a:rPr lang="en-US" sz="2600">
                <a:latin typeface="Calibri"/>
                <a:ea typeface="+mn-lt"/>
                <a:cs typeface="+mn-lt"/>
              </a:rPr>
              <a:t>Generally focuses on identifying individuals at greater risk for developing cancer.</a:t>
            </a:r>
          </a:p>
          <a:p>
            <a:pPr marL="456565" indent="-456565"/>
            <a:r>
              <a:rPr lang="en-US" sz="2600">
                <a:latin typeface="Calibri"/>
                <a:ea typeface="+mn-lt"/>
                <a:cs typeface="+mn-lt"/>
              </a:rPr>
              <a:t>Accurate dose reconstruction will depend on information gathered throughout the incident response. </a:t>
            </a:r>
          </a:p>
          <a:p>
            <a:pPr marL="989965" lvl="1" indent="-380365"/>
            <a:r>
              <a:rPr lang="en-US" sz="2600" b="1">
                <a:latin typeface="Calibri"/>
                <a:ea typeface="+mn-lt"/>
                <a:cs typeface="+mn-lt"/>
              </a:rPr>
              <a:t>More accurate information early on will significantly assist in the process later</a:t>
            </a:r>
            <a:r>
              <a:rPr lang="en-US" sz="2600">
                <a:latin typeface="Calibri"/>
                <a:ea typeface="+mn-lt"/>
                <a:cs typeface="+mn-lt"/>
              </a:rPr>
              <a:t>.</a:t>
            </a:r>
            <a:endParaRPr lang="en-US" sz="2600">
              <a:cs typeface="Calibri" panose="020F0502020204030204" pitchFamily="34" charset="0"/>
            </a:endParaRPr>
          </a:p>
          <a:p>
            <a:pPr marL="456565" indent="-456565"/>
            <a:endParaRPr lang="en-US" sz="2700">
              <a:solidFill>
                <a:schemeClr val="tx1">
                  <a:lumMod val="65000"/>
                  <a:lumOff val="35000"/>
                </a:schemeClr>
              </a:solidFill>
              <a:ea typeface="+mn-lt"/>
              <a:cs typeface="+mn-lt"/>
            </a:endParaRPr>
          </a:p>
        </p:txBody>
      </p:sp>
      <p:sp>
        <p:nvSpPr>
          <p:cNvPr id="4" name="Slide Number Placeholder 3">
            <a:extLst>
              <a:ext uri="{FF2B5EF4-FFF2-40B4-BE49-F238E27FC236}">
                <a16:creationId xmlns:a16="http://schemas.microsoft.com/office/drawing/2014/main" id="{AB333472-CBCC-AD54-BABD-AAF2357E57AC}"/>
              </a:ext>
            </a:extLst>
          </p:cNvPr>
          <p:cNvSpPr>
            <a:spLocks noGrp="1"/>
          </p:cNvSpPr>
          <p:nvPr>
            <p:ph type="sldNum" sz="quarter" idx="12"/>
          </p:nvPr>
        </p:nvSpPr>
        <p:spPr>
          <a:xfrm>
            <a:off x="9305900" y="6218236"/>
            <a:ext cx="2743200" cy="365125"/>
          </a:xfrm>
          <a:prstGeom prst="rect">
            <a:avLst/>
          </a:prstGeom>
        </p:spPr>
        <p:txBody>
          <a:bodyPr/>
          <a:lstStyle>
            <a:lvl1pPr algn="r">
              <a:defRPr sz="1200">
                <a:solidFill>
                  <a:schemeClr val="tx1">
                    <a:lumMod val="50000"/>
                  </a:schemeClr>
                </a:solidFill>
                <a:latin typeface="Calibri" panose="020F0502020204030204" pitchFamily="34" charset="0"/>
                <a:cs typeface="Calibri" panose="020F0502020204030204" pitchFamily="34" charset="0"/>
              </a:defRPr>
            </a:lvl1pPr>
          </a:lstStyle>
          <a:p>
            <a:pPr>
              <a:defRPr/>
            </a:pPr>
            <a:fld id="{2EB38C8D-4465-457C-9714-7FFAF4550ACB}" type="slidenum">
              <a:rPr lang="en-US" smtClean="0"/>
              <a:pPr>
                <a:defRPr/>
              </a:pPr>
              <a:t>31</a:t>
            </a:fld>
            <a:endParaRPr lang="en-US"/>
          </a:p>
        </p:txBody>
      </p:sp>
    </p:spTree>
    <p:extLst>
      <p:ext uri="{BB962C8B-B14F-4D97-AF65-F5344CB8AC3E}">
        <p14:creationId xmlns:p14="http://schemas.microsoft.com/office/powerpoint/2010/main" val="299776223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17778-8D44-B3B2-7777-D6E936A9208C}"/>
              </a:ext>
            </a:extLst>
          </p:cNvPr>
          <p:cNvSpPr>
            <a:spLocks noGrp="1"/>
          </p:cNvSpPr>
          <p:nvPr>
            <p:ph type="title"/>
          </p:nvPr>
        </p:nvSpPr>
        <p:spPr/>
        <p:txBody>
          <a:bodyPr/>
          <a:lstStyle/>
          <a:p>
            <a:r>
              <a:rPr lang="en-US" sz="3700">
                <a:latin typeface="Calibri"/>
                <a:ea typeface="Calibri"/>
                <a:cs typeface="Calibri"/>
              </a:rPr>
              <a:t>Multiple Pathways to Internalize Radioactive Materials in the Environment</a:t>
            </a:r>
            <a:endParaRPr lang="en-US"/>
          </a:p>
        </p:txBody>
      </p:sp>
      <p:sp>
        <p:nvSpPr>
          <p:cNvPr id="3" name="Text Placeholder 2">
            <a:extLst>
              <a:ext uri="{FF2B5EF4-FFF2-40B4-BE49-F238E27FC236}">
                <a16:creationId xmlns:a16="http://schemas.microsoft.com/office/drawing/2014/main" id="{AA82C6BF-EC3E-CECB-5811-8F2FD9ADEEA8}"/>
              </a:ext>
            </a:extLst>
          </p:cNvPr>
          <p:cNvSpPr>
            <a:spLocks noGrp="1"/>
          </p:cNvSpPr>
          <p:nvPr>
            <p:ph type="body" sz="quarter" idx="10"/>
          </p:nvPr>
        </p:nvSpPr>
        <p:spPr>
          <a:xfrm>
            <a:off x="609600" y="1545167"/>
            <a:ext cx="3554084" cy="4455584"/>
          </a:xfrm>
        </p:spPr>
        <p:txBody>
          <a:bodyPr vert="horz" lIns="91440" tIns="45720" rIns="91440" bIns="45720" rtlCol="0" anchor="t">
            <a:normAutofit/>
          </a:bodyPr>
          <a:lstStyle/>
          <a:p>
            <a:pPr marL="456565" indent="-456565"/>
            <a:r>
              <a:rPr lang="en-US" sz="2800">
                <a:solidFill>
                  <a:schemeClr val="bg2">
                    <a:lumMod val="50000"/>
                  </a:schemeClr>
                </a:solidFill>
                <a:latin typeface="Calibri"/>
                <a:cs typeface="Calibri"/>
              </a:rPr>
              <a:t>There are multiple pathways through which people can internalize radioactive materials in the environment.</a:t>
            </a:r>
          </a:p>
        </p:txBody>
      </p:sp>
      <p:pic>
        <p:nvPicPr>
          <p:cNvPr id="4" name="Picture 4" descr="Graphic of radiation exposure pathways in the environment &#10;&#10;">
            <a:extLst>
              <a:ext uri="{FF2B5EF4-FFF2-40B4-BE49-F238E27FC236}">
                <a16:creationId xmlns:a16="http://schemas.microsoft.com/office/drawing/2014/main" id="{341CE9BB-8606-8034-7CF0-63C888F9A1E4}"/>
              </a:ext>
            </a:extLst>
          </p:cNvPr>
          <p:cNvPicPr>
            <a:picLocks noChangeAspect="1"/>
          </p:cNvPicPr>
          <p:nvPr/>
        </p:nvPicPr>
        <p:blipFill>
          <a:blip r:embed="rId3"/>
          <a:stretch>
            <a:fillRect/>
          </a:stretch>
        </p:blipFill>
        <p:spPr>
          <a:xfrm>
            <a:off x="4163684" y="1358916"/>
            <a:ext cx="7444595" cy="4828403"/>
          </a:xfrm>
          <a:prstGeom prst="rect">
            <a:avLst/>
          </a:prstGeom>
        </p:spPr>
      </p:pic>
      <p:sp>
        <p:nvSpPr>
          <p:cNvPr id="5" name="Slide Number Placeholder 3">
            <a:extLst>
              <a:ext uri="{FF2B5EF4-FFF2-40B4-BE49-F238E27FC236}">
                <a16:creationId xmlns:a16="http://schemas.microsoft.com/office/drawing/2014/main" id="{46BE1685-5132-D946-D4F4-DD4DAB48589A}"/>
              </a:ext>
            </a:extLst>
          </p:cNvPr>
          <p:cNvSpPr txBox="1">
            <a:spLocks/>
          </p:cNvSpPr>
          <p:nvPr/>
        </p:nvSpPr>
        <p:spPr>
          <a:xfrm>
            <a:off x="9305900" y="621823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B38C8D-4465-457C-9714-7FFAF4550ACB}" type="slidenum">
              <a:rPr lang="en-US" dirty="0" smtClean="0">
                <a:solidFill>
                  <a:schemeClr val="accent5">
                    <a:lumMod val="50000"/>
                  </a:schemeClr>
                </a:solidFill>
                <a:latin typeface="Calibri"/>
                <a:cs typeface="Calibri"/>
              </a:rPr>
              <a:pPr/>
              <a:t>32</a:t>
            </a:fld>
            <a:endParaRPr lang="en-US">
              <a:solidFill>
                <a:schemeClr val="accent5">
                  <a:lumMod val="50000"/>
                </a:schemeClr>
              </a:solidFill>
              <a:latin typeface="Calibri"/>
              <a:cs typeface="Calibri"/>
            </a:endParaRPr>
          </a:p>
        </p:txBody>
      </p:sp>
      <p:sp>
        <p:nvSpPr>
          <p:cNvPr id="6" name="TextBox 5" descr="When radionuclides are discharged to the environment there are various ways in which people can be exposed to radiation. This image illustrates the important exposure pathways:  1) cloud immersion (external exposure and inhalation) 2) eternal exposure from deposits onto the ground freshwater and marine sediments 3) ingestion of aquatic foodstuffs 4) ingestion of drinking water 5) ingestion of terrestrial foodstuffs.">
            <a:extLst>
              <a:ext uri="{FF2B5EF4-FFF2-40B4-BE49-F238E27FC236}">
                <a16:creationId xmlns:a16="http://schemas.microsoft.com/office/drawing/2014/main" id="{B061FE91-7955-E00B-67D9-803D384199A0}"/>
              </a:ext>
            </a:extLst>
          </p:cNvPr>
          <p:cNvSpPr txBox="1"/>
          <p:nvPr/>
        </p:nvSpPr>
        <p:spPr>
          <a:xfrm>
            <a:off x="948905" y="6232585"/>
            <a:ext cx="976941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solidFill>
                  <a:srgbClr val="0563C1"/>
                </a:solidFill>
                <a:ea typeface="Calibri"/>
                <a:cs typeface="Calibri"/>
                <a:hlinkClick r:id="rId4"/>
              </a:rPr>
              <a:t>https://www.unscear.org/unscear/uploads/documents/publications/UNSCEAR_2016_Annex-A-CORR.pdf</a:t>
            </a:r>
          </a:p>
          <a:p>
            <a:endParaRPr lang="en-US" sz="1200">
              <a:solidFill>
                <a:srgbClr val="0563C1"/>
              </a:solidFill>
              <a:ea typeface="Calibri"/>
              <a:cs typeface="Calibri"/>
            </a:endParaRPr>
          </a:p>
        </p:txBody>
      </p:sp>
    </p:spTree>
    <p:extLst>
      <p:ext uri="{BB962C8B-B14F-4D97-AF65-F5344CB8AC3E}">
        <p14:creationId xmlns:p14="http://schemas.microsoft.com/office/powerpoint/2010/main" val="415893277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F44A7-529E-3B35-08F2-DFD4036EE58F}"/>
              </a:ext>
            </a:extLst>
          </p:cNvPr>
          <p:cNvSpPr>
            <a:spLocks noGrp="1"/>
          </p:cNvSpPr>
          <p:nvPr>
            <p:ph type="title"/>
          </p:nvPr>
        </p:nvSpPr>
        <p:spPr/>
        <p:txBody>
          <a:bodyPr/>
          <a:lstStyle/>
          <a:p>
            <a:r>
              <a:rPr lang="en-US" sz="3700">
                <a:latin typeface="Calibri"/>
                <a:cs typeface="Calibri"/>
              </a:rPr>
              <a:t>Dose Assessment vs. Dose Reconstruction</a:t>
            </a:r>
            <a:endParaRPr lang="en-US"/>
          </a:p>
        </p:txBody>
      </p:sp>
      <p:sp>
        <p:nvSpPr>
          <p:cNvPr id="3" name="Text Placeholder 2">
            <a:extLst>
              <a:ext uri="{FF2B5EF4-FFF2-40B4-BE49-F238E27FC236}">
                <a16:creationId xmlns:a16="http://schemas.microsoft.com/office/drawing/2014/main" id="{C41AF5A3-A06E-654B-9E87-7A41D812A1AD}"/>
              </a:ext>
            </a:extLst>
          </p:cNvPr>
          <p:cNvSpPr>
            <a:spLocks noGrp="1"/>
          </p:cNvSpPr>
          <p:nvPr>
            <p:ph type="body" sz="quarter" idx="10"/>
          </p:nvPr>
        </p:nvSpPr>
        <p:spPr/>
        <p:txBody>
          <a:bodyPr vert="horz" lIns="91440" tIns="45720" rIns="91440" bIns="45720" rtlCol="0" anchor="t">
            <a:normAutofit/>
          </a:bodyPr>
          <a:lstStyle/>
          <a:p>
            <a:pPr marL="456565" indent="-456565"/>
            <a:r>
              <a:rPr lang="en-US" sz="2800">
                <a:latin typeface="Calibri"/>
                <a:cs typeface="Calibri"/>
              </a:rPr>
              <a:t>Both derive dose estimates from modeling and measurements</a:t>
            </a:r>
          </a:p>
          <a:p>
            <a:pPr marL="456565" indent="-456565"/>
            <a:r>
              <a:rPr lang="en-US" sz="2800">
                <a:latin typeface="Calibri"/>
                <a:cs typeface="Calibri"/>
              </a:rPr>
              <a:t>Dose assessment estimates recent or near-future dose</a:t>
            </a:r>
          </a:p>
          <a:p>
            <a:pPr marL="989965" lvl="1" indent="-380365"/>
            <a:r>
              <a:rPr lang="en-US" sz="2800">
                <a:latin typeface="Calibri"/>
                <a:cs typeface="Calibri"/>
              </a:rPr>
              <a:t>Useful for protective action decision making</a:t>
            </a:r>
          </a:p>
          <a:p>
            <a:pPr marL="989965" lvl="1" indent="-380365"/>
            <a:r>
              <a:rPr lang="en-US" sz="2800">
                <a:latin typeface="Calibri"/>
                <a:cs typeface="Calibri"/>
              </a:rPr>
              <a:t>Useful for medical management</a:t>
            </a:r>
          </a:p>
          <a:p>
            <a:pPr marL="456565" indent="-456565"/>
            <a:r>
              <a:rPr lang="en-US" sz="2800">
                <a:latin typeface="Calibri"/>
                <a:cs typeface="Calibri"/>
              </a:rPr>
              <a:t>Dose reconstruction estimates population and individual doses</a:t>
            </a:r>
          </a:p>
          <a:p>
            <a:pPr marL="989965" lvl="1" indent="-380365"/>
            <a:r>
              <a:rPr lang="en-US" sz="2800">
                <a:latin typeface="Calibri"/>
                <a:cs typeface="Calibri"/>
              </a:rPr>
              <a:t>Useful for long-term follow up and health monitoring studies</a:t>
            </a:r>
          </a:p>
          <a:p>
            <a:pPr marL="456565" indent="-456565">
              <a:buFont typeface="Wingdings" panose="020B0604020202020204" pitchFamily="34" charset="0"/>
              <a:buChar char="§"/>
            </a:pPr>
            <a:r>
              <a:rPr lang="en-US" sz="2800">
                <a:latin typeface="Calibri"/>
                <a:cs typeface="Calibri"/>
              </a:rPr>
              <a:t>Both use information collected in the early phase</a:t>
            </a:r>
          </a:p>
        </p:txBody>
      </p:sp>
      <p:sp>
        <p:nvSpPr>
          <p:cNvPr id="4" name="Slide Number Placeholder 3">
            <a:extLst>
              <a:ext uri="{FF2B5EF4-FFF2-40B4-BE49-F238E27FC236}">
                <a16:creationId xmlns:a16="http://schemas.microsoft.com/office/drawing/2014/main" id="{8933861A-1B8A-833D-8B13-19F48B77012A}"/>
              </a:ext>
            </a:extLst>
          </p:cNvPr>
          <p:cNvSpPr>
            <a:spLocks noGrp="1"/>
          </p:cNvSpPr>
          <p:nvPr>
            <p:ph type="sldNum" sz="quarter" idx="12"/>
          </p:nvPr>
        </p:nvSpPr>
        <p:spPr>
          <a:xfrm>
            <a:off x="9305900" y="6218236"/>
            <a:ext cx="2743200" cy="365125"/>
          </a:xfrm>
          <a:prstGeom prst="rect">
            <a:avLst/>
          </a:prstGeom>
        </p:spPr>
        <p:txBody>
          <a:bodyPr/>
          <a:lstStyle>
            <a:lvl1pPr algn="r">
              <a:defRPr sz="1200">
                <a:solidFill>
                  <a:schemeClr val="tx1">
                    <a:lumMod val="50000"/>
                  </a:schemeClr>
                </a:solidFill>
                <a:latin typeface="Calibri" panose="020F0502020204030204" pitchFamily="34" charset="0"/>
                <a:cs typeface="Calibri" panose="020F0502020204030204" pitchFamily="34" charset="0"/>
              </a:defRPr>
            </a:lvl1pPr>
          </a:lstStyle>
          <a:p>
            <a:pPr>
              <a:defRPr/>
            </a:pPr>
            <a:fld id="{2EB38C8D-4465-457C-9714-7FFAF4550ACB}" type="slidenum">
              <a:rPr lang="en-US" smtClean="0"/>
              <a:pPr>
                <a:defRPr/>
              </a:pPr>
              <a:t>33</a:t>
            </a:fld>
            <a:endParaRPr lang="en-US"/>
          </a:p>
        </p:txBody>
      </p:sp>
    </p:spTree>
    <p:extLst>
      <p:ext uri="{BB962C8B-B14F-4D97-AF65-F5344CB8AC3E}">
        <p14:creationId xmlns:p14="http://schemas.microsoft.com/office/powerpoint/2010/main" val="119181938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B3E6E-40C6-6D1A-F3ED-5CD8D87E79E4}"/>
              </a:ext>
            </a:extLst>
          </p:cNvPr>
          <p:cNvSpPr>
            <a:spLocks noGrp="1"/>
          </p:cNvSpPr>
          <p:nvPr>
            <p:ph type="title"/>
          </p:nvPr>
        </p:nvSpPr>
        <p:spPr/>
        <p:txBody>
          <a:bodyPr lIns="91440" tIns="45720" rIns="91440" bIns="45720" anchor="b" anchorCtr="0"/>
          <a:lstStyle/>
          <a:p>
            <a:r>
              <a:rPr lang="en-US" sz="3700">
                <a:latin typeface="Calibri"/>
                <a:cs typeface="Calibri"/>
              </a:rPr>
              <a:t>Dose Reconstruction Partners</a:t>
            </a:r>
            <a:endParaRPr lang="en-US"/>
          </a:p>
        </p:txBody>
      </p:sp>
      <p:sp>
        <p:nvSpPr>
          <p:cNvPr id="3" name="Text Placeholder 2">
            <a:extLst>
              <a:ext uri="{FF2B5EF4-FFF2-40B4-BE49-F238E27FC236}">
                <a16:creationId xmlns:a16="http://schemas.microsoft.com/office/drawing/2014/main" id="{1BFF82AF-7109-506B-D279-61CDC934832D}"/>
              </a:ext>
            </a:extLst>
          </p:cNvPr>
          <p:cNvSpPr>
            <a:spLocks noGrp="1"/>
          </p:cNvSpPr>
          <p:nvPr>
            <p:ph type="body" sz="quarter" idx="10"/>
          </p:nvPr>
        </p:nvSpPr>
        <p:spPr/>
        <p:txBody>
          <a:bodyPr/>
          <a:lstStyle/>
          <a:p>
            <a:pPr marL="456565" indent="-456565"/>
            <a:r>
              <a:rPr lang="en-US" sz="2400">
                <a:latin typeface="Calibri"/>
                <a:cs typeface="Calibri"/>
              </a:rPr>
              <a:t> In addition to public health, these partners may have a role:</a:t>
            </a:r>
            <a:endParaRPr lang="en-US" sz="2400">
              <a:latin typeface="Calibri"/>
              <a:ea typeface="Calibri"/>
              <a:cs typeface="Calibri"/>
            </a:endParaRPr>
          </a:p>
          <a:p>
            <a:pPr marL="989965" lvl="1" indent="-380365"/>
            <a:r>
              <a:rPr lang="it-IT" sz="2400" err="1">
                <a:latin typeface="Calibri"/>
                <a:cs typeface="Calibri"/>
              </a:rPr>
              <a:t>Radiation</a:t>
            </a:r>
            <a:r>
              <a:rPr lang="it-IT" sz="2400">
                <a:latin typeface="Calibri"/>
                <a:cs typeface="Calibri"/>
              </a:rPr>
              <a:t> control</a:t>
            </a:r>
            <a:endParaRPr lang="it-IT" sz="2400">
              <a:latin typeface="Calibri"/>
              <a:ea typeface="Calibri"/>
              <a:cs typeface="Calibri"/>
            </a:endParaRPr>
          </a:p>
          <a:p>
            <a:pPr marL="989965" lvl="1" indent="-380365"/>
            <a:r>
              <a:rPr lang="it-IT" sz="2400">
                <a:latin typeface="Calibri"/>
                <a:cs typeface="Calibri"/>
              </a:rPr>
              <a:t>Hospitals</a:t>
            </a:r>
            <a:endParaRPr lang="it-IT" sz="2400">
              <a:latin typeface="Calibri"/>
              <a:ea typeface="Calibri"/>
              <a:cs typeface="Calibri"/>
            </a:endParaRPr>
          </a:p>
          <a:p>
            <a:pPr marL="989965" lvl="1" indent="-380365"/>
            <a:r>
              <a:rPr lang="en-US" sz="2400">
                <a:latin typeface="Calibri"/>
                <a:cs typeface="Calibri"/>
              </a:rPr>
              <a:t>Laboratories</a:t>
            </a:r>
            <a:endParaRPr lang="en-US" sz="2400">
              <a:latin typeface="Calibri"/>
              <a:ea typeface="Calibri"/>
              <a:cs typeface="Calibri"/>
            </a:endParaRPr>
          </a:p>
          <a:p>
            <a:pPr marL="989965" lvl="1" indent="-380365"/>
            <a:r>
              <a:rPr lang="en-US" sz="2400">
                <a:latin typeface="Calibri"/>
                <a:ea typeface="Calibri"/>
                <a:cs typeface="Calibri"/>
              </a:rPr>
              <a:t>Meteorologists</a:t>
            </a:r>
          </a:p>
          <a:p>
            <a:pPr marL="989965" lvl="1" indent="-380365"/>
            <a:r>
              <a:rPr lang="it-IT" sz="2400">
                <a:latin typeface="Calibri"/>
                <a:cs typeface="Calibri"/>
              </a:rPr>
              <a:t>Department of Energy (DOE)/Health and Human Services (HHS)/</a:t>
            </a:r>
            <a:r>
              <a:rPr lang="it-IT" sz="2400" err="1">
                <a:latin typeface="Calibri"/>
                <a:cs typeface="Calibri"/>
              </a:rPr>
              <a:t>Environmental</a:t>
            </a:r>
            <a:r>
              <a:rPr lang="it-IT" sz="2400">
                <a:latin typeface="Calibri"/>
                <a:cs typeface="Calibri"/>
              </a:rPr>
              <a:t> </a:t>
            </a:r>
            <a:r>
              <a:rPr lang="it-IT" sz="2400" err="1">
                <a:latin typeface="Calibri"/>
                <a:cs typeface="Calibri"/>
              </a:rPr>
              <a:t>Protection</a:t>
            </a:r>
            <a:r>
              <a:rPr lang="it-IT" sz="2400">
                <a:latin typeface="Calibri"/>
                <a:cs typeface="Calibri"/>
              </a:rPr>
              <a:t> Agency (EPA) </a:t>
            </a:r>
            <a:endParaRPr lang="it-IT" sz="2400">
              <a:ea typeface="Calibri"/>
              <a:cs typeface="Calibri"/>
            </a:endParaRPr>
          </a:p>
          <a:p>
            <a:pPr marL="1523365" lvl="2" indent="-304165"/>
            <a:r>
              <a:rPr lang="en-US" sz="2400">
                <a:latin typeface="Calibri"/>
                <a:cs typeface="Calibri"/>
              </a:rPr>
              <a:t>Federal Radiological Monitoring and Assessment Center (</a:t>
            </a:r>
            <a:r>
              <a:rPr lang="it-IT" sz="2400">
                <a:latin typeface="Calibri"/>
                <a:cs typeface="Calibri"/>
              </a:rPr>
              <a:t>FRMAC)</a:t>
            </a:r>
            <a:endParaRPr lang="it-IT" sz="2400">
              <a:latin typeface="Calibri"/>
              <a:ea typeface="Calibri"/>
              <a:cs typeface="Calibri"/>
            </a:endParaRPr>
          </a:p>
          <a:p>
            <a:pPr marL="1523365" lvl="2" indent="-304165"/>
            <a:r>
              <a:rPr lang="it-IT" sz="2400" err="1">
                <a:latin typeface="Calibri"/>
                <a:cs typeface="Calibri"/>
              </a:rPr>
              <a:t>Advisory</a:t>
            </a:r>
            <a:r>
              <a:rPr lang="it-IT" sz="2400">
                <a:latin typeface="Calibri"/>
                <a:cs typeface="Calibri"/>
              </a:rPr>
              <a:t> Team (A-Team)</a:t>
            </a:r>
            <a:endParaRPr lang="it-IT" sz="2400">
              <a:latin typeface="Calibri"/>
              <a:ea typeface="Calibri"/>
              <a:cs typeface="Calibri"/>
            </a:endParaRPr>
          </a:p>
          <a:p>
            <a:pPr marL="989965" lvl="1" indent="-380365"/>
            <a:r>
              <a:rPr lang="it-IT" sz="2400">
                <a:latin typeface="Calibri"/>
                <a:cs typeface="Calibri"/>
              </a:rPr>
              <a:t>National Institute for </a:t>
            </a:r>
            <a:r>
              <a:rPr lang="it-IT" sz="2400" err="1">
                <a:latin typeface="Calibri"/>
                <a:cs typeface="Calibri"/>
              </a:rPr>
              <a:t>Occupational</a:t>
            </a:r>
            <a:r>
              <a:rPr lang="it-IT" sz="2400">
                <a:latin typeface="Calibri"/>
                <a:cs typeface="Calibri"/>
              </a:rPr>
              <a:t> </a:t>
            </a:r>
            <a:r>
              <a:rPr lang="it-IT" sz="2400" err="1">
                <a:latin typeface="Calibri"/>
                <a:cs typeface="Calibri"/>
              </a:rPr>
              <a:t>Safety</a:t>
            </a:r>
            <a:r>
              <a:rPr lang="it-IT" sz="2400">
                <a:latin typeface="Calibri"/>
                <a:cs typeface="Calibri"/>
              </a:rPr>
              <a:t> and Health (NIOSH)</a:t>
            </a:r>
            <a:endParaRPr lang="it-IT" sz="2400">
              <a:ea typeface="Calibri"/>
              <a:cs typeface="Calibri"/>
            </a:endParaRPr>
          </a:p>
          <a:p>
            <a:pPr marL="0" indent="0">
              <a:buNone/>
            </a:pPr>
            <a:endParaRPr lang="en-US" sz="2600">
              <a:cs typeface="Calibri" panose="020F0502020204030204" pitchFamily="34" charset="0"/>
            </a:endParaRPr>
          </a:p>
          <a:p>
            <a:pPr marL="608965" lvl="1" indent="0">
              <a:buFont typeface="Arial" panose="020B0604020202020204" pitchFamily="34" charset="0"/>
              <a:buNone/>
            </a:pPr>
            <a:endParaRPr lang="en-US" sz="2600">
              <a:cs typeface="Calibri" panose="020F0502020204030204" pitchFamily="34" charset="0"/>
            </a:endParaRPr>
          </a:p>
          <a:p>
            <a:pPr marL="989965" lvl="1" indent="-380365"/>
            <a:endParaRPr lang="en-US" sz="2600">
              <a:cs typeface="Calibri" panose="020F0502020204030204" pitchFamily="34" charset="0"/>
            </a:endParaRPr>
          </a:p>
          <a:p>
            <a:pPr marL="989965" lvl="1" indent="-380365"/>
            <a:endParaRPr lang="en-US" sz="2600">
              <a:cs typeface="Calibri" panose="020F0502020204030204" pitchFamily="34" charset="0"/>
            </a:endParaRPr>
          </a:p>
        </p:txBody>
      </p:sp>
      <p:sp>
        <p:nvSpPr>
          <p:cNvPr id="5" name="Slide Number Placeholder 3">
            <a:extLst>
              <a:ext uri="{FF2B5EF4-FFF2-40B4-BE49-F238E27FC236}">
                <a16:creationId xmlns:a16="http://schemas.microsoft.com/office/drawing/2014/main" id="{E0E0D82B-669B-FA84-093F-E6695C19D2BE}"/>
              </a:ext>
            </a:extLst>
          </p:cNvPr>
          <p:cNvSpPr>
            <a:spLocks noGrp="1"/>
          </p:cNvSpPr>
          <p:nvPr>
            <p:ph type="sldNum" sz="quarter" idx="12"/>
          </p:nvPr>
        </p:nvSpPr>
        <p:spPr>
          <a:xfrm>
            <a:off x="9305900" y="621823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B38C8D-4465-457C-9714-7FFAF4550ACB}" type="slidenum">
              <a:rPr lang="en-US" smtClean="0"/>
              <a:pPr/>
              <a:t>34</a:t>
            </a:fld>
            <a:endParaRPr lang="en-US"/>
          </a:p>
        </p:txBody>
      </p:sp>
    </p:spTree>
    <p:extLst>
      <p:ext uri="{BB962C8B-B14F-4D97-AF65-F5344CB8AC3E}">
        <p14:creationId xmlns:p14="http://schemas.microsoft.com/office/powerpoint/2010/main" val="18032490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B3E6E-40C6-6D1A-F3ED-5CD8D87E79E4}"/>
              </a:ext>
            </a:extLst>
          </p:cNvPr>
          <p:cNvSpPr>
            <a:spLocks noGrp="1"/>
          </p:cNvSpPr>
          <p:nvPr>
            <p:ph type="title"/>
          </p:nvPr>
        </p:nvSpPr>
        <p:spPr/>
        <p:txBody>
          <a:bodyPr lIns="91440" tIns="45720" rIns="91440" bIns="45720" anchor="b" anchorCtr="0"/>
          <a:lstStyle/>
          <a:p>
            <a:r>
              <a:rPr lang="en-US" sz="3700">
                <a:latin typeface="Calibri"/>
                <a:cs typeface="Calibri"/>
              </a:rPr>
              <a:t>Where/how does dose reconstruction occur?</a:t>
            </a:r>
            <a:endParaRPr lang="en-US"/>
          </a:p>
        </p:txBody>
      </p:sp>
      <p:sp>
        <p:nvSpPr>
          <p:cNvPr id="3" name="Text Placeholder 2">
            <a:extLst>
              <a:ext uri="{FF2B5EF4-FFF2-40B4-BE49-F238E27FC236}">
                <a16:creationId xmlns:a16="http://schemas.microsoft.com/office/drawing/2014/main" id="{1BFF82AF-7109-506B-D279-61CDC934832D}"/>
              </a:ext>
            </a:extLst>
          </p:cNvPr>
          <p:cNvSpPr>
            <a:spLocks noGrp="1"/>
          </p:cNvSpPr>
          <p:nvPr>
            <p:ph type="body" sz="quarter" idx="10"/>
          </p:nvPr>
        </p:nvSpPr>
        <p:spPr/>
        <p:txBody>
          <a:bodyPr/>
          <a:lstStyle/>
          <a:p>
            <a:pPr marL="456565" indent="-456565"/>
            <a:r>
              <a:rPr lang="en-US" sz="2800">
                <a:latin typeface="Calibri"/>
                <a:cs typeface="Calibri"/>
              </a:rPr>
              <a:t>Community Reception Centers (CRCs)</a:t>
            </a:r>
            <a:endParaRPr lang="en-US" sz="2650">
              <a:ea typeface="Calibri" panose="020F0502020204030204" pitchFamily="34" charset="0"/>
              <a:cs typeface="Calibri" panose="020F0502020204030204" pitchFamily="34" charset="0"/>
            </a:endParaRPr>
          </a:p>
          <a:p>
            <a:pPr marL="989965" lvl="1" indent="-380365"/>
            <a:r>
              <a:rPr lang="en-US" sz="2800">
                <a:latin typeface="Calibri"/>
                <a:cs typeface="Calibri"/>
              </a:rPr>
              <a:t>Initial collection of basic information occurs at CRCs</a:t>
            </a:r>
            <a:endParaRPr lang="en-US" sz="2650">
              <a:ea typeface="Calibri" panose="020F0502020204030204" pitchFamily="34" charset="0"/>
              <a:cs typeface="Calibri" panose="020F0502020204030204" pitchFamily="34" charset="0"/>
            </a:endParaRPr>
          </a:p>
          <a:p>
            <a:pPr marL="456565" lvl="1" indent="-456565">
              <a:buClr>
                <a:srgbClr val="005DAA"/>
              </a:buClr>
              <a:buFont typeface="Wingdings" panose="05000000000000000000" pitchFamily="2" charset="2"/>
              <a:buChar char="§"/>
            </a:pPr>
            <a:r>
              <a:rPr lang="en-US" sz="2800">
                <a:latin typeface="Calibri"/>
                <a:cs typeface="Calibri"/>
              </a:rPr>
              <a:t>State and federal public health offices</a:t>
            </a:r>
            <a:endParaRPr lang="en-US" sz="2800">
              <a:latin typeface="Calibri"/>
              <a:ea typeface="Calibri"/>
              <a:cs typeface="Calibri"/>
            </a:endParaRPr>
          </a:p>
          <a:p>
            <a:pPr marL="989965" lvl="1" indent="-380365"/>
            <a:r>
              <a:rPr lang="en-US" sz="2800">
                <a:latin typeface="Calibri"/>
                <a:cs typeface="Calibri"/>
              </a:rPr>
              <a:t>Public health will conduct epidemiological investigations to:</a:t>
            </a:r>
            <a:endParaRPr lang="en-US" sz="2800">
              <a:latin typeface="Calibri"/>
              <a:ea typeface="Calibri"/>
              <a:cs typeface="Calibri"/>
            </a:endParaRPr>
          </a:p>
          <a:p>
            <a:pPr marL="1523365" lvl="2" indent="-304165"/>
            <a:r>
              <a:rPr lang="en-US" sz="2800">
                <a:latin typeface="Calibri"/>
                <a:cs typeface="Calibri"/>
              </a:rPr>
              <a:t>Identify late-onset health effects </a:t>
            </a:r>
            <a:endParaRPr lang="en-US" sz="2800">
              <a:ea typeface="Calibri"/>
              <a:cs typeface="Calibri"/>
            </a:endParaRPr>
          </a:p>
          <a:p>
            <a:pPr marL="1523365" lvl="2" indent="-304165"/>
            <a:r>
              <a:rPr lang="en-US" sz="2800">
                <a:latin typeface="Calibri"/>
                <a:cs typeface="Calibri"/>
              </a:rPr>
              <a:t>Correlate radiation dose and health outcomes</a:t>
            </a:r>
            <a:endParaRPr lang="en-US" sz="2800">
              <a:latin typeface="Calibri"/>
              <a:ea typeface="Calibri"/>
              <a:cs typeface="Calibri"/>
            </a:endParaRPr>
          </a:p>
          <a:p>
            <a:pPr marL="989965" lvl="1" indent="-380365"/>
            <a:r>
              <a:rPr lang="en-US" sz="2800">
                <a:latin typeface="Calibri"/>
                <a:cs typeface="Calibri"/>
              </a:rPr>
              <a:t>This information will be organized in a radiation exposure registry to facilitate long-term follow up.</a:t>
            </a:r>
          </a:p>
          <a:p>
            <a:pPr marL="989965" lvl="1" indent="-380365"/>
            <a:endParaRPr lang="en-US">
              <a:cs typeface="Calibri" panose="020F0502020204030204" pitchFamily="34" charset="0"/>
            </a:endParaRPr>
          </a:p>
          <a:p>
            <a:pPr marL="989965" lvl="1" indent="-380365"/>
            <a:endParaRPr lang="en-US">
              <a:cs typeface="Calibri" panose="020F0502020204030204" pitchFamily="34" charset="0"/>
            </a:endParaRPr>
          </a:p>
          <a:p>
            <a:pPr marL="456565" indent="-456565"/>
            <a:endParaRPr lang="en-US">
              <a:cs typeface="Calibri" panose="020F0502020204030204" pitchFamily="34" charset="0"/>
            </a:endParaRPr>
          </a:p>
          <a:p>
            <a:pPr marL="989965" lvl="1" indent="-380365"/>
            <a:endParaRPr lang="en-US">
              <a:cs typeface="Calibri" panose="020F0502020204030204" pitchFamily="34" charset="0"/>
            </a:endParaRPr>
          </a:p>
          <a:p>
            <a:pPr marL="989965" lvl="1" indent="-380365"/>
            <a:endParaRPr lang="en-US">
              <a:cs typeface="Calibri" panose="020F0502020204030204" pitchFamily="34" charset="0"/>
            </a:endParaRPr>
          </a:p>
        </p:txBody>
      </p:sp>
      <p:sp>
        <p:nvSpPr>
          <p:cNvPr id="4" name="Slide Number Placeholder 3">
            <a:extLst>
              <a:ext uri="{FF2B5EF4-FFF2-40B4-BE49-F238E27FC236}">
                <a16:creationId xmlns:a16="http://schemas.microsoft.com/office/drawing/2014/main" id="{DA024F3C-6572-481A-3510-8B39FF62B63F}"/>
              </a:ext>
            </a:extLst>
          </p:cNvPr>
          <p:cNvSpPr>
            <a:spLocks noGrp="1"/>
          </p:cNvSpPr>
          <p:nvPr>
            <p:ph type="sldNum" sz="quarter" idx="12"/>
          </p:nvPr>
        </p:nvSpPr>
        <p:spPr>
          <a:xfrm>
            <a:off x="9305900" y="621823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B38C8D-4465-457C-9714-7FFAF4550ACB}" type="slidenum">
              <a:rPr lang="en-US" smtClean="0"/>
              <a:pPr/>
              <a:t>35</a:t>
            </a:fld>
            <a:endParaRPr lang="en-US"/>
          </a:p>
        </p:txBody>
      </p:sp>
    </p:spTree>
    <p:extLst>
      <p:ext uri="{BB962C8B-B14F-4D97-AF65-F5344CB8AC3E}">
        <p14:creationId xmlns:p14="http://schemas.microsoft.com/office/powerpoint/2010/main" val="5957906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81C2B-E044-E2E6-6B86-6580076B69AA}"/>
              </a:ext>
            </a:extLst>
          </p:cNvPr>
          <p:cNvSpPr>
            <a:spLocks noGrp="1"/>
          </p:cNvSpPr>
          <p:nvPr>
            <p:ph type="title"/>
          </p:nvPr>
        </p:nvSpPr>
        <p:spPr/>
        <p:txBody>
          <a:bodyPr lIns="91440" tIns="45720" rIns="91440" bIns="45720" anchor="b" anchorCtr="0"/>
          <a:lstStyle/>
          <a:p>
            <a:r>
              <a:rPr lang="en-US" sz="3700">
                <a:latin typeface="Calibri"/>
                <a:ea typeface="Calibri"/>
                <a:cs typeface="Calibri"/>
              </a:rPr>
              <a:t>Which agencies are involved in dose reconstruction for responders and members of the public?</a:t>
            </a:r>
            <a:endParaRPr lang="en-US" sz="3700">
              <a:ea typeface="Calibri"/>
              <a:cs typeface="Calibri"/>
            </a:endParaRPr>
          </a:p>
        </p:txBody>
      </p:sp>
      <p:sp>
        <p:nvSpPr>
          <p:cNvPr id="3" name="Text Placeholder 2">
            <a:extLst>
              <a:ext uri="{FF2B5EF4-FFF2-40B4-BE49-F238E27FC236}">
                <a16:creationId xmlns:a16="http://schemas.microsoft.com/office/drawing/2014/main" id="{16FB0B55-6F76-D771-53DB-A38B632EA79F}"/>
              </a:ext>
            </a:extLst>
          </p:cNvPr>
          <p:cNvSpPr>
            <a:spLocks noGrp="1"/>
          </p:cNvSpPr>
          <p:nvPr>
            <p:ph type="body" sz="quarter" idx="10"/>
          </p:nvPr>
        </p:nvSpPr>
        <p:spPr/>
        <p:txBody>
          <a:bodyPr/>
          <a:lstStyle/>
          <a:p>
            <a:pPr marL="456565" indent="-456565">
              <a:spcBef>
                <a:spcPts val="0"/>
              </a:spcBef>
            </a:pPr>
            <a:r>
              <a:rPr lang="en-US" sz="2400">
                <a:solidFill>
                  <a:srgbClr val="5F5F5F"/>
                </a:solidFill>
                <a:latin typeface="Calibri"/>
                <a:cs typeface="Calibri"/>
              </a:rPr>
              <a:t>State radiation control and public health agencies</a:t>
            </a:r>
            <a:endParaRPr lang="en-US" sz="2650">
              <a:solidFill>
                <a:srgbClr val="5F5F5F"/>
              </a:solidFill>
              <a:ea typeface="Calibri" panose="020F0502020204030204" pitchFamily="34" charset="0"/>
              <a:cs typeface="Calibri" panose="020F0502020204030204" pitchFamily="34" charset="0"/>
            </a:endParaRPr>
          </a:p>
          <a:p>
            <a:pPr marL="456565" indent="-456565">
              <a:spcBef>
                <a:spcPts val="0"/>
              </a:spcBef>
            </a:pPr>
            <a:r>
              <a:rPr lang="en-US" sz="2400">
                <a:solidFill>
                  <a:srgbClr val="5F5F5F"/>
                </a:solidFill>
                <a:latin typeface="Calibri"/>
                <a:cs typeface="Calibri"/>
              </a:rPr>
              <a:t>Federal assistance</a:t>
            </a:r>
            <a:endParaRPr lang="en-US" sz="2650">
              <a:solidFill>
                <a:srgbClr val="5F5F5F"/>
              </a:solidFill>
              <a:cs typeface="Calibri" panose="020F0502020204030204" pitchFamily="34" charset="0"/>
            </a:endParaRPr>
          </a:p>
          <a:p>
            <a:pPr marL="989965" lvl="1" indent="-456565">
              <a:spcBef>
                <a:spcPts val="0"/>
              </a:spcBef>
              <a:buFont typeface="Arial" panose="05000000000000000000" pitchFamily="2" charset="2"/>
            </a:pPr>
            <a:r>
              <a:rPr lang="en-US" sz="2400">
                <a:solidFill>
                  <a:srgbClr val="5F5F5F"/>
                </a:solidFill>
                <a:latin typeface="Calibri"/>
                <a:cs typeface="Calibri"/>
              </a:rPr>
              <a:t>Department of Energy (DOE)</a:t>
            </a:r>
            <a:endParaRPr lang="en-US" sz="2650">
              <a:solidFill>
                <a:srgbClr val="5F5F5F"/>
              </a:solidFill>
              <a:latin typeface="Calibri"/>
              <a:cs typeface="Calibri"/>
            </a:endParaRPr>
          </a:p>
          <a:p>
            <a:pPr marL="989965" lvl="1" indent="-456565">
              <a:spcBef>
                <a:spcPts val="0"/>
              </a:spcBef>
              <a:buFont typeface="Arial" panose="05000000000000000000" pitchFamily="2" charset="2"/>
            </a:pPr>
            <a:r>
              <a:rPr lang="en-US" sz="2400">
                <a:solidFill>
                  <a:srgbClr val="5F5F5F"/>
                </a:solidFill>
                <a:latin typeface="Calibri"/>
                <a:cs typeface="Calibri"/>
              </a:rPr>
              <a:t>Health and Human Services (HHS)</a:t>
            </a:r>
          </a:p>
          <a:p>
            <a:pPr marL="989965" lvl="1" indent="-456565">
              <a:spcBef>
                <a:spcPts val="0"/>
              </a:spcBef>
              <a:buFont typeface="Arial" panose="05000000000000000000" pitchFamily="2" charset="2"/>
            </a:pPr>
            <a:r>
              <a:rPr lang="en-US" sz="2400">
                <a:solidFill>
                  <a:srgbClr val="5F5F5F"/>
                </a:solidFill>
                <a:latin typeface="Calibri"/>
                <a:cs typeface="Calibri"/>
              </a:rPr>
              <a:t>Environmental Protection Agency (EPA)</a:t>
            </a:r>
          </a:p>
          <a:p>
            <a:pPr marL="456565" lvl="1" indent="-456565">
              <a:spcBef>
                <a:spcPts val="0"/>
              </a:spcBef>
              <a:buClr>
                <a:srgbClr val="005DAA"/>
              </a:buClr>
              <a:buFont typeface="Wingdings" panose="05000000000000000000" pitchFamily="2" charset="2"/>
              <a:buChar char="§"/>
            </a:pPr>
            <a:r>
              <a:rPr lang="en-US" sz="2400">
                <a:solidFill>
                  <a:srgbClr val="5F5F5F"/>
                </a:solidFill>
                <a:latin typeface="Calibri"/>
                <a:cs typeface="Calibri"/>
              </a:rPr>
              <a:t>Additional occupational radiation safety expertise</a:t>
            </a:r>
          </a:p>
          <a:p>
            <a:pPr marL="989965" lvl="1" indent="-456565">
              <a:spcBef>
                <a:spcPts val="0"/>
              </a:spcBef>
              <a:buFont typeface="Arial" panose="05000000000000000000" pitchFamily="2" charset="2"/>
              <a:buChar char="–"/>
            </a:pPr>
            <a:r>
              <a:rPr lang="en-US" sz="2400">
                <a:solidFill>
                  <a:srgbClr val="5F5F5F"/>
                </a:solidFill>
                <a:latin typeface="Calibri"/>
                <a:cs typeface="Calibri"/>
              </a:rPr>
              <a:t>Occupational and Safety Health Administration (OSHA)</a:t>
            </a:r>
          </a:p>
          <a:p>
            <a:pPr marL="989965" lvl="1" indent="-456565">
              <a:spcBef>
                <a:spcPts val="0"/>
              </a:spcBef>
              <a:buFont typeface="Arial" panose="05000000000000000000" pitchFamily="2" charset="2"/>
              <a:buChar char="–"/>
            </a:pPr>
            <a:r>
              <a:rPr lang="en-US" sz="2400">
                <a:solidFill>
                  <a:srgbClr val="5F5F5F"/>
                </a:solidFill>
                <a:latin typeface="Calibri"/>
                <a:cs typeface="Calibri"/>
              </a:rPr>
              <a:t>National Institute for Occupational Safety and Health (NIOSH)</a:t>
            </a:r>
          </a:p>
          <a:p>
            <a:pPr marL="989965" lvl="1" indent="-456565">
              <a:spcBef>
                <a:spcPts val="0"/>
              </a:spcBef>
              <a:buFont typeface="Arial" panose="05000000000000000000" pitchFamily="2" charset="2"/>
              <a:buChar char="–"/>
            </a:pPr>
            <a:r>
              <a:rPr lang="en-US" sz="2400">
                <a:solidFill>
                  <a:srgbClr val="5F5F5F"/>
                </a:solidFill>
                <a:latin typeface="Calibri"/>
                <a:cs typeface="Calibri"/>
              </a:rPr>
              <a:t>Radiation Emergency Assistance Centers/Training Site (REAC/TS)</a:t>
            </a:r>
          </a:p>
          <a:p>
            <a:pPr marL="989965" lvl="1" indent="-456565">
              <a:spcBef>
                <a:spcPts val="0"/>
              </a:spcBef>
              <a:buFont typeface="Arial" panose="05000000000000000000" pitchFamily="2" charset="2"/>
              <a:buChar char="–"/>
            </a:pPr>
            <a:r>
              <a:rPr lang="en-US" sz="2400">
                <a:solidFill>
                  <a:srgbClr val="5F5F5F"/>
                </a:solidFill>
                <a:latin typeface="Calibri"/>
                <a:cs typeface="Calibri"/>
              </a:rPr>
              <a:t>National labs</a:t>
            </a:r>
          </a:p>
          <a:p>
            <a:pPr marL="989965" lvl="1" indent="-456565">
              <a:spcBef>
                <a:spcPts val="0"/>
              </a:spcBef>
              <a:buFont typeface="Arial" panose="05000000000000000000" pitchFamily="2" charset="2"/>
              <a:buChar char="–"/>
            </a:pPr>
            <a:r>
              <a:rPr lang="en-US" sz="2400">
                <a:solidFill>
                  <a:srgbClr val="5F5F5F"/>
                </a:solidFill>
                <a:latin typeface="Calibri"/>
                <a:cs typeface="Calibri"/>
              </a:rPr>
              <a:t>Nuclear Regulatory Commission (NRC)</a:t>
            </a:r>
          </a:p>
        </p:txBody>
      </p:sp>
      <p:sp>
        <p:nvSpPr>
          <p:cNvPr id="4" name="Slide Number Placeholder 3">
            <a:extLst>
              <a:ext uri="{FF2B5EF4-FFF2-40B4-BE49-F238E27FC236}">
                <a16:creationId xmlns:a16="http://schemas.microsoft.com/office/drawing/2014/main" id="{39FC953C-E440-1200-FCE1-4EDA806D8634}"/>
              </a:ext>
            </a:extLst>
          </p:cNvPr>
          <p:cNvSpPr>
            <a:spLocks noGrp="1"/>
          </p:cNvSpPr>
          <p:nvPr>
            <p:ph type="sldNum" sz="quarter" idx="12"/>
          </p:nvPr>
        </p:nvSpPr>
        <p:spPr>
          <a:xfrm>
            <a:off x="9305900" y="621823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B38C8D-4465-457C-9714-7FFAF4550ACB}" type="slidenum">
              <a:rPr lang="en-US" smtClean="0"/>
              <a:pPr/>
              <a:t>36</a:t>
            </a:fld>
            <a:endParaRPr lang="en-US"/>
          </a:p>
        </p:txBody>
      </p:sp>
    </p:spTree>
    <p:extLst>
      <p:ext uri="{BB962C8B-B14F-4D97-AF65-F5344CB8AC3E}">
        <p14:creationId xmlns:p14="http://schemas.microsoft.com/office/powerpoint/2010/main" val="1050604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81C2B-E044-E2E6-6B86-6580076B69AA}"/>
              </a:ext>
            </a:extLst>
          </p:cNvPr>
          <p:cNvSpPr>
            <a:spLocks noGrp="1"/>
          </p:cNvSpPr>
          <p:nvPr>
            <p:ph type="title"/>
          </p:nvPr>
        </p:nvSpPr>
        <p:spPr/>
        <p:txBody>
          <a:bodyPr lIns="91440" tIns="45720" rIns="91440" bIns="45720" anchor="b" anchorCtr="0"/>
          <a:lstStyle/>
          <a:p>
            <a:r>
              <a:rPr lang="en-US" sz="3700">
                <a:latin typeface="Calibri"/>
                <a:ea typeface="Calibri"/>
                <a:cs typeface="Calibri"/>
              </a:rPr>
              <a:t>Which methods can be used to determine doses received by responders and members of the public?</a:t>
            </a:r>
            <a:endParaRPr lang="en-US"/>
          </a:p>
        </p:txBody>
      </p:sp>
      <p:sp>
        <p:nvSpPr>
          <p:cNvPr id="3" name="Text Placeholder 2">
            <a:extLst>
              <a:ext uri="{FF2B5EF4-FFF2-40B4-BE49-F238E27FC236}">
                <a16:creationId xmlns:a16="http://schemas.microsoft.com/office/drawing/2014/main" id="{16FB0B55-6F76-D771-53DB-A38B632EA79F}"/>
              </a:ext>
            </a:extLst>
          </p:cNvPr>
          <p:cNvSpPr>
            <a:spLocks noGrp="1"/>
          </p:cNvSpPr>
          <p:nvPr>
            <p:ph type="body" sz="quarter" idx="10"/>
          </p:nvPr>
        </p:nvSpPr>
        <p:spPr/>
        <p:txBody>
          <a:bodyPr/>
          <a:lstStyle/>
          <a:p>
            <a:pPr marL="456565" indent="-456565">
              <a:spcBef>
                <a:spcPts val="0"/>
              </a:spcBef>
            </a:pPr>
            <a:r>
              <a:rPr lang="en-US" sz="2400">
                <a:solidFill>
                  <a:srgbClr val="5F5F5F"/>
                </a:solidFill>
                <a:latin typeface="Calibri"/>
                <a:cs typeface="Calibri"/>
              </a:rPr>
              <a:t>Public health will need to work with agency partners to ensure dose reconstruction efforts capture all possible sources of information.</a:t>
            </a:r>
          </a:p>
          <a:p>
            <a:pPr marL="456565" indent="-456565">
              <a:spcBef>
                <a:spcPts val="0"/>
              </a:spcBef>
            </a:pPr>
            <a:r>
              <a:rPr lang="en-US" sz="2400">
                <a:solidFill>
                  <a:srgbClr val="5F5F5F"/>
                </a:solidFill>
                <a:latin typeface="Calibri"/>
                <a:cs typeface="Calibri"/>
              </a:rPr>
              <a:t>Data collected during the response will provide the basis for dose reconstruction, including:</a:t>
            </a:r>
          </a:p>
          <a:p>
            <a:pPr marL="989965" lvl="1" indent="-380365">
              <a:spcBef>
                <a:spcPts val="0"/>
              </a:spcBef>
            </a:pPr>
            <a:r>
              <a:rPr lang="en-US" sz="2400">
                <a:solidFill>
                  <a:srgbClr val="5F5F5F"/>
                </a:solidFill>
                <a:latin typeface="Calibri"/>
                <a:cs typeface="Calibri"/>
              </a:rPr>
              <a:t>Environmental measurements</a:t>
            </a:r>
            <a:endParaRPr lang="en-US" sz="2400">
              <a:solidFill>
                <a:srgbClr val="5F5F5F"/>
              </a:solidFill>
              <a:latin typeface="Calibri"/>
              <a:ea typeface="Calibri"/>
              <a:cs typeface="Calibri"/>
            </a:endParaRPr>
          </a:p>
          <a:p>
            <a:pPr marL="989965" lvl="1" indent="-380365">
              <a:spcBef>
                <a:spcPts val="0"/>
              </a:spcBef>
            </a:pPr>
            <a:r>
              <a:rPr lang="en-US" sz="2400">
                <a:solidFill>
                  <a:srgbClr val="5F5F5F"/>
                </a:solidFill>
                <a:latin typeface="Calibri"/>
                <a:cs typeface="Calibri"/>
              </a:rPr>
              <a:t>Individual contamination screening data captured at CRCs</a:t>
            </a:r>
            <a:endParaRPr lang="en-US" sz="2400">
              <a:solidFill>
                <a:srgbClr val="5F5F5F"/>
              </a:solidFill>
              <a:latin typeface="Calibri"/>
              <a:ea typeface="Calibri"/>
              <a:cs typeface="Calibri"/>
            </a:endParaRPr>
          </a:p>
          <a:p>
            <a:pPr marL="989965" lvl="1" indent="-380365">
              <a:spcBef>
                <a:spcPts val="0"/>
              </a:spcBef>
            </a:pPr>
            <a:r>
              <a:rPr lang="en-US" sz="2400">
                <a:solidFill>
                  <a:srgbClr val="5F5F5F"/>
                </a:solidFill>
                <a:latin typeface="Calibri"/>
                <a:cs typeface="Calibri"/>
              </a:rPr>
              <a:t>Dosimetry data collected from responders</a:t>
            </a:r>
            <a:endParaRPr lang="en-US" sz="2400">
              <a:solidFill>
                <a:srgbClr val="5F5F5F"/>
              </a:solidFill>
              <a:latin typeface="Calibri"/>
              <a:ea typeface="Calibri"/>
              <a:cs typeface="Calibri"/>
            </a:endParaRPr>
          </a:p>
          <a:p>
            <a:pPr marL="989965" lvl="1" indent="-380365">
              <a:spcBef>
                <a:spcPts val="0"/>
              </a:spcBef>
            </a:pPr>
            <a:r>
              <a:rPr lang="en-US" sz="2400">
                <a:solidFill>
                  <a:srgbClr val="5F5F5F"/>
                </a:solidFill>
                <a:latin typeface="Calibri"/>
                <a:cs typeface="Calibri"/>
              </a:rPr>
              <a:t>Internal dosimetry data collected from people who require follow-up care or assessment for radiation injury</a:t>
            </a:r>
            <a:endParaRPr lang="en-US" sz="2400">
              <a:solidFill>
                <a:srgbClr val="5F5F5F"/>
              </a:solidFill>
              <a:latin typeface="Calibri"/>
              <a:ea typeface="Calibri"/>
              <a:cs typeface="Calibri"/>
            </a:endParaRPr>
          </a:p>
          <a:p>
            <a:pPr marL="989965" lvl="1" indent="-380365">
              <a:spcBef>
                <a:spcPts val="0"/>
              </a:spcBef>
            </a:pPr>
            <a:r>
              <a:rPr lang="en-US" sz="2400">
                <a:solidFill>
                  <a:srgbClr val="5F5F5F"/>
                </a:solidFill>
                <a:latin typeface="Calibri"/>
                <a:cs typeface="Calibri"/>
              </a:rPr>
              <a:t>Statistical modeling may also be used to extrapolate dose estimates to broader populations</a:t>
            </a:r>
            <a:endParaRPr lang="en-US" sz="2400">
              <a:solidFill>
                <a:srgbClr val="5F5F5F"/>
              </a:solidFill>
              <a:latin typeface="Calibri"/>
              <a:ea typeface="Calibri"/>
              <a:cs typeface="Calibri"/>
            </a:endParaRPr>
          </a:p>
          <a:p>
            <a:pPr marL="456565" indent="-456565"/>
            <a:endParaRPr lang="en-US">
              <a:cs typeface="Calibri" panose="020F0502020204030204" pitchFamily="34" charset="0"/>
            </a:endParaRPr>
          </a:p>
        </p:txBody>
      </p:sp>
      <p:sp>
        <p:nvSpPr>
          <p:cNvPr id="4" name="Slide Number Placeholder 3">
            <a:extLst>
              <a:ext uri="{FF2B5EF4-FFF2-40B4-BE49-F238E27FC236}">
                <a16:creationId xmlns:a16="http://schemas.microsoft.com/office/drawing/2014/main" id="{19252E00-5946-7089-1AEF-7F816E705563}"/>
              </a:ext>
            </a:extLst>
          </p:cNvPr>
          <p:cNvSpPr>
            <a:spLocks noGrp="1"/>
          </p:cNvSpPr>
          <p:nvPr>
            <p:ph type="sldNum" sz="quarter" idx="12"/>
          </p:nvPr>
        </p:nvSpPr>
        <p:spPr>
          <a:xfrm>
            <a:off x="9305900" y="621823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B38C8D-4465-457C-9714-7FFAF4550ACB}" type="slidenum">
              <a:rPr lang="en-US" smtClean="0"/>
              <a:pPr/>
              <a:t>37</a:t>
            </a:fld>
            <a:endParaRPr lang="en-US"/>
          </a:p>
        </p:txBody>
      </p:sp>
    </p:spTree>
    <p:extLst>
      <p:ext uri="{BB962C8B-B14F-4D97-AF65-F5344CB8AC3E}">
        <p14:creationId xmlns:p14="http://schemas.microsoft.com/office/powerpoint/2010/main" val="24694411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81C2B-E044-E2E6-6B86-6580076B69AA}"/>
              </a:ext>
            </a:extLst>
          </p:cNvPr>
          <p:cNvSpPr>
            <a:spLocks noGrp="1"/>
          </p:cNvSpPr>
          <p:nvPr>
            <p:ph type="title"/>
          </p:nvPr>
        </p:nvSpPr>
        <p:spPr/>
        <p:txBody>
          <a:bodyPr lIns="91440" tIns="45720" rIns="91440" bIns="45720" anchor="b" anchorCtr="0"/>
          <a:lstStyle/>
          <a:p>
            <a:r>
              <a:rPr lang="en-US" sz="3700">
                <a:latin typeface="Calibri"/>
                <a:ea typeface="Calibri"/>
                <a:cs typeface="Calibri"/>
              </a:rPr>
              <a:t>What health risks are associated with low-level radiation exposure?</a:t>
            </a:r>
            <a:endParaRPr lang="en-US"/>
          </a:p>
        </p:txBody>
      </p:sp>
      <p:sp>
        <p:nvSpPr>
          <p:cNvPr id="3" name="Text Placeholder 2">
            <a:extLst>
              <a:ext uri="{FF2B5EF4-FFF2-40B4-BE49-F238E27FC236}">
                <a16:creationId xmlns:a16="http://schemas.microsoft.com/office/drawing/2014/main" id="{16FB0B55-6F76-D771-53DB-A38B632EA79F}"/>
              </a:ext>
            </a:extLst>
          </p:cNvPr>
          <p:cNvSpPr>
            <a:spLocks noGrp="1"/>
          </p:cNvSpPr>
          <p:nvPr>
            <p:ph type="body" sz="quarter" idx="10"/>
          </p:nvPr>
        </p:nvSpPr>
        <p:spPr/>
        <p:txBody>
          <a:bodyPr/>
          <a:lstStyle/>
          <a:p>
            <a:pPr marL="456565" indent="-456565">
              <a:spcBef>
                <a:spcPts val="0"/>
              </a:spcBef>
            </a:pPr>
            <a:r>
              <a:rPr lang="en-US" sz="2800">
                <a:solidFill>
                  <a:srgbClr val="5F5F5F"/>
                </a:solidFill>
                <a:latin typeface="Calibri"/>
                <a:cs typeface="Calibri"/>
              </a:rPr>
              <a:t>Cancer is the most well-established and most studied adverse health effect following exposure to radiation. </a:t>
            </a:r>
          </a:p>
          <a:p>
            <a:pPr marL="456565" indent="-456565">
              <a:spcBef>
                <a:spcPts val="0"/>
              </a:spcBef>
            </a:pPr>
            <a:r>
              <a:rPr lang="en-US" sz="2800">
                <a:solidFill>
                  <a:srgbClr val="5F5F5F"/>
                </a:solidFill>
                <a:latin typeface="Calibri"/>
                <a:cs typeface="Calibri"/>
              </a:rPr>
              <a:t>Associations of other adverse health outcomes including:</a:t>
            </a:r>
            <a:endParaRPr lang="en-US" sz="2800">
              <a:solidFill>
                <a:srgbClr val="5F5F5F"/>
              </a:solidFill>
              <a:latin typeface="Calibri"/>
              <a:ea typeface="Calibri"/>
              <a:cs typeface="Calibri"/>
            </a:endParaRPr>
          </a:p>
          <a:p>
            <a:pPr marL="989965" lvl="1" indent="-380365">
              <a:spcBef>
                <a:spcPts val="0"/>
              </a:spcBef>
            </a:pPr>
            <a:r>
              <a:rPr lang="en-US" sz="2800">
                <a:solidFill>
                  <a:srgbClr val="5F5F5F"/>
                </a:solidFill>
                <a:latin typeface="Calibri"/>
                <a:cs typeface="Calibri"/>
              </a:rPr>
              <a:t>cardiovascular disease</a:t>
            </a:r>
            <a:endParaRPr lang="en-US" sz="2800">
              <a:solidFill>
                <a:srgbClr val="5F5F5F"/>
              </a:solidFill>
              <a:latin typeface="Calibri"/>
              <a:ea typeface="Calibri"/>
              <a:cs typeface="Calibri"/>
            </a:endParaRPr>
          </a:p>
          <a:p>
            <a:pPr marL="989965" lvl="1" indent="-380365">
              <a:spcBef>
                <a:spcPts val="0"/>
              </a:spcBef>
            </a:pPr>
            <a:r>
              <a:rPr lang="en-US" sz="2800">
                <a:solidFill>
                  <a:srgbClr val="5F5F5F"/>
                </a:solidFill>
                <a:latin typeface="Calibri"/>
                <a:cs typeface="Calibri"/>
              </a:rPr>
              <a:t>neurological disorders</a:t>
            </a:r>
            <a:endParaRPr lang="en-US" sz="2800">
              <a:solidFill>
                <a:srgbClr val="5F5F5F"/>
              </a:solidFill>
              <a:latin typeface="Calibri"/>
              <a:ea typeface="Calibri"/>
              <a:cs typeface="Calibri"/>
            </a:endParaRPr>
          </a:p>
          <a:p>
            <a:pPr marL="989965" lvl="1" indent="-380365">
              <a:spcBef>
                <a:spcPts val="0"/>
              </a:spcBef>
            </a:pPr>
            <a:r>
              <a:rPr lang="en-US" sz="2800">
                <a:solidFill>
                  <a:srgbClr val="5F5F5F"/>
                </a:solidFill>
                <a:latin typeface="Calibri"/>
                <a:cs typeface="Calibri"/>
              </a:rPr>
              <a:t>immune dysfunction</a:t>
            </a:r>
            <a:endParaRPr lang="en-US" sz="2800">
              <a:solidFill>
                <a:srgbClr val="5F5F5F"/>
              </a:solidFill>
              <a:latin typeface="Calibri"/>
              <a:ea typeface="Calibri"/>
              <a:cs typeface="Calibri"/>
            </a:endParaRPr>
          </a:p>
          <a:p>
            <a:pPr marL="989965" lvl="1" indent="-380365">
              <a:spcBef>
                <a:spcPts val="0"/>
              </a:spcBef>
            </a:pPr>
            <a:r>
              <a:rPr lang="en-US" sz="2800">
                <a:solidFill>
                  <a:srgbClr val="5F5F5F"/>
                </a:solidFill>
                <a:latin typeface="Calibri"/>
                <a:cs typeface="Calibri"/>
              </a:rPr>
              <a:t>cataracts and other lens opacities  </a:t>
            </a:r>
            <a:endParaRPr lang="en-US" sz="2800">
              <a:solidFill>
                <a:srgbClr val="5F5F5F"/>
              </a:solidFill>
              <a:latin typeface="Calibri"/>
              <a:ea typeface="Calibri"/>
              <a:cs typeface="Calibri"/>
            </a:endParaRPr>
          </a:p>
          <a:p>
            <a:pPr marL="456565" lvl="1" indent="-456565">
              <a:spcBef>
                <a:spcPts val="0"/>
              </a:spcBef>
              <a:buClr>
                <a:srgbClr val="005DAA"/>
              </a:buClr>
              <a:buFont typeface="Wingdings" panose="05000000000000000000" pitchFamily="2" charset="2"/>
              <a:buChar char="§"/>
            </a:pPr>
            <a:r>
              <a:rPr lang="en-US" sz="2800">
                <a:solidFill>
                  <a:srgbClr val="5F5F5F"/>
                </a:solidFill>
                <a:latin typeface="Calibri"/>
                <a:cs typeface="Calibri"/>
              </a:rPr>
              <a:t>The public may be concerned about heritable genetic effects following low-dose radiation exposures; however, to date no evidence has been found.</a:t>
            </a:r>
          </a:p>
          <a:p>
            <a:pPr marL="456565" indent="-456565"/>
            <a:endParaRPr lang="en-US">
              <a:cs typeface="Calibri" panose="020F0502020204030204" pitchFamily="34" charset="0"/>
            </a:endParaRPr>
          </a:p>
        </p:txBody>
      </p:sp>
      <p:sp>
        <p:nvSpPr>
          <p:cNvPr id="4" name="Slide Number Placeholder 3">
            <a:extLst>
              <a:ext uri="{FF2B5EF4-FFF2-40B4-BE49-F238E27FC236}">
                <a16:creationId xmlns:a16="http://schemas.microsoft.com/office/drawing/2014/main" id="{19252E00-5946-7089-1AEF-7F816E705563}"/>
              </a:ext>
            </a:extLst>
          </p:cNvPr>
          <p:cNvSpPr>
            <a:spLocks noGrp="1"/>
          </p:cNvSpPr>
          <p:nvPr>
            <p:ph type="sldNum" sz="quarter" idx="12"/>
          </p:nvPr>
        </p:nvSpPr>
        <p:spPr>
          <a:xfrm>
            <a:off x="9305900" y="621823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B38C8D-4465-457C-9714-7FFAF4550ACB}" type="slidenum">
              <a:rPr lang="en-US" smtClean="0"/>
              <a:pPr/>
              <a:t>38</a:t>
            </a:fld>
            <a:endParaRPr lang="en-US"/>
          </a:p>
        </p:txBody>
      </p:sp>
    </p:spTree>
    <p:extLst>
      <p:ext uri="{BB962C8B-B14F-4D97-AF65-F5344CB8AC3E}">
        <p14:creationId xmlns:p14="http://schemas.microsoft.com/office/powerpoint/2010/main" val="966684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2BA19-7B0B-DE64-E631-BDCD5AF3FE68}"/>
              </a:ext>
            </a:extLst>
          </p:cNvPr>
          <p:cNvSpPr>
            <a:spLocks noGrp="1"/>
          </p:cNvSpPr>
          <p:nvPr>
            <p:ph type="title"/>
          </p:nvPr>
        </p:nvSpPr>
        <p:spPr/>
        <p:txBody>
          <a:bodyPr lIns="91440" tIns="45720" rIns="91440" bIns="45720" anchor="b"/>
          <a:lstStyle/>
          <a:p>
            <a:r>
              <a:rPr lang="en-US">
                <a:latin typeface="Calibri"/>
                <a:ea typeface="Calibri"/>
                <a:cs typeface="Calibri"/>
              </a:rPr>
              <a:t>Dose Reconstruction References</a:t>
            </a:r>
            <a:endParaRPr lang="en-US"/>
          </a:p>
        </p:txBody>
      </p:sp>
      <p:sp>
        <p:nvSpPr>
          <p:cNvPr id="3" name="Text Placeholder 2">
            <a:extLst>
              <a:ext uri="{FF2B5EF4-FFF2-40B4-BE49-F238E27FC236}">
                <a16:creationId xmlns:a16="http://schemas.microsoft.com/office/drawing/2014/main" id="{07B49C44-E482-DB51-213B-D721967A4EB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7897551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2" y="3657600"/>
            <a:ext cx="11059884" cy="1162051"/>
          </a:xfrm>
        </p:spPr>
        <p:txBody>
          <a:bodyPr/>
          <a:lstStyle/>
          <a:p>
            <a:r>
              <a:rPr lang="en-US"/>
              <a:t>Dose Assessment</a:t>
            </a:r>
          </a:p>
        </p:txBody>
      </p:sp>
      <p:sp>
        <p:nvSpPr>
          <p:cNvPr id="6" name="Text Placeholder 5"/>
          <p:cNvSpPr>
            <a:spLocks noGrp="1"/>
          </p:cNvSpPr>
          <p:nvPr>
            <p:ph type="body" idx="1"/>
          </p:nvPr>
        </p:nvSpPr>
        <p:spPr>
          <a:xfrm>
            <a:off x="609601" y="4818668"/>
            <a:ext cx="10363200" cy="1650585"/>
          </a:xfrm>
        </p:spPr>
        <p:txBody>
          <a:bodyPr>
            <a:normAutofit/>
          </a:bodyPr>
          <a:lstStyle/>
          <a:p>
            <a:r>
              <a:rPr lang="en-US"/>
              <a:t>Phase: Early / Intermediate</a:t>
            </a:r>
          </a:p>
          <a:p>
            <a:r>
              <a:rPr lang="en-US"/>
              <a:t>Objective: Life Safety </a:t>
            </a:r>
          </a:p>
          <a:p>
            <a:r>
              <a:rPr lang="en-US"/>
              <a:t>Functional Area: Radiation Health Assessment</a:t>
            </a:r>
          </a:p>
        </p:txBody>
      </p:sp>
    </p:spTree>
    <p:extLst>
      <p:ext uri="{BB962C8B-B14F-4D97-AF65-F5344CB8AC3E}">
        <p14:creationId xmlns:p14="http://schemas.microsoft.com/office/powerpoint/2010/main" val="176216150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BC85D-4A66-F377-9EFF-66EB208D6737}"/>
              </a:ext>
            </a:extLst>
          </p:cNvPr>
          <p:cNvSpPr>
            <a:spLocks noGrp="1"/>
          </p:cNvSpPr>
          <p:nvPr>
            <p:ph type="title"/>
          </p:nvPr>
        </p:nvSpPr>
        <p:spPr/>
        <p:txBody>
          <a:bodyPr lIns="91440" tIns="45720" rIns="91440" bIns="45720" anchor="b" anchorCtr="0"/>
          <a:lstStyle/>
          <a:p>
            <a:r>
              <a:rPr lang="en-US" sz="3700">
                <a:latin typeface="Calibri"/>
                <a:ea typeface="Calibri"/>
                <a:cs typeface="Calibri"/>
              </a:rPr>
              <a:t>Dose Reconstruction After Radiation Incidents</a:t>
            </a:r>
          </a:p>
        </p:txBody>
      </p:sp>
      <p:sp>
        <p:nvSpPr>
          <p:cNvPr id="3" name="Text Placeholder 2">
            <a:extLst>
              <a:ext uri="{FF2B5EF4-FFF2-40B4-BE49-F238E27FC236}">
                <a16:creationId xmlns:a16="http://schemas.microsoft.com/office/drawing/2014/main" id="{F0488D4F-B372-3E27-8F3C-312304CD624E}"/>
              </a:ext>
            </a:extLst>
          </p:cNvPr>
          <p:cNvSpPr>
            <a:spLocks noGrp="1"/>
          </p:cNvSpPr>
          <p:nvPr>
            <p:ph idx="1"/>
          </p:nvPr>
        </p:nvSpPr>
        <p:spPr/>
        <p:txBody>
          <a:bodyPr vert="horz" lIns="91440" tIns="45720" rIns="91440" bIns="45720" rtlCol="0" anchor="t">
            <a:normAutofit/>
          </a:bodyPr>
          <a:lstStyle/>
          <a:p>
            <a:pPr marL="456565" indent="-456565">
              <a:spcBef>
                <a:spcPts val="0"/>
              </a:spcBef>
            </a:pPr>
            <a:r>
              <a:rPr lang="en-US" sz="2400" b="0">
                <a:solidFill>
                  <a:schemeClr val="accent4">
                    <a:lumMod val="75000"/>
                  </a:schemeClr>
                </a:solidFill>
                <a:latin typeface="Calibri"/>
                <a:cs typeface="Calibri"/>
              </a:rPr>
              <a:t>Initial</a:t>
            </a:r>
            <a:r>
              <a:rPr lang="en-US" sz="2400" b="0">
                <a:solidFill>
                  <a:srgbClr val="5F5F5F"/>
                </a:solidFill>
                <a:latin typeface="Calibri"/>
                <a:cs typeface="Calibri"/>
              </a:rPr>
              <a:t> estimates often are required on short notice because the incident is unplanned, occurs without warning, and may require immediate triage and treatment of many victims.</a:t>
            </a:r>
            <a:endParaRPr lang="en-US" b="0">
              <a:ea typeface="Calibri" panose="020F0502020204030204" pitchFamily="34" charset="0"/>
              <a:cs typeface="Calibri" panose="020F0502020204030204" pitchFamily="34" charset="0"/>
            </a:endParaRPr>
          </a:p>
          <a:p>
            <a:pPr marL="456565" indent="-456565">
              <a:spcBef>
                <a:spcPts val="0"/>
              </a:spcBef>
            </a:pPr>
            <a:r>
              <a:rPr lang="en-US" sz="2400" b="0">
                <a:solidFill>
                  <a:srgbClr val="5F5F5F"/>
                </a:solidFill>
                <a:latin typeface="Calibri"/>
                <a:cs typeface="Calibri"/>
              </a:rPr>
              <a:t>This type of dose reconstruction is the primary focus of Radiation Emergency Medical Management (REMM).</a:t>
            </a:r>
            <a:endParaRPr lang="en-US" b="0">
              <a:solidFill>
                <a:srgbClr val="5F5F5F"/>
              </a:solidFill>
              <a:ea typeface="Calibri" panose="020F0502020204030204" pitchFamily="34" charset="0"/>
              <a:cs typeface="Calibri" panose="020F0502020204030204" pitchFamily="34" charset="0"/>
            </a:endParaRPr>
          </a:p>
          <a:p>
            <a:pPr marL="456565" indent="-456565"/>
            <a:endParaRPr lang="en-US" sz="2667">
              <a:cs typeface="Calibri" pitchFamily="34" charset="0"/>
            </a:endParaRPr>
          </a:p>
          <a:p>
            <a:pPr marL="0" indent="0">
              <a:buNone/>
            </a:pPr>
            <a:endParaRPr lang="en-US" sz="2667">
              <a:ea typeface="Calibri" pitchFamily="34" charset="0"/>
              <a:cs typeface="Calibri" pitchFamily="34" charset="0"/>
            </a:endParaRPr>
          </a:p>
        </p:txBody>
      </p:sp>
      <p:pic>
        <p:nvPicPr>
          <p:cNvPr id="6" name="Picture 5" descr="REMM Webpage for Dose Reconstruction After Radiation Incident">
            <a:extLst>
              <a:ext uri="{FF2B5EF4-FFF2-40B4-BE49-F238E27FC236}">
                <a16:creationId xmlns:a16="http://schemas.microsoft.com/office/drawing/2014/main" id="{8F20E1CC-45A8-5CA1-B583-AB5E262DF69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91796" y="1520372"/>
            <a:ext cx="5172891" cy="3817256"/>
          </a:xfrm>
          <a:prstGeom prst="rect">
            <a:avLst/>
          </a:prstGeom>
        </p:spPr>
      </p:pic>
      <p:sp>
        <p:nvSpPr>
          <p:cNvPr id="5" name="TextBox 4">
            <a:extLst>
              <a:ext uri="{FF2B5EF4-FFF2-40B4-BE49-F238E27FC236}">
                <a16:creationId xmlns:a16="http://schemas.microsoft.com/office/drawing/2014/main" id="{250D1F2B-9CB8-57C9-A2C1-29D6EC5D8F40}"/>
              </a:ext>
            </a:extLst>
          </p:cNvPr>
          <p:cNvSpPr txBox="1"/>
          <p:nvPr/>
        </p:nvSpPr>
        <p:spPr>
          <a:xfrm>
            <a:off x="1444924" y="5808454"/>
            <a:ext cx="633322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solidFill>
                  <a:srgbClr val="0F56DC"/>
                </a:solidFill>
                <a:latin typeface="Calibri"/>
                <a:ea typeface="Calibri"/>
                <a:cs typeface="Calibri"/>
                <a:hlinkClick r:id="rId4"/>
              </a:rPr>
              <a:t>https://remm.hhs.gov/dosereconstruction.htm</a:t>
            </a:r>
            <a:endParaRPr lang="en-US" sz="1600">
              <a:latin typeface="Calibri"/>
            </a:endParaRPr>
          </a:p>
        </p:txBody>
      </p:sp>
      <p:sp>
        <p:nvSpPr>
          <p:cNvPr id="7" name="Slide Number Placeholder 3">
            <a:extLst>
              <a:ext uri="{FF2B5EF4-FFF2-40B4-BE49-F238E27FC236}">
                <a16:creationId xmlns:a16="http://schemas.microsoft.com/office/drawing/2014/main" id="{8175A8BF-4512-1DF2-A65F-D02C4804E68B}"/>
              </a:ext>
            </a:extLst>
          </p:cNvPr>
          <p:cNvSpPr>
            <a:spLocks noGrp="1"/>
          </p:cNvSpPr>
          <p:nvPr>
            <p:ph type="sldNum" sz="quarter" idx="12"/>
          </p:nvPr>
        </p:nvSpPr>
        <p:spPr>
          <a:xfrm>
            <a:off x="9305900" y="621823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B38C8D-4465-457C-9714-7FFAF4550ACB}" type="slidenum">
              <a:rPr lang="en-US" smtClean="0"/>
              <a:pPr/>
              <a:t>40</a:t>
            </a:fld>
            <a:endParaRPr lang="en-US"/>
          </a:p>
        </p:txBody>
      </p:sp>
    </p:spTree>
    <p:extLst>
      <p:ext uri="{BB962C8B-B14F-4D97-AF65-F5344CB8AC3E}">
        <p14:creationId xmlns:p14="http://schemas.microsoft.com/office/powerpoint/2010/main" val="25160483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BC85D-4A66-F377-9EFF-66EB208D6737}"/>
              </a:ext>
            </a:extLst>
          </p:cNvPr>
          <p:cNvSpPr>
            <a:spLocks noGrp="1"/>
          </p:cNvSpPr>
          <p:nvPr>
            <p:ph type="title"/>
          </p:nvPr>
        </p:nvSpPr>
        <p:spPr/>
        <p:txBody>
          <a:bodyPr lIns="91440" tIns="45720" rIns="91440" bIns="45720" anchor="b" anchorCtr="0"/>
          <a:lstStyle/>
          <a:p>
            <a:r>
              <a:rPr lang="en-US" sz="3700">
                <a:latin typeface="Calibri"/>
                <a:cs typeface="Calibri"/>
              </a:rPr>
              <a:t>NCRP Report, No. 163, Radiation Dose Reconstruction: Principles and Practices</a:t>
            </a:r>
          </a:p>
        </p:txBody>
      </p:sp>
      <p:sp>
        <p:nvSpPr>
          <p:cNvPr id="3" name="Text Placeholder 2" descr="Cover of Radiation Dose Reconstruction: Principles and Practices NCRP Report No. 163">
            <a:extLst>
              <a:ext uri="{FF2B5EF4-FFF2-40B4-BE49-F238E27FC236}">
                <a16:creationId xmlns:a16="http://schemas.microsoft.com/office/drawing/2014/main" id="{F0488D4F-B372-3E27-8F3C-312304CD624E}"/>
              </a:ext>
            </a:extLst>
          </p:cNvPr>
          <p:cNvSpPr>
            <a:spLocks noGrp="1"/>
          </p:cNvSpPr>
          <p:nvPr>
            <p:ph idx="1"/>
          </p:nvPr>
        </p:nvSpPr>
        <p:spPr>
          <a:xfrm>
            <a:off x="609602" y="1600201"/>
            <a:ext cx="5146429" cy="4191000"/>
          </a:xfrm>
        </p:spPr>
        <p:txBody>
          <a:bodyPr vert="horz" lIns="91440" tIns="45720" rIns="91440" bIns="45720" rtlCol="0" anchor="t">
            <a:noAutofit/>
          </a:bodyPr>
          <a:lstStyle/>
          <a:p>
            <a:pPr marL="456565" indent="-456565">
              <a:spcBef>
                <a:spcPts val="0"/>
              </a:spcBef>
            </a:pPr>
            <a:r>
              <a:rPr lang="en-US" sz="2100" b="0">
                <a:solidFill>
                  <a:schemeClr val="accent4">
                    <a:lumMod val="75000"/>
                  </a:schemeClr>
                </a:solidFill>
                <a:latin typeface="Calibri"/>
                <a:cs typeface="Calibri"/>
              </a:rPr>
              <a:t>Radiation</a:t>
            </a:r>
            <a:r>
              <a:rPr lang="en-US" sz="2100" b="0">
                <a:solidFill>
                  <a:srgbClr val="5F5F5F"/>
                </a:solidFill>
                <a:latin typeface="Calibri"/>
                <a:cs typeface="Calibri"/>
              </a:rPr>
              <a:t> dose reconstruction is the retrospective assessment of dose to identifiable or representative individuals or populations by any means.</a:t>
            </a:r>
            <a:endParaRPr lang="en-US" sz="2100" b="0">
              <a:solidFill>
                <a:srgbClr val="5F5F5F"/>
              </a:solidFill>
              <a:ea typeface="Calibri" pitchFamily="34" charset="0"/>
              <a:cs typeface="Calibri"/>
            </a:endParaRPr>
          </a:p>
          <a:p>
            <a:pPr marL="456565" indent="-456565">
              <a:spcBef>
                <a:spcPts val="0"/>
              </a:spcBef>
            </a:pPr>
            <a:r>
              <a:rPr lang="en-US" sz="2100" b="0">
                <a:solidFill>
                  <a:schemeClr val="accent4">
                    <a:lumMod val="75000"/>
                  </a:schemeClr>
                </a:solidFill>
                <a:latin typeface="Calibri"/>
                <a:cs typeface="Calibri"/>
              </a:rPr>
              <a:t>The scope of dose reconstruction includes estimates of absorbed dose to individual organs or tissues for specified exposure situations in support of epidemiological studies or compensation programs, to guide interventions in accidental or malevolent exposures, or for individual or public information.</a:t>
            </a:r>
            <a:endParaRPr lang="en-US" sz="2100" b="0">
              <a:solidFill>
                <a:schemeClr val="accent4">
                  <a:lumMod val="75000"/>
                </a:schemeClr>
              </a:solidFill>
              <a:latin typeface="Calibri"/>
              <a:ea typeface="Calibri"/>
              <a:cs typeface="Calibri"/>
            </a:endParaRPr>
          </a:p>
          <a:p>
            <a:pPr marL="0" indent="0">
              <a:buNone/>
            </a:pPr>
            <a:endParaRPr lang="en-US" sz="1600">
              <a:ea typeface="Calibri" pitchFamily="34" charset="0"/>
              <a:cs typeface="Calibri" pitchFamily="34" charset="0"/>
            </a:endParaRPr>
          </a:p>
        </p:txBody>
      </p:sp>
      <p:pic>
        <p:nvPicPr>
          <p:cNvPr id="7" name="Picture 7" descr="Radiation Dose Reconstruction: Principles and Practices NCRP Report No. 163">
            <a:extLst>
              <a:ext uri="{FF2B5EF4-FFF2-40B4-BE49-F238E27FC236}">
                <a16:creationId xmlns:a16="http://schemas.microsoft.com/office/drawing/2014/main" id="{CBF6D473-858A-6C85-788E-4902C44E745E}"/>
              </a:ext>
            </a:extLst>
          </p:cNvPr>
          <p:cNvPicPr>
            <a:picLocks noChangeAspect="1"/>
          </p:cNvPicPr>
          <p:nvPr/>
        </p:nvPicPr>
        <p:blipFill>
          <a:blip r:embed="rId3"/>
          <a:stretch>
            <a:fillRect/>
          </a:stretch>
        </p:blipFill>
        <p:spPr>
          <a:xfrm>
            <a:off x="7027653" y="1404198"/>
            <a:ext cx="3646557" cy="4820771"/>
          </a:xfrm>
          <a:prstGeom prst="rect">
            <a:avLst/>
          </a:prstGeom>
        </p:spPr>
      </p:pic>
      <p:sp>
        <p:nvSpPr>
          <p:cNvPr id="4" name="TextBox 3">
            <a:extLst>
              <a:ext uri="{FF2B5EF4-FFF2-40B4-BE49-F238E27FC236}">
                <a16:creationId xmlns:a16="http://schemas.microsoft.com/office/drawing/2014/main" id="{FDEFFD5F-9EEF-3703-4217-ADD90B9F8372}"/>
              </a:ext>
            </a:extLst>
          </p:cNvPr>
          <p:cNvSpPr txBox="1"/>
          <p:nvPr/>
        </p:nvSpPr>
        <p:spPr>
          <a:xfrm>
            <a:off x="611037" y="5937849"/>
            <a:ext cx="5474898"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0F56DC"/>
                </a:solidFill>
                <a:latin typeface="Calibri" panose="020F0502020204030204" pitchFamily="34" charset="0"/>
                <a:ea typeface="Calibri"/>
                <a:cs typeface="Calibri"/>
                <a:hlinkClick r:id="rId4"/>
              </a:rPr>
              <a:t>https://ncrponline.org/shop/reports/report-no-163-radiation-dose-reconstruction-principles-and-practices/</a:t>
            </a:r>
            <a:endParaRPr lang="en-US" sz="1600">
              <a:solidFill>
                <a:srgbClr val="0F56DC"/>
              </a:solidFill>
              <a:latin typeface="Calibri" panose="020F0502020204030204" pitchFamily="34" charset="0"/>
              <a:ea typeface="Calibri"/>
              <a:cs typeface="Calibri"/>
            </a:endParaRPr>
          </a:p>
          <a:p>
            <a:endParaRPr lang="en-US" sz="1600">
              <a:solidFill>
                <a:srgbClr val="000000"/>
              </a:solidFill>
              <a:latin typeface="Calibri" panose="020F0502020204030204" pitchFamily="34" charset="0"/>
              <a:ea typeface="Calibri"/>
              <a:cs typeface="Calibri"/>
            </a:endParaRPr>
          </a:p>
          <a:p>
            <a:pPr algn="l"/>
            <a:endParaRPr lang="en-US" sz="1600">
              <a:solidFill>
                <a:srgbClr val="000000"/>
              </a:solidFill>
              <a:latin typeface="Calibri" panose="020F0502020204030204" pitchFamily="34" charset="0"/>
              <a:ea typeface="Calibri"/>
              <a:cs typeface="Calibri"/>
            </a:endParaRPr>
          </a:p>
        </p:txBody>
      </p:sp>
      <p:sp>
        <p:nvSpPr>
          <p:cNvPr id="6" name="Slide Number Placeholder 3">
            <a:extLst>
              <a:ext uri="{FF2B5EF4-FFF2-40B4-BE49-F238E27FC236}">
                <a16:creationId xmlns:a16="http://schemas.microsoft.com/office/drawing/2014/main" id="{797BC9EC-B9FE-3219-C731-5765BD6419A4}"/>
              </a:ext>
            </a:extLst>
          </p:cNvPr>
          <p:cNvSpPr>
            <a:spLocks noGrp="1"/>
          </p:cNvSpPr>
          <p:nvPr>
            <p:ph type="sldNum" sz="quarter" idx="12"/>
          </p:nvPr>
        </p:nvSpPr>
        <p:spPr>
          <a:xfrm>
            <a:off x="9305900" y="621823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B38C8D-4465-457C-9714-7FFAF4550ACB}" type="slidenum">
              <a:rPr lang="en-US" smtClean="0"/>
              <a:pPr/>
              <a:t>41</a:t>
            </a:fld>
            <a:endParaRPr lang="en-US"/>
          </a:p>
        </p:txBody>
      </p:sp>
    </p:spTree>
    <p:extLst>
      <p:ext uri="{BB962C8B-B14F-4D97-AF65-F5344CB8AC3E}">
        <p14:creationId xmlns:p14="http://schemas.microsoft.com/office/powerpoint/2010/main" val="147384868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BC85D-4A66-F377-9EFF-66EB208D6737}"/>
              </a:ext>
            </a:extLst>
          </p:cNvPr>
          <p:cNvSpPr>
            <a:spLocks noGrp="1"/>
          </p:cNvSpPr>
          <p:nvPr>
            <p:ph type="title"/>
          </p:nvPr>
        </p:nvSpPr>
        <p:spPr/>
        <p:txBody>
          <a:bodyPr lIns="91440" tIns="45720" rIns="91440" bIns="45720" anchor="b" anchorCtr="0"/>
          <a:lstStyle/>
          <a:p>
            <a:r>
              <a:rPr lang="en-US" sz="3700">
                <a:latin typeface="Calibri"/>
                <a:cs typeface="Calibri"/>
              </a:rPr>
              <a:t>NCRP Report, No. 179, Guidance for Emergency Response Dosimetry</a:t>
            </a:r>
          </a:p>
        </p:txBody>
      </p:sp>
      <p:sp>
        <p:nvSpPr>
          <p:cNvPr id="3" name="Text Placeholder 2" descr="Cover of Implementation Guidance for Emergency Response Dosimetry. NCRP Commentary No. 28">
            <a:extLst>
              <a:ext uri="{FF2B5EF4-FFF2-40B4-BE49-F238E27FC236}">
                <a16:creationId xmlns:a16="http://schemas.microsoft.com/office/drawing/2014/main" id="{F0488D4F-B372-3E27-8F3C-312304CD624E}"/>
              </a:ext>
            </a:extLst>
          </p:cNvPr>
          <p:cNvSpPr>
            <a:spLocks noGrp="1"/>
          </p:cNvSpPr>
          <p:nvPr>
            <p:ph idx="1"/>
          </p:nvPr>
        </p:nvSpPr>
        <p:spPr>
          <a:xfrm>
            <a:off x="597312" y="1600201"/>
            <a:ext cx="5158719" cy="4596580"/>
          </a:xfrm>
        </p:spPr>
        <p:txBody>
          <a:bodyPr vert="horz" lIns="91440" tIns="45720" rIns="91440" bIns="45720" rtlCol="0" anchor="t">
            <a:noAutofit/>
          </a:bodyPr>
          <a:lstStyle/>
          <a:p>
            <a:pPr marL="456565" indent="-456565">
              <a:spcBef>
                <a:spcPts val="0"/>
              </a:spcBef>
            </a:pPr>
            <a:r>
              <a:rPr lang="en-US" sz="1800" b="0">
                <a:solidFill>
                  <a:srgbClr val="333333"/>
                </a:solidFill>
                <a:latin typeface="Calibri"/>
                <a:cs typeface="Calibri"/>
              </a:rPr>
              <a:t>National Council on Radiation Protection and Measurements (NCRP) Report No. 179, Guidance for Emergency Response Dosimetry, complements three previous NCRP publications that provide advice on planning responses to radiological or nuclear terrorism incidents. </a:t>
            </a:r>
          </a:p>
          <a:p>
            <a:pPr marL="456565" indent="-456565">
              <a:spcBef>
                <a:spcPts val="0"/>
              </a:spcBef>
            </a:pPr>
            <a:r>
              <a:rPr lang="en-US" sz="1800" b="0">
                <a:solidFill>
                  <a:srgbClr val="333333"/>
                </a:solidFill>
                <a:latin typeface="Calibri"/>
                <a:cs typeface="Calibri"/>
              </a:rPr>
              <a:t>The Report provides guidance on the accrual and control of radiation dose in the emergency phase of a radiological or nuclear incident and answers three questions: – With minimal dosimetry resources, how do responders make decisions to control the total dose and associated risk? – How are doses assigned to responders when not every responder is issued a dosimeter before exposure occurs? – What is the regulatory framework for responders who are not trained as radiation workers? </a:t>
            </a:r>
          </a:p>
        </p:txBody>
      </p:sp>
      <p:pic>
        <p:nvPicPr>
          <p:cNvPr id="7" name="Picture 6" descr="NCRP, No.179, Guidance for Emergency Response Dosimetry">
            <a:extLst>
              <a:ext uri="{FF2B5EF4-FFF2-40B4-BE49-F238E27FC236}">
                <a16:creationId xmlns:a16="http://schemas.microsoft.com/office/drawing/2014/main" id="{BAA90C10-B101-434A-E2AA-61FAAB9803B3}"/>
              </a:ext>
            </a:extLst>
          </p:cNvPr>
          <p:cNvPicPr>
            <a:picLocks noChangeAspect="1"/>
          </p:cNvPicPr>
          <p:nvPr/>
        </p:nvPicPr>
        <p:blipFill>
          <a:blip r:embed="rId3"/>
          <a:stretch>
            <a:fillRect/>
          </a:stretch>
        </p:blipFill>
        <p:spPr>
          <a:xfrm>
            <a:off x="7575857" y="1328057"/>
            <a:ext cx="2592000" cy="4114800"/>
          </a:xfrm>
          <a:prstGeom prst="rect">
            <a:avLst/>
          </a:prstGeom>
        </p:spPr>
      </p:pic>
      <p:sp>
        <p:nvSpPr>
          <p:cNvPr id="5" name="TextBox 4">
            <a:extLst>
              <a:ext uri="{FF2B5EF4-FFF2-40B4-BE49-F238E27FC236}">
                <a16:creationId xmlns:a16="http://schemas.microsoft.com/office/drawing/2014/main" id="{AEE6960E-2675-78E2-BB63-62046784BD5A}"/>
              </a:ext>
            </a:extLst>
          </p:cNvPr>
          <p:cNvSpPr txBox="1"/>
          <p:nvPr/>
        </p:nvSpPr>
        <p:spPr>
          <a:xfrm>
            <a:off x="962216" y="6408665"/>
            <a:ext cx="857444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hlinkClick r:id="rId4"/>
              </a:rPr>
              <a:t>Report No. 179 – Guidance for Emergency Response Dosimetry (2017) - NCRP | Bethesda, MD (ncrponline.org)</a:t>
            </a:r>
            <a:endParaRPr lang="en-US"/>
          </a:p>
        </p:txBody>
      </p:sp>
      <p:sp>
        <p:nvSpPr>
          <p:cNvPr id="6" name="Slide Number Placeholder 3">
            <a:extLst>
              <a:ext uri="{FF2B5EF4-FFF2-40B4-BE49-F238E27FC236}">
                <a16:creationId xmlns:a16="http://schemas.microsoft.com/office/drawing/2014/main" id="{797BC9EC-B9FE-3219-C731-5765BD6419A4}"/>
              </a:ext>
            </a:extLst>
          </p:cNvPr>
          <p:cNvSpPr>
            <a:spLocks noGrp="1"/>
          </p:cNvSpPr>
          <p:nvPr>
            <p:ph type="sldNum" sz="quarter" idx="12"/>
          </p:nvPr>
        </p:nvSpPr>
        <p:spPr>
          <a:xfrm>
            <a:off x="9305900" y="621823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B38C8D-4465-457C-9714-7FFAF4550ACB}" type="slidenum">
              <a:rPr lang="en-US" smtClean="0"/>
              <a:pPr/>
              <a:t>42</a:t>
            </a:fld>
            <a:endParaRPr lang="en-US"/>
          </a:p>
        </p:txBody>
      </p:sp>
    </p:spTree>
    <p:extLst>
      <p:ext uri="{BB962C8B-B14F-4D97-AF65-F5344CB8AC3E}">
        <p14:creationId xmlns:p14="http://schemas.microsoft.com/office/powerpoint/2010/main" val="44570216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BC85D-4A66-F377-9EFF-66EB208D6737}"/>
              </a:ext>
            </a:extLst>
          </p:cNvPr>
          <p:cNvSpPr>
            <a:spLocks noGrp="1"/>
          </p:cNvSpPr>
          <p:nvPr>
            <p:ph type="title"/>
          </p:nvPr>
        </p:nvSpPr>
        <p:spPr/>
        <p:txBody>
          <a:bodyPr lIns="91440" tIns="45720" rIns="91440" bIns="45720" anchor="b" anchorCtr="0"/>
          <a:lstStyle/>
          <a:p>
            <a:r>
              <a:rPr lang="en-US" sz="3700">
                <a:latin typeface="Calibri"/>
                <a:cs typeface="Calibri"/>
              </a:rPr>
              <a:t>NCRP Commentary, No. 28, Implementation Guidance for Emergency Response Dosimetry</a:t>
            </a:r>
          </a:p>
        </p:txBody>
      </p:sp>
      <p:sp>
        <p:nvSpPr>
          <p:cNvPr id="3" name="Text Placeholder 2" descr="Cover of Implementation Guidance for Emergency Response Dosimetry. NCRP Commentary No. 28">
            <a:extLst>
              <a:ext uri="{FF2B5EF4-FFF2-40B4-BE49-F238E27FC236}">
                <a16:creationId xmlns:a16="http://schemas.microsoft.com/office/drawing/2014/main" id="{F0488D4F-B372-3E27-8F3C-312304CD624E}"/>
              </a:ext>
            </a:extLst>
          </p:cNvPr>
          <p:cNvSpPr>
            <a:spLocks noGrp="1"/>
          </p:cNvSpPr>
          <p:nvPr>
            <p:ph idx="1"/>
          </p:nvPr>
        </p:nvSpPr>
        <p:spPr>
          <a:xfrm>
            <a:off x="605008" y="1600201"/>
            <a:ext cx="5151023" cy="4442641"/>
          </a:xfrm>
        </p:spPr>
        <p:txBody>
          <a:bodyPr vert="horz" lIns="91440" tIns="45720" rIns="91440" bIns="45720" rtlCol="0" anchor="t">
            <a:noAutofit/>
          </a:bodyPr>
          <a:lstStyle/>
          <a:p>
            <a:pPr marL="456565" indent="-456565">
              <a:spcBef>
                <a:spcPts val="0"/>
              </a:spcBef>
            </a:pPr>
            <a:r>
              <a:rPr lang="en-US" sz="1800" b="0">
                <a:solidFill>
                  <a:srgbClr val="333333"/>
                </a:solidFill>
                <a:latin typeface="Calibri"/>
                <a:cs typeface="Calibri"/>
              </a:rPr>
              <a:t>This Commentary is a companion to National Council on Radiation Protection and Measurements’ (NCRP) Report No. 179 (2017), which defined the emergency worker and provided guidance to bridge the gap in managing dosimetry between trained, fully equipped emergency workers and the remainder community of responders during the early response period.</a:t>
            </a:r>
            <a:endParaRPr lang="en-US" sz="1800" b="0">
              <a:ea typeface="Calibri" panose="020F0502020204030204" pitchFamily="34" charset="0"/>
              <a:cs typeface="Calibri"/>
            </a:endParaRPr>
          </a:p>
          <a:p>
            <a:pPr marL="456565" indent="-456565">
              <a:spcBef>
                <a:spcPts val="0"/>
              </a:spcBef>
            </a:pPr>
            <a:r>
              <a:rPr lang="en-US" sz="1800" b="0">
                <a:solidFill>
                  <a:srgbClr val="333333"/>
                </a:solidFill>
                <a:latin typeface="Calibri"/>
                <a:cs typeface="Calibri"/>
              </a:rPr>
              <a:t>Responders may arrive at the scene without appropriate dosimetry or radiation detection instrumentation and be expected to promptly measure and control radiation exposures while performing their functions, and later be assigned a radiation dose.</a:t>
            </a:r>
            <a:endParaRPr lang="en-US" sz="1800" b="0">
              <a:ea typeface="Calibri" panose="020F0502020204030204" pitchFamily="34" charset="0"/>
              <a:cs typeface="Calibri"/>
            </a:endParaRPr>
          </a:p>
        </p:txBody>
      </p:sp>
      <p:pic>
        <p:nvPicPr>
          <p:cNvPr id="4" name="Picture 3" descr="NCRP Commentary No. 28">
            <a:extLst>
              <a:ext uri="{FF2B5EF4-FFF2-40B4-BE49-F238E27FC236}">
                <a16:creationId xmlns:a16="http://schemas.microsoft.com/office/drawing/2014/main" id="{4EF66820-0B43-EDEF-DFCB-906107FE6C40}"/>
              </a:ext>
            </a:extLst>
          </p:cNvPr>
          <p:cNvPicPr>
            <a:picLocks noChangeAspect="1"/>
          </p:cNvPicPr>
          <p:nvPr/>
        </p:nvPicPr>
        <p:blipFill>
          <a:blip r:embed="rId3"/>
          <a:stretch>
            <a:fillRect/>
          </a:stretch>
        </p:blipFill>
        <p:spPr>
          <a:xfrm>
            <a:off x="6819750" y="1416475"/>
            <a:ext cx="3377890" cy="4442366"/>
          </a:xfrm>
          <a:prstGeom prst="rect">
            <a:avLst/>
          </a:prstGeom>
        </p:spPr>
      </p:pic>
      <p:sp>
        <p:nvSpPr>
          <p:cNvPr id="5" name="TextBox 4">
            <a:extLst>
              <a:ext uri="{FF2B5EF4-FFF2-40B4-BE49-F238E27FC236}">
                <a16:creationId xmlns:a16="http://schemas.microsoft.com/office/drawing/2014/main" id="{AEE6960E-2675-78E2-BB63-62046784BD5A}"/>
              </a:ext>
            </a:extLst>
          </p:cNvPr>
          <p:cNvSpPr txBox="1"/>
          <p:nvPr/>
        </p:nvSpPr>
        <p:spPr>
          <a:xfrm>
            <a:off x="804755" y="6114752"/>
            <a:ext cx="805589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accent4">
                    <a:lumMod val="75000"/>
                  </a:schemeClr>
                </a:solidFill>
                <a:latin typeface="Calibri"/>
                <a:ea typeface="Calibri"/>
                <a:cs typeface="Calibri"/>
              </a:rPr>
              <a:t>Photo credit:  NCRP</a:t>
            </a:r>
            <a:endParaRPr lang="en-US">
              <a:solidFill>
                <a:schemeClr val="accent4">
                  <a:lumMod val="75000"/>
                </a:schemeClr>
              </a:solidFill>
              <a:latin typeface="Calibri"/>
              <a:ea typeface="Calibri"/>
              <a:cs typeface="Calibri"/>
            </a:endParaRPr>
          </a:p>
          <a:p>
            <a:r>
              <a:rPr lang="en-US" sz="1200">
                <a:solidFill>
                  <a:srgbClr val="0F56DC"/>
                </a:solidFill>
                <a:latin typeface="Calibri"/>
                <a:ea typeface="Calibri"/>
                <a:cs typeface="Calibri"/>
                <a:hlinkClick r:id="rId4">
                  <a:extLst>
                    <a:ext uri="{A12FA001-AC4F-418D-AE19-62706E023703}">
                      <ahyp:hlinkClr xmlns:ahyp="http://schemas.microsoft.com/office/drawing/2018/hyperlinkcolor" val="tx"/>
                    </a:ext>
                  </a:extLst>
                </a:hlinkClick>
              </a:rPr>
              <a:t>https://ncrponline.org/shop/commentaries/commentary-no-28-implementation-guidance-for-emergency-response-dosimetry/</a:t>
            </a:r>
            <a:endParaRPr lang="en-US">
              <a:latin typeface="Calibri"/>
              <a:ea typeface="Calibri"/>
              <a:cs typeface="Calibri"/>
              <a:hlinkClick r:id="" action="ppaction://noaction">
                <a:extLst>
                  <a:ext uri="{A12FA001-AC4F-418D-AE19-62706E023703}">
                    <ahyp:hlinkClr xmlns:ahyp="http://schemas.microsoft.com/office/drawing/2018/hyperlinkcolor" val="tx"/>
                  </a:ext>
                </a:extLst>
              </a:hlinkClick>
            </a:endParaRPr>
          </a:p>
        </p:txBody>
      </p:sp>
      <p:sp>
        <p:nvSpPr>
          <p:cNvPr id="6" name="Slide Number Placeholder 3">
            <a:extLst>
              <a:ext uri="{FF2B5EF4-FFF2-40B4-BE49-F238E27FC236}">
                <a16:creationId xmlns:a16="http://schemas.microsoft.com/office/drawing/2014/main" id="{797BC9EC-B9FE-3219-C731-5765BD6419A4}"/>
              </a:ext>
            </a:extLst>
          </p:cNvPr>
          <p:cNvSpPr>
            <a:spLocks noGrp="1"/>
          </p:cNvSpPr>
          <p:nvPr>
            <p:ph type="sldNum" sz="quarter" idx="12"/>
          </p:nvPr>
        </p:nvSpPr>
        <p:spPr>
          <a:xfrm>
            <a:off x="9305900" y="621823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B38C8D-4465-457C-9714-7FFAF4550ACB}" type="slidenum">
              <a:rPr lang="en-US" smtClean="0"/>
              <a:pPr/>
              <a:t>43</a:t>
            </a:fld>
            <a:endParaRPr lang="en-US"/>
          </a:p>
        </p:txBody>
      </p:sp>
    </p:spTree>
    <p:extLst>
      <p:ext uri="{BB962C8B-B14F-4D97-AF65-F5344CB8AC3E}">
        <p14:creationId xmlns:p14="http://schemas.microsoft.com/office/powerpoint/2010/main" val="166066700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0130E-0122-266E-0C11-75ECB6D38350}"/>
              </a:ext>
            </a:extLst>
          </p:cNvPr>
          <p:cNvSpPr>
            <a:spLocks noGrp="1"/>
          </p:cNvSpPr>
          <p:nvPr>
            <p:ph type="title"/>
          </p:nvPr>
        </p:nvSpPr>
        <p:spPr/>
        <p:txBody>
          <a:bodyPr vert="horz" lIns="121920" tIns="60960" rIns="121920" bIns="60960" rtlCol="0" anchor="b" anchorCtr="0">
            <a:normAutofit/>
          </a:bodyPr>
          <a:lstStyle/>
          <a:p>
            <a:r>
              <a:rPr lang="en-US" sz="3700">
                <a:latin typeface="Calibri"/>
                <a:ea typeface="Calibri"/>
                <a:cs typeface="Calibri"/>
              </a:rPr>
              <a:t>Questions Regarding Dose Reconstruction?</a:t>
            </a:r>
            <a:endParaRPr lang="en-US"/>
          </a:p>
        </p:txBody>
      </p:sp>
      <p:sp>
        <p:nvSpPr>
          <p:cNvPr id="4" name="Slide Number Placeholder 3">
            <a:extLst>
              <a:ext uri="{FF2B5EF4-FFF2-40B4-BE49-F238E27FC236}">
                <a16:creationId xmlns:a16="http://schemas.microsoft.com/office/drawing/2014/main" id="{0F5B6502-EFB6-9883-EEC8-99357CB5D78C}"/>
              </a:ext>
            </a:extLst>
          </p:cNvPr>
          <p:cNvSpPr>
            <a:spLocks noGrp="1"/>
          </p:cNvSpPr>
          <p:nvPr>
            <p:ph type="sldNum" sz="quarter" idx="12"/>
          </p:nvPr>
        </p:nvSpPr>
        <p:spPr>
          <a:xfrm>
            <a:off x="9305900" y="621823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B38C8D-4465-457C-9714-7FFAF4550ACB}" type="slidenum">
              <a:rPr lang="en-US" smtClean="0"/>
              <a:pPr/>
              <a:t>44</a:t>
            </a:fld>
            <a:endParaRPr lang="en-US"/>
          </a:p>
        </p:txBody>
      </p:sp>
    </p:spTree>
    <p:extLst>
      <p:ext uri="{BB962C8B-B14F-4D97-AF65-F5344CB8AC3E}">
        <p14:creationId xmlns:p14="http://schemas.microsoft.com/office/powerpoint/2010/main" val="196726524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2" y="3657600"/>
            <a:ext cx="11059884" cy="1162051"/>
          </a:xfrm>
        </p:spPr>
        <p:txBody>
          <a:bodyPr/>
          <a:lstStyle/>
          <a:p>
            <a:r>
              <a:rPr lang="en-US"/>
              <a:t>Specialized Medical Care</a:t>
            </a:r>
          </a:p>
        </p:txBody>
      </p:sp>
      <p:sp>
        <p:nvSpPr>
          <p:cNvPr id="6" name="Text Placeholder 5"/>
          <p:cNvSpPr>
            <a:spLocks noGrp="1"/>
          </p:cNvSpPr>
          <p:nvPr>
            <p:ph type="body" idx="1"/>
          </p:nvPr>
        </p:nvSpPr>
        <p:spPr>
          <a:xfrm>
            <a:off x="609601" y="4818668"/>
            <a:ext cx="10363200" cy="1650585"/>
          </a:xfrm>
        </p:spPr>
        <p:txBody>
          <a:bodyPr>
            <a:normAutofit/>
          </a:bodyPr>
          <a:lstStyle/>
          <a:p>
            <a:r>
              <a:rPr lang="en-US"/>
              <a:t>Phase: Intermediate</a:t>
            </a:r>
          </a:p>
          <a:p>
            <a:r>
              <a:rPr lang="en-US"/>
              <a:t>Objective: Life Safety</a:t>
            </a:r>
          </a:p>
          <a:p>
            <a:r>
              <a:rPr lang="en-US"/>
              <a:t>Functional Area: Medical Response Coordination</a:t>
            </a:r>
          </a:p>
        </p:txBody>
      </p:sp>
    </p:spTree>
    <p:extLst>
      <p:ext uri="{BB962C8B-B14F-4D97-AF65-F5344CB8AC3E}">
        <p14:creationId xmlns:p14="http://schemas.microsoft.com/office/powerpoint/2010/main" val="421103068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61029-7BFE-C1E4-4F3F-80673498BE4D}"/>
              </a:ext>
            </a:extLst>
          </p:cNvPr>
          <p:cNvSpPr>
            <a:spLocks noGrp="1"/>
          </p:cNvSpPr>
          <p:nvPr>
            <p:ph type="title"/>
          </p:nvPr>
        </p:nvSpPr>
        <p:spPr>
          <a:xfrm>
            <a:off x="1317978" y="1113016"/>
            <a:ext cx="10162823" cy="732895"/>
          </a:xfrm>
        </p:spPr>
        <p:txBody>
          <a:bodyPr>
            <a:normAutofit fontScale="90000"/>
          </a:bodyPr>
          <a:lstStyle/>
          <a:p>
            <a:r>
              <a:rPr lang="en-US" sz="3700" b="1">
                <a:solidFill>
                  <a:srgbClr val="0039A6"/>
                </a:solidFill>
                <a:latin typeface="Calibri"/>
                <a:ea typeface="Calibri"/>
                <a:cs typeface="Calibri"/>
              </a:rPr>
              <a:t>Response Objectives, Functions, and Activities SMC</a:t>
            </a:r>
            <a:br>
              <a:rPr lang="en-US" sz="3700" b="1">
                <a:solidFill>
                  <a:srgbClr val="0039A6"/>
                </a:solidFill>
                <a:latin typeface="Calibri"/>
                <a:ea typeface="Calibri"/>
                <a:cs typeface="Calibri"/>
              </a:rPr>
            </a:br>
            <a:endParaRPr lang="en-US" sz="3733" b="1">
              <a:solidFill>
                <a:srgbClr val="0039A6"/>
              </a:solidFill>
              <a:latin typeface="Calibri" pitchFamily="34" charset="0"/>
            </a:endParaRPr>
          </a:p>
        </p:txBody>
      </p:sp>
      <p:sp>
        <p:nvSpPr>
          <p:cNvPr id="3" name="Slide Number Placeholder 2">
            <a:extLst>
              <a:ext uri="{FF2B5EF4-FFF2-40B4-BE49-F238E27FC236}">
                <a16:creationId xmlns:a16="http://schemas.microsoft.com/office/drawing/2014/main" id="{B257B64A-FB02-126E-758F-C9AF5310E72C}"/>
              </a:ext>
            </a:extLst>
          </p:cNvPr>
          <p:cNvSpPr>
            <a:spLocks noGrp="1"/>
          </p:cNvSpPr>
          <p:nvPr>
            <p:ph type="sldNum" sz="quarter" idx="12"/>
          </p:nvPr>
        </p:nvSpPr>
        <p:spPr/>
        <p:txBody>
          <a:bodyPr/>
          <a:lstStyle/>
          <a:p>
            <a:fld id="{2EB38C8D-4465-457C-9714-7FFAF4550ACB}" type="slidenum">
              <a:rPr lang="en-US" smtClean="0"/>
              <a:t>46</a:t>
            </a:fld>
            <a:endParaRPr lang="en-US"/>
          </a:p>
        </p:txBody>
      </p:sp>
      <p:pic>
        <p:nvPicPr>
          <p:cNvPr id="8" name="Picture 7" descr="Intermediate phase, life safety activities: specialized medical care.">
            <a:extLst>
              <a:ext uri="{FF2B5EF4-FFF2-40B4-BE49-F238E27FC236}">
                <a16:creationId xmlns:a16="http://schemas.microsoft.com/office/drawing/2014/main" id="{ED9383CC-6C26-E1D3-BE29-95FD7CB695C1}"/>
              </a:ext>
            </a:extLst>
          </p:cNvPr>
          <p:cNvPicPr>
            <a:picLocks noChangeAspect="1"/>
          </p:cNvPicPr>
          <p:nvPr/>
        </p:nvPicPr>
        <p:blipFill>
          <a:blip r:embed="rId3"/>
          <a:stretch>
            <a:fillRect/>
          </a:stretch>
        </p:blipFill>
        <p:spPr>
          <a:xfrm>
            <a:off x="10886" y="2828"/>
            <a:ext cx="12181110" cy="7407516"/>
          </a:xfrm>
          <a:prstGeom prst="rect">
            <a:avLst/>
          </a:prstGeom>
        </p:spPr>
      </p:pic>
      <p:sp>
        <p:nvSpPr>
          <p:cNvPr id="6" name="Rectangle 5" descr="Intermediate phase life safety activities :  dose assessment and specialized medical care">
            <a:extLst>
              <a:ext uri="{FF2B5EF4-FFF2-40B4-BE49-F238E27FC236}">
                <a16:creationId xmlns:a16="http://schemas.microsoft.com/office/drawing/2014/main" id="{028E37A9-5122-31FC-5EEA-3C99AD32C4CD}"/>
              </a:ext>
            </a:extLst>
          </p:cNvPr>
          <p:cNvSpPr/>
          <p:nvPr/>
        </p:nvSpPr>
        <p:spPr>
          <a:xfrm flipH="1">
            <a:off x="1708713" y="3435095"/>
            <a:ext cx="3998458" cy="1580353"/>
          </a:xfrm>
          <a:prstGeom prst="rect">
            <a:avLst/>
          </a:prstGeom>
          <a:noFill/>
          <a:ln w="63500">
            <a:solidFill>
              <a:srgbClr val="F927EA"/>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7730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D95EB-E792-927D-FB3B-BBA91BBB526F}"/>
              </a:ext>
            </a:extLst>
          </p:cNvPr>
          <p:cNvSpPr>
            <a:spLocks noGrp="1"/>
          </p:cNvSpPr>
          <p:nvPr>
            <p:ph type="title"/>
          </p:nvPr>
        </p:nvSpPr>
        <p:spPr/>
        <p:txBody>
          <a:bodyPr lIns="91440" tIns="45720" rIns="91440" bIns="45720" anchor="b" anchorCtr="0"/>
          <a:lstStyle/>
          <a:p>
            <a:r>
              <a:rPr lang="en-US" sz="3700">
                <a:latin typeface="Calibri"/>
                <a:ea typeface="Calibri"/>
                <a:cs typeface="Calibri"/>
              </a:rPr>
              <a:t>Specialized Medical Care Relationships</a:t>
            </a:r>
            <a:endParaRPr lang="en-US"/>
          </a:p>
        </p:txBody>
      </p:sp>
      <p:sp>
        <p:nvSpPr>
          <p:cNvPr id="3" name="Text Placeholder 2">
            <a:extLst>
              <a:ext uri="{FF2B5EF4-FFF2-40B4-BE49-F238E27FC236}">
                <a16:creationId xmlns:a16="http://schemas.microsoft.com/office/drawing/2014/main" id="{8294387E-2BB1-80FE-7CA3-8C7A4F236702}"/>
              </a:ext>
            </a:extLst>
          </p:cNvPr>
          <p:cNvSpPr>
            <a:spLocks noGrp="1"/>
          </p:cNvSpPr>
          <p:nvPr>
            <p:ph type="body" sz="quarter" idx="10"/>
          </p:nvPr>
        </p:nvSpPr>
        <p:spPr/>
        <p:txBody>
          <a:bodyPr/>
          <a:lstStyle/>
          <a:p>
            <a:pPr marL="456565" indent="-456565">
              <a:buClr>
                <a:srgbClr val="541900"/>
              </a:buClr>
              <a:buSzPct val="70000"/>
            </a:pPr>
            <a:r>
              <a:rPr lang="en-US" sz="2800" b="1">
                <a:solidFill>
                  <a:srgbClr val="5F5F5F"/>
                </a:solidFill>
                <a:latin typeface="Calibri"/>
                <a:cs typeface="Calibri"/>
              </a:rPr>
              <a:t>Prerequisites</a:t>
            </a:r>
          </a:p>
          <a:p>
            <a:pPr marL="989965" lvl="1" indent="-380365"/>
            <a:r>
              <a:rPr lang="en-US" sz="2800">
                <a:solidFill>
                  <a:srgbClr val="5F5F5F"/>
                </a:solidFill>
                <a:latin typeface="Calibri"/>
                <a:cs typeface="Calibri"/>
              </a:rPr>
              <a:t>Field medical operations established to provide initial treatment, triage, and transport</a:t>
            </a:r>
            <a:endParaRPr lang="en-US" sz="2800">
              <a:solidFill>
                <a:srgbClr val="5F5F5F"/>
              </a:solidFill>
              <a:latin typeface="Calibri"/>
              <a:ea typeface="Calibri"/>
              <a:cs typeface="Calibri"/>
            </a:endParaRPr>
          </a:p>
          <a:p>
            <a:pPr marL="989965" lvl="1" indent="-380365"/>
            <a:r>
              <a:rPr lang="en-US" sz="2800">
                <a:solidFill>
                  <a:srgbClr val="5F5F5F"/>
                </a:solidFill>
                <a:latin typeface="Calibri"/>
                <a:cs typeface="Calibri"/>
              </a:rPr>
              <a:t>Mobilization of screening, decontamination, and dose assessment assets</a:t>
            </a:r>
            <a:endParaRPr lang="en-US" sz="2800">
              <a:solidFill>
                <a:srgbClr val="5F5F5F"/>
              </a:solidFill>
              <a:latin typeface="Calibri"/>
              <a:ea typeface="Calibri"/>
              <a:cs typeface="Calibri"/>
            </a:endParaRPr>
          </a:p>
          <a:p>
            <a:pPr marL="989965" lvl="1" indent="-380365"/>
            <a:r>
              <a:rPr lang="en-US" sz="2800">
                <a:solidFill>
                  <a:srgbClr val="5F5F5F"/>
                </a:solidFill>
                <a:latin typeface="Calibri"/>
                <a:cs typeface="Calibri"/>
              </a:rPr>
              <a:t>Medical centers in surrounding areas have implemented surge capacity plans to accept patients from the impacted area</a:t>
            </a:r>
            <a:endParaRPr lang="en-US" sz="2800">
              <a:solidFill>
                <a:srgbClr val="5F5F5F"/>
              </a:solidFill>
              <a:latin typeface="Calibri"/>
              <a:ea typeface="Calibri"/>
              <a:cs typeface="Calibri"/>
            </a:endParaRPr>
          </a:p>
          <a:p>
            <a:pPr marL="989965" lvl="1" indent="-380365"/>
            <a:r>
              <a:rPr lang="en-US" sz="2800">
                <a:solidFill>
                  <a:srgbClr val="5F5F5F"/>
                </a:solidFill>
                <a:latin typeface="Calibri"/>
                <a:cs typeface="Calibri"/>
              </a:rPr>
              <a:t>Medical materiel has been accessed through and distributed from the Strategic National Stockpile (SNS)</a:t>
            </a:r>
          </a:p>
          <a:p>
            <a:pPr marL="608965" lvl="1" indent="0">
              <a:buNone/>
            </a:pPr>
            <a:endParaRPr lang="en-US" sz="2133">
              <a:solidFill>
                <a:srgbClr val="5F5F5F"/>
              </a:solidFill>
              <a:cs typeface="Calibri" panose="020F0502020204030204" pitchFamily="34" charset="0"/>
            </a:endParaRPr>
          </a:p>
          <a:p>
            <a:pPr marL="989965" lvl="1" indent="-380365"/>
            <a:endParaRPr lang="en-US">
              <a:cs typeface="Calibri" panose="020F0502020204030204" pitchFamily="34" charset="0"/>
            </a:endParaRPr>
          </a:p>
        </p:txBody>
      </p:sp>
      <p:sp>
        <p:nvSpPr>
          <p:cNvPr id="5" name="Slide Number Placeholder 3">
            <a:extLst>
              <a:ext uri="{FF2B5EF4-FFF2-40B4-BE49-F238E27FC236}">
                <a16:creationId xmlns:a16="http://schemas.microsoft.com/office/drawing/2014/main" id="{C2B9D32D-6DDF-C2FA-ADCA-22899DDF60E7}"/>
              </a:ext>
            </a:extLst>
          </p:cNvPr>
          <p:cNvSpPr>
            <a:spLocks noGrp="1"/>
          </p:cNvSpPr>
          <p:nvPr>
            <p:ph type="sldNum" sz="quarter" idx="12"/>
          </p:nvPr>
        </p:nvSpPr>
        <p:spPr>
          <a:xfrm>
            <a:off x="9305900" y="621823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B38C8D-4465-457C-9714-7FFAF4550ACB}" type="slidenum">
              <a:rPr lang="en-US" smtClean="0"/>
              <a:pPr/>
              <a:t>47</a:t>
            </a:fld>
            <a:endParaRPr lang="en-US"/>
          </a:p>
        </p:txBody>
      </p:sp>
    </p:spTree>
    <p:extLst>
      <p:ext uri="{BB962C8B-B14F-4D97-AF65-F5344CB8AC3E}">
        <p14:creationId xmlns:p14="http://schemas.microsoft.com/office/powerpoint/2010/main" val="38981643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D95EB-E792-927D-FB3B-BBA91BBB526F}"/>
              </a:ext>
            </a:extLst>
          </p:cNvPr>
          <p:cNvSpPr>
            <a:spLocks noGrp="1"/>
          </p:cNvSpPr>
          <p:nvPr>
            <p:ph type="title"/>
          </p:nvPr>
        </p:nvSpPr>
        <p:spPr/>
        <p:txBody>
          <a:bodyPr lIns="91440" tIns="45720" rIns="91440" bIns="45720" anchor="b" anchorCtr="0"/>
          <a:lstStyle/>
          <a:p>
            <a:r>
              <a:rPr lang="en-US" sz="3700">
                <a:latin typeface="Calibri"/>
                <a:ea typeface="Calibri"/>
                <a:cs typeface="Calibri"/>
              </a:rPr>
              <a:t>Specialized Medical Care Learning Objectives</a:t>
            </a:r>
          </a:p>
        </p:txBody>
      </p:sp>
      <p:sp>
        <p:nvSpPr>
          <p:cNvPr id="3" name="Text Placeholder 2">
            <a:extLst>
              <a:ext uri="{FF2B5EF4-FFF2-40B4-BE49-F238E27FC236}">
                <a16:creationId xmlns:a16="http://schemas.microsoft.com/office/drawing/2014/main" id="{8294387E-2BB1-80FE-7CA3-8C7A4F236702}"/>
              </a:ext>
            </a:extLst>
          </p:cNvPr>
          <p:cNvSpPr>
            <a:spLocks noGrp="1"/>
          </p:cNvSpPr>
          <p:nvPr>
            <p:ph type="body" sz="quarter" idx="10"/>
          </p:nvPr>
        </p:nvSpPr>
        <p:spPr/>
        <p:txBody>
          <a:bodyPr vert="horz" lIns="91440" tIns="45720" rIns="91440" bIns="45720" rtlCol="0" anchor="t">
            <a:normAutofit/>
          </a:bodyPr>
          <a:lstStyle/>
          <a:p>
            <a:pPr marL="456565" indent="-456565"/>
            <a:r>
              <a:rPr lang="en-US" sz="2800">
                <a:solidFill>
                  <a:srgbClr val="5F5F5F"/>
                </a:solidFill>
              </a:rPr>
              <a:t>Identify circumstances where patients may need specialized care.</a:t>
            </a:r>
            <a:endParaRPr lang="en-US" sz="2800">
              <a:solidFill>
                <a:srgbClr val="5F5F5F"/>
              </a:solidFill>
              <a:cs typeface="Calibri"/>
            </a:endParaRPr>
          </a:p>
          <a:p>
            <a:pPr marL="456565" indent="-456565"/>
            <a:r>
              <a:rPr lang="en-US" sz="2800">
                <a:solidFill>
                  <a:srgbClr val="5F5F5F"/>
                </a:solidFill>
              </a:rPr>
              <a:t>Determine what resources are needed to ensure access to supportive care for those patients who have received fatal doses or suffered radiation combined injury (RCI).</a:t>
            </a:r>
            <a:endParaRPr lang="en-US" sz="2800">
              <a:solidFill>
                <a:srgbClr val="5F5F5F"/>
              </a:solidFill>
              <a:cs typeface="Calibri"/>
            </a:endParaRPr>
          </a:p>
          <a:p>
            <a:pPr marL="0" indent="0">
              <a:buNone/>
            </a:pPr>
            <a:endParaRPr lang="en-US">
              <a:solidFill>
                <a:srgbClr val="5F5F5F"/>
              </a:solidFill>
            </a:endParaRPr>
          </a:p>
        </p:txBody>
      </p:sp>
      <p:sp>
        <p:nvSpPr>
          <p:cNvPr id="5" name="Slide Number Placeholder 3">
            <a:extLst>
              <a:ext uri="{FF2B5EF4-FFF2-40B4-BE49-F238E27FC236}">
                <a16:creationId xmlns:a16="http://schemas.microsoft.com/office/drawing/2014/main" id="{89ED820D-A660-28E3-3D72-EB4EACA6D526}"/>
              </a:ext>
            </a:extLst>
          </p:cNvPr>
          <p:cNvSpPr>
            <a:spLocks noGrp="1"/>
          </p:cNvSpPr>
          <p:nvPr>
            <p:ph type="sldNum" sz="quarter" idx="12"/>
          </p:nvPr>
        </p:nvSpPr>
        <p:spPr>
          <a:xfrm>
            <a:off x="9305900" y="621823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B38C8D-4465-457C-9714-7FFAF4550ACB}" type="slidenum">
              <a:rPr lang="en-US" smtClean="0"/>
              <a:pPr/>
              <a:t>48</a:t>
            </a:fld>
            <a:endParaRPr lang="en-US"/>
          </a:p>
        </p:txBody>
      </p:sp>
    </p:spTree>
    <p:extLst>
      <p:ext uri="{BB962C8B-B14F-4D97-AF65-F5344CB8AC3E}">
        <p14:creationId xmlns:p14="http://schemas.microsoft.com/office/powerpoint/2010/main" val="125032105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D95EB-E792-927D-FB3B-BBA91BBB526F}"/>
              </a:ext>
            </a:extLst>
          </p:cNvPr>
          <p:cNvSpPr>
            <a:spLocks noGrp="1"/>
          </p:cNvSpPr>
          <p:nvPr>
            <p:ph type="title"/>
          </p:nvPr>
        </p:nvSpPr>
        <p:spPr/>
        <p:txBody>
          <a:bodyPr lIns="91440" tIns="45720" rIns="91440" bIns="45720" anchor="b" anchorCtr="0"/>
          <a:lstStyle/>
          <a:p>
            <a:r>
              <a:rPr lang="en-US" sz="3700">
                <a:latin typeface="Calibri"/>
                <a:ea typeface="Calibri"/>
                <a:cs typeface="Calibri"/>
              </a:rPr>
              <a:t>Specialized Medical Care Relationships, cont'd</a:t>
            </a:r>
            <a:endParaRPr lang="en-US"/>
          </a:p>
        </p:txBody>
      </p:sp>
      <p:sp>
        <p:nvSpPr>
          <p:cNvPr id="3" name="Text Placeholder 2">
            <a:extLst>
              <a:ext uri="{FF2B5EF4-FFF2-40B4-BE49-F238E27FC236}">
                <a16:creationId xmlns:a16="http://schemas.microsoft.com/office/drawing/2014/main" id="{8294387E-2BB1-80FE-7CA3-8C7A4F236702}"/>
              </a:ext>
            </a:extLst>
          </p:cNvPr>
          <p:cNvSpPr>
            <a:spLocks noGrp="1"/>
          </p:cNvSpPr>
          <p:nvPr>
            <p:ph type="body" sz="quarter" idx="10"/>
          </p:nvPr>
        </p:nvSpPr>
        <p:spPr/>
        <p:txBody>
          <a:bodyPr vert="horz" lIns="91440" tIns="45720" rIns="91440" bIns="45720" rtlCol="0" anchor="t">
            <a:normAutofit/>
          </a:bodyPr>
          <a:lstStyle/>
          <a:p>
            <a:pPr marL="456565" indent="-456565">
              <a:buClr>
                <a:srgbClr val="541900"/>
              </a:buClr>
              <a:buSzPct val="70000"/>
            </a:pPr>
            <a:r>
              <a:rPr lang="en-US" sz="2800" b="1">
                <a:latin typeface="Calibri"/>
                <a:ea typeface="Calibri"/>
                <a:cs typeface="Calibri"/>
              </a:rPr>
              <a:t>Concurrencies</a:t>
            </a:r>
          </a:p>
          <a:p>
            <a:pPr marL="989965" lvl="1" indent="-380365"/>
            <a:r>
              <a:rPr lang="en-US" sz="2800">
                <a:latin typeface="Calibri"/>
                <a:ea typeface="Calibri"/>
                <a:cs typeface="Calibri"/>
              </a:rPr>
              <a:t>Evacuation</a:t>
            </a:r>
          </a:p>
          <a:p>
            <a:pPr marL="989965" lvl="1" indent="-380365"/>
            <a:r>
              <a:rPr lang="en-US" sz="2800">
                <a:latin typeface="Calibri"/>
                <a:ea typeface="Calibri"/>
                <a:cs typeface="Calibri"/>
              </a:rPr>
              <a:t>Population Monitoring</a:t>
            </a:r>
          </a:p>
          <a:p>
            <a:pPr marL="989965" lvl="1" indent="-380365"/>
            <a:r>
              <a:rPr lang="en-US" sz="2800">
                <a:latin typeface="Calibri"/>
                <a:ea typeface="Calibri"/>
                <a:cs typeface="Calibri"/>
              </a:rPr>
              <a:t>Dose Assessment</a:t>
            </a:r>
          </a:p>
          <a:p>
            <a:pPr marL="456565" indent="-456565">
              <a:buClr>
                <a:srgbClr val="541900"/>
              </a:buClr>
              <a:buSzPct val="70000"/>
            </a:pPr>
            <a:r>
              <a:rPr lang="en-US" sz="2800" b="1">
                <a:latin typeface="Calibri"/>
                <a:ea typeface="Calibri"/>
                <a:cs typeface="Calibri"/>
              </a:rPr>
              <a:t>Dependencies</a:t>
            </a:r>
          </a:p>
          <a:p>
            <a:pPr marL="989965" lvl="1" indent="-380365"/>
            <a:r>
              <a:rPr lang="en-US" sz="2800">
                <a:latin typeface="Calibri"/>
                <a:ea typeface="Calibri"/>
                <a:cs typeface="Calibri"/>
              </a:rPr>
              <a:t>Long-term Health Surveillance</a:t>
            </a:r>
          </a:p>
          <a:p>
            <a:pPr marL="989965" lvl="1" indent="-380365"/>
            <a:endParaRPr lang="en-US">
              <a:cs typeface="Calibri" panose="020F0502020204030204" pitchFamily="34" charset="0"/>
            </a:endParaRPr>
          </a:p>
        </p:txBody>
      </p:sp>
      <p:sp>
        <p:nvSpPr>
          <p:cNvPr id="5" name="Slide Number Placeholder 3">
            <a:extLst>
              <a:ext uri="{FF2B5EF4-FFF2-40B4-BE49-F238E27FC236}">
                <a16:creationId xmlns:a16="http://schemas.microsoft.com/office/drawing/2014/main" id="{2BD4B8A6-AEDC-EC33-9EBB-29A89B7651A7}"/>
              </a:ext>
            </a:extLst>
          </p:cNvPr>
          <p:cNvSpPr>
            <a:spLocks noGrp="1"/>
          </p:cNvSpPr>
          <p:nvPr>
            <p:ph type="sldNum" sz="quarter" idx="12"/>
          </p:nvPr>
        </p:nvSpPr>
        <p:spPr>
          <a:xfrm>
            <a:off x="9305900" y="621823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B38C8D-4465-457C-9714-7FFAF4550ACB}" type="slidenum">
              <a:rPr lang="en-US" dirty="0" smtClean="0"/>
              <a:pPr/>
              <a:t>49</a:t>
            </a:fld>
            <a:endParaRPr lang="en-US"/>
          </a:p>
        </p:txBody>
      </p:sp>
    </p:spTree>
    <p:extLst>
      <p:ext uri="{BB962C8B-B14F-4D97-AF65-F5344CB8AC3E}">
        <p14:creationId xmlns:p14="http://schemas.microsoft.com/office/powerpoint/2010/main" val="191329419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61029-7BFE-C1E4-4F3F-80673498BE4D}"/>
              </a:ext>
            </a:extLst>
          </p:cNvPr>
          <p:cNvSpPr>
            <a:spLocks noGrp="1"/>
          </p:cNvSpPr>
          <p:nvPr>
            <p:ph type="title"/>
          </p:nvPr>
        </p:nvSpPr>
        <p:spPr>
          <a:xfrm>
            <a:off x="1317978" y="786445"/>
            <a:ext cx="10162823" cy="732895"/>
          </a:xfrm>
        </p:spPr>
        <p:txBody>
          <a:bodyPr>
            <a:normAutofit fontScale="90000"/>
          </a:bodyPr>
          <a:lstStyle/>
          <a:p>
            <a:r>
              <a:rPr lang="en-US" sz="3700" b="1">
                <a:solidFill>
                  <a:srgbClr val="0039A6"/>
                </a:solidFill>
                <a:latin typeface="Calibri"/>
                <a:ea typeface="Calibri"/>
                <a:cs typeface="Calibri"/>
              </a:rPr>
              <a:t>Response Objectives, Functions, and Activities Dose Assessment</a:t>
            </a:r>
            <a:br>
              <a:rPr lang="en-US" sz="3700" b="1">
                <a:solidFill>
                  <a:srgbClr val="0039A6"/>
                </a:solidFill>
                <a:latin typeface="Calibri"/>
                <a:ea typeface="Calibri"/>
                <a:cs typeface="Calibri"/>
              </a:rPr>
            </a:br>
            <a:endParaRPr lang="en-US" sz="3733" b="1">
              <a:solidFill>
                <a:srgbClr val="0039A6"/>
              </a:solidFill>
              <a:latin typeface="Calibri" pitchFamily="34" charset="0"/>
            </a:endParaRPr>
          </a:p>
        </p:txBody>
      </p:sp>
      <p:sp>
        <p:nvSpPr>
          <p:cNvPr id="3" name="Slide Number Placeholder 2">
            <a:extLst>
              <a:ext uri="{FF2B5EF4-FFF2-40B4-BE49-F238E27FC236}">
                <a16:creationId xmlns:a16="http://schemas.microsoft.com/office/drawing/2014/main" id="{B257B64A-FB02-126E-758F-C9AF5310E72C}"/>
              </a:ext>
            </a:extLst>
          </p:cNvPr>
          <p:cNvSpPr>
            <a:spLocks noGrp="1"/>
          </p:cNvSpPr>
          <p:nvPr>
            <p:ph type="sldNum" sz="quarter" idx="12"/>
          </p:nvPr>
        </p:nvSpPr>
        <p:spPr/>
        <p:txBody>
          <a:bodyPr/>
          <a:lstStyle/>
          <a:p>
            <a:fld id="{2EB38C8D-4465-457C-9714-7FFAF4550ACB}" type="slidenum">
              <a:rPr lang="en-US" smtClean="0"/>
              <a:t>5</a:t>
            </a:fld>
            <a:endParaRPr lang="en-US"/>
          </a:p>
        </p:txBody>
      </p:sp>
      <p:pic>
        <p:nvPicPr>
          <p:cNvPr id="8" name="Picture 7" descr="Intermediate phase, life safety activities: dose assessment.">
            <a:extLst>
              <a:ext uri="{FF2B5EF4-FFF2-40B4-BE49-F238E27FC236}">
                <a16:creationId xmlns:a16="http://schemas.microsoft.com/office/drawing/2014/main" id="{9FF7310E-4BEF-10C9-A0F4-949DF29FA910}"/>
              </a:ext>
            </a:extLst>
          </p:cNvPr>
          <p:cNvPicPr>
            <a:picLocks noChangeAspect="1"/>
          </p:cNvPicPr>
          <p:nvPr/>
        </p:nvPicPr>
        <p:blipFill>
          <a:blip r:embed="rId3"/>
          <a:stretch>
            <a:fillRect/>
          </a:stretch>
        </p:blipFill>
        <p:spPr>
          <a:xfrm>
            <a:off x="10886" y="2829"/>
            <a:ext cx="12181113" cy="6852343"/>
          </a:xfrm>
          <a:prstGeom prst="rect">
            <a:avLst/>
          </a:prstGeom>
        </p:spPr>
      </p:pic>
      <p:sp>
        <p:nvSpPr>
          <p:cNvPr id="6" name="Rectangle 5" descr="Intermediate phase life safety activities:   dose assessment and specialized medical care.">
            <a:extLst>
              <a:ext uri="{FF2B5EF4-FFF2-40B4-BE49-F238E27FC236}">
                <a16:creationId xmlns:a16="http://schemas.microsoft.com/office/drawing/2014/main" id="{028E37A9-5122-31FC-5EEA-3C99AD32C4CD}"/>
              </a:ext>
            </a:extLst>
          </p:cNvPr>
          <p:cNvSpPr/>
          <p:nvPr/>
        </p:nvSpPr>
        <p:spPr>
          <a:xfrm flipH="1">
            <a:off x="1723913" y="3184722"/>
            <a:ext cx="3950601" cy="1471498"/>
          </a:xfrm>
          <a:prstGeom prst="rect">
            <a:avLst/>
          </a:prstGeom>
          <a:noFill/>
          <a:ln w="63500">
            <a:solidFill>
              <a:srgbClr val="F927EA"/>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2151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9F6B4-0507-D5A1-9C9F-EF96606DD658}"/>
              </a:ext>
            </a:extLst>
          </p:cNvPr>
          <p:cNvSpPr>
            <a:spLocks noGrp="1"/>
          </p:cNvSpPr>
          <p:nvPr>
            <p:ph type="title"/>
          </p:nvPr>
        </p:nvSpPr>
        <p:spPr/>
        <p:txBody>
          <a:bodyPr lIns="91440" tIns="45720" rIns="91440" bIns="45720" anchor="b" anchorCtr="0"/>
          <a:lstStyle/>
          <a:p>
            <a:r>
              <a:rPr lang="en-US" sz="3700">
                <a:latin typeface="Calibri"/>
                <a:ea typeface="Calibri"/>
                <a:cs typeface="Calibri"/>
              </a:rPr>
              <a:t>Background: Specialized Medical Care</a:t>
            </a:r>
            <a:endParaRPr lang="en-US"/>
          </a:p>
        </p:txBody>
      </p:sp>
      <p:sp>
        <p:nvSpPr>
          <p:cNvPr id="3" name="Text Placeholder 2">
            <a:extLst>
              <a:ext uri="{FF2B5EF4-FFF2-40B4-BE49-F238E27FC236}">
                <a16:creationId xmlns:a16="http://schemas.microsoft.com/office/drawing/2014/main" id="{50B4B599-7468-E95B-94F1-462421EEC82D}"/>
              </a:ext>
            </a:extLst>
          </p:cNvPr>
          <p:cNvSpPr>
            <a:spLocks noGrp="1"/>
          </p:cNvSpPr>
          <p:nvPr>
            <p:ph type="body" sz="quarter" idx="10"/>
          </p:nvPr>
        </p:nvSpPr>
        <p:spPr/>
        <p:txBody>
          <a:bodyPr vert="horz" lIns="91440" tIns="45720" rIns="91440" bIns="45720" rtlCol="0" anchor="t">
            <a:normAutofit fontScale="92500" lnSpcReduction="20000"/>
          </a:bodyPr>
          <a:lstStyle/>
          <a:p>
            <a:pPr marL="456565" indent="-456565"/>
            <a:r>
              <a:rPr lang="en-US" sz="2800">
                <a:latin typeface="Calibri"/>
                <a:cs typeface="Calibri"/>
              </a:rPr>
              <a:t>After initial radiation screening and stabilization, patients with severe thermal or radiation burns or who are at risk for severe acute radiation syndrome (ARS) will transition to expert centers. </a:t>
            </a:r>
          </a:p>
          <a:p>
            <a:pPr marL="456565" indent="-456565"/>
            <a:r>
              <a:rPr lang="en-US" sz="2800">
                <a:latin typeface="Calibri"/>
                <a:cs typeface="Calibri"/>
              </a:rPr>
              <a:t>Burn casualties require specialized expert care and may be transferred to specialized burn centers.</a:t>
            </a:r>
            <a:endParaRPr lang="en-US" sz="2800">
              <a:latin typeface="Calibri"/>
              <a:ea typeface="Calibri"/>
              <a:cs typeface="Calibri"/>
            </a:endParaRPr>
          </a:p>
          <a:p>
            <a:pPr marL="989965" lvl="1" indent="-380365"/>
            <a:r>
              <a:rPr lang="en-US" sz="2800">
                <a:latin typeface="Calibri"/>
                <a:cs typeface="Calibri"/>
              </a:rPr>
              <a:t>The total number of burn beds nationwide is extremely limited.</a:t>
            </a:r>
            <a:endParaRPr lang="en-US" sz="2800">
              <a:ea typeface="Calibri"/>
              <a:cs typeface="Calibri" panose="020F0502020204030204"/>
            </a:endParaRPr>
          </a:p>
          <a:p>
            <a:pPr marL="989965" lvl="1" indent="-380365"/>
            <a:r>
              <a:rPr lang="en-US" sz="2800">
                <a:latin typeface="Calibri"/>
                <a:ea typeface="Calibri"/>
                <a:cs typeface="Calibri"/>
              </a:rPr>
              <a:t>Telemedicine may be necessary to leverage burn expertise for the large surge in patients. </a:t>
            </a:r>
          </a:p>
          <a:p>
            <a:pPr marL="456565" indent="-456565"/>
            <a:r>
              <a:rPr lang="en-US" sz="2800">
                <a:latin typeface="Calibri"/>
                <a:cs typeface="Calibri"/>
              </a:rPr>
              <a:t>For radiation injury expertise, clinicians should consult the Radiation Injury Treatment Network (RITN).</a:t>
            </a:r>
            <a:endParaRPr lang="en-US" sz="2800">
              <a:latin typeface="Calibri"/>
              <a:ea typeface="Calibri"/>
              <a:cs typeface="Calibri"/>
            </a:endParaRPr>
          </a:p>
          <a:p>
            <a:pPr marL="989965" lvl="1" indent="-380365"/>
            <a:r>
              <a:rPr lang="en-US" sz="2800">
                <a:latin typeface="Calibri"/>
                <a:cs typeface="Calibri"/>
              </a:rPr>
              <a:t>Some RITN centers may be equipped to handle burn and major trauma injuries. </a:t>
            </a:r>
            <a:endParaRPr lang="en-US" sz="2800">
              <a:latin typeface="Calibri"/>
              <a:ea typeface="Calibri"/>
              <a:cs typeface="Calibri"/>
            </a:endParaRPr>
          </a:p>
        </p:txBody>
      </p:sp>
      <p:sp>
        <p:nvSpPr>
          <p:cNvPr id="4" name="Slide Number Placeholder 3">
            <a:extLst>
              <a:ext uri="{FF2B5EF4-FFF2-40B4-BE49-F238E27FC236}">
                <a16:creationId xmlns:a16="http://schemas.microsoft.com/office/drawing/2014/main" id="{E4731C89-2784-0892-BED8-064755D0E1FF}"/>
              </a:ext>
            </a:extLst>
          </p:cNvPr>
          <p:cNvSpPr>
            <a:spLocks noGrp="1"/>
          </p:cNvSpPr>
          <p:nvPr>
            <p:ph type="sldNum" sz="quarter" idx="12"/>
          </p:nvPr>
        </p:nvSpPr>
        <p:spPr>
          <a:xfrm>
            <a:off x="9305900" y="621823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B38C8D-4465-457C-9714-7FFAF4550ACB}" type="slidenum">
              <a:rPr lang="en-US" smtClean="0"/>
              <a:pPr/>
              <a:t>50</a:t>
            </a:fld>
            <a:endParaRPr lang="en-US"/>
          </a:p>
        </p:txBody>
      </p:sp>
    </p:spTree>
    <p:extLst>
      <p:ext uri="{BB962C8B-B14F-4D97-AF65-F5344CB8AC3E}">
        <p14:creationId xmlns:p14="http://schemas.microsoft.com/office/powerpoint/2010/main" val="309350404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9F6B4-0507-D5A1-9C9F-EF96606DD658}"/>
              </a:ext>
            </a:extLst>
          </p:cNvPr>
          <p:cNvSpPr>
            <a:spLocks noGrp="1"/>
          </p:cNvSpPr>
          <p:nvPr>
            <p:ph type="title"/>
          </p:nvPr>
        </p:nvSpPr>
        <p:spPr/>
        <p:txBody>
          <a:bodyPr lIns="91440" tIns="45720" rIns="91440" bIns="45720" anchor="b" anchorCtr="0"/>
          <a:lstStyle/>
          <a:p>
            <a:r>
              <a:rPr lang="en-US" sz="3700">
                <a:latin typeface="Calibri"/>
                <a:ea typeface="Calibri"/>
                <a:cs typeface="Calibri"/>
              </a:rPr>
              <a:t>Background: Specialized Medical Care, cont'd</a:t>
            </a:r>
            <a:endParaRPr lang="en-US"/>
          </a:p>
        </p:txBody>
      </p:sp>
      <p:sp>
        <p:nvSpPr>
          <p:cNvPr id="3" name="Text Placeholder 2">
            <a:extLst>
              <a:ext uri="{FF2B5EF4-FFF2-40B4-BE49-F238E27FC236}">
                <a16:creationId xmlns:a16="http://schemas.microsoft.com/office/drawing/2014/main" id="{50B4B599-7468-E95B-94F1-462421EEC82D}"/>
              </a:ext>
            </a:extLst>
          </p:cNvPr>
          <p:cNvSpPr>
            <a:spLocks noGrp="1"/>
          </p:cNvSpPr>
          <p:nvPr>
            <p:ph type="body" sz="quarter" idx="10"/>
          </p:nvPr>
        </p:nvSpPr>
        <p:spPr/>
        <p:txBody>
          <a:bodyPr vert="horz" lIns="91440" tIns="45720" rIns="91440" bIns="45720" rtlCol="0" anchor="t">
            <a:normAutofit/>
          </a:bodyPr>
          <a:lstStyle/>
          <a:p>
            <a:pPr marL="456565" indent="-456565"/>
            <a:r>
              <a:rPr lang="en-US" sz="2800">
                <a:latin typeface="Calibri"/>
                <a:cs typeface="Calibri"/>
              </a:rPr>
              <a:t>Trauma centers will also care for victims. </a:t>
            </a:r>
            <a:endParaRPr lang="en-US" sz="2800">
              <a:cs typeface="Calibri"/>
            </a:endParaRPr>
          </a:p>
          <a:p>
            <a:pPr marL="456565" indent="-456565"/>
            <a:r>
              <a:rPr lang="en-US" sz="2800">
                <a:latin typeface="Calibri"/>
                <a:cs typeface="Calibri"/>
              </a:rPr>
              <a:t>ARS can develop days to weeks after initial exposure; some patients may be managed as outpatients until they develop severe illness.</a:t>
            </a:r>
          </a:p>
          <a:p>
            <a:pPr marL="989965" lvl="1" indent="-380365"/>
            <a:r>
              <a:rPr lang="en-US" sz="2800">
                <a:latin typeface="Calibri"/>
                <a:cs typeface="Calibri"/>
              </a:rPr>
              <a:t>Telemedicine may be necessary to leverage ARS expertise as well as other specialized assets for the large surge in patients.</a:t>
            </a:r>
            <a:endParaRPr lang="en-US" sz="2800">
              <a:latin typeface="Calibri"/>
              <a:ea typeface="Calibri"/>
              <a:cs typeface="Calibri"/>
            </a:endParaRPr>
          </a:p>
        </p:txBody>
      </p:sp>
      <p:sp>
        <p:nvSpPr>
          <p:cNvPr id="4" name="Slide Number Placeholder 3">
            <a:extLst>
              <a:ext uri="{FF2B5EF4-FFF2-40B4-BE49-F238E27FC236}">
                <a16:creationId xmlns:a16="http://schemas.microsoft.com/office/drawing/2014/main" id="{576E166F-F003-ECD2-C30C-02EDC254AA93}"/>
              </a:ext>
            </a:extLst>
          </p:cNvPr>
          <p:cNvSpPr>
            <a:spLocks noGrp="1"/>
          </p:cNvSpPr>
          <p:nvPr>
            <p:ph type="sldNum" sz="quarter" idx="12"/>
          </p:nvPr>
        </p:nvSpPr>
        <p:spPr>
          <a:xfrm>
            <a:off x="9305900" y="621823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B38C8D-4465-457C-9714-7FFAF4550ACB}" type="slidenum">
              <a:rPr lang="en-US" dirty="0" smtClean="0"/>
              <a:pPr/>
              <a:t>51</a:t>
            </a:fld>
            <a:endParaRPr lang="en-US"/>
          </a:p>
        </p:txBody>
      </p:sp>
    </p:spTree>
    <p:extLst>
      <p:ext uri="{BB962C8B-B14F-4D97-AF65-F5344CB8AC3E}">
        <p14:creationId xmlns:p14="http://schemas.microsoft.com/office/powerpoint/2010/main" val="384507837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8507E-04DA-8866-679F-4188B9A07B4B}"/>
              </a:ext>
            </a:extLst>
          </p:cNvPr>
          <p:cNvSpPr>
            <a:spLocks noGrp="1"/>
          </p:cNvSpPr>
          <p:nvPr>
            <p:ph type="title"/>
          </p:nvPr>
        </p:nvSpPr>
        <p:spPr/>
        <p:txBody>
          <a:bodyPr lIns="91440" tIns="45720" rIns="91440" bIns="45720" anchor="b" anchorCtr="0"/>
          <a:lstStyle/>
          <a:p>
            <a:r>
              <a:rPr lang="en-US" sz="3700">
                <a:latin typeface="Calibri"/>
                <a:ea typeface="Calibri"/>
                <a:cs typeface="Calibri"/>
              </a:rPr>
              <a:t>Health and Human Services (HHS) Assets</a:t>
            </a:r>
            <a:endParaRPr lang="en-US"/>
          </a:p>
        </p:txBody>
      </p:sp>
      <p:sp>
        <p:nvSpPr>
          <p:cNvPr id="3" name="Text Placeholder 2">
            <a:extLst>
              <a:ext uri="{FF2B5EF4-FFF2-40B4-BE49-F238E27FC236}">
                <a16:creationId xmlns:a16="http://schemas.microsoft.com/office/drawing/2014/main" id="{4E598C26-BCE0-1A5D-57F5-E5D375022A80}"/>
              </a:ext>
            </a:extLst>
          </p:cNvPr>
          <p:cNvSpPr>
            <a:spLocks noGrp="1"/>
          </p:cNvSpPr>
          <p:nvPr>
            <p:ph type="body" sz="quarter" idx="10"/>
          </p:nvPr>
        </p:nvSpPr>
        <p:spPr/>
        <p:txBody>
          <a:bodyPr/>
          <a:lstStyle/>
          <a:p>
            <a:pPr marL="456565" indent="-456565"/>
            <a:r>
              <a:rPr lang="en-US" sz="2800">
                <a:latin typeface="Calibri"/>
                <a:cs typeface="Calibri"/>
              </a:rPr>
              <a:t>The Secretary of HHS leads the Emergency Support Function (ESF) #8 response</a:t>
            </a:r>
            <a:r>
              <a:rPr lang="en-US" sz="2800">
                <a:latin typeface="Calibri"/>
                <a:ea typeface="Calibri"/>
                <a:cs typeface="Calibri"/>
              </a:rPr>
              <a:t>.</a:t>
            </a:r>
          </a:p>
          <a:p>
            <a:pPr marL="456565" indent="-456565"/>
            <a:r>
              <a:rPr lang="en-US" sz="2800">
                <a:latin typeface="Calibri"/>
                <a:cs typeface="Calibri"/>
              </a:rPr>
              <a:t>The Administration for Strategic Preparedness and Response (ASPR) coordinates federal public health and medical assistance under ESF #8.</a:t>
            </a:r>
            <a:endParaRPr lang="en-US" sz="2800">
              <a:latin typeface="Calibri"/>
              <a:ea typeface="Calibri"/>
              <a:cs typeface="Calibri"/>
            </a:endParaRPr>
          </a:p>
          <a:p>
            <a:pPr marL="456565" indent="-456565"/>
            <a:r>
              <a:rPr lang="en-US" sz="2800">
                <a:latin typeface="Calibri"/>
                <a:cs typeface="Calibri"/>
              </a:rPr>
              <a:t>The primary role of federal resources in providing medical surge capacity and capability (MSCC) is to support, not supplant, State, Tribal, and jurisdictional response efforts.</a:t>
            </a:r>
            <a:endParaRPr lang="en-US" sz="2800">
              <a:latin typeface="Calibri"/>
              <a:ea typeface="Calibri"/>
              <a:cs typeface="Calibri"/>
            </a:endParaRPr>
          </a:p>
          <a:p>
            <a:pPr marL="0" indent="0">
              <a:buNone/>
            </a:pPr>
            <a:endParaRPr lang="en-US" sz="2800">
              <a:latin typeface="Calibri"/>
              <a:ea typeface="Calibri"/>
              <a:cs typeface="Calibri"/>
            </a:endParaRPr>
          </a:p>
        </p:txBody>
      </p:sp>
    </p:spTree>
    <p:extLst>
      <p:ext uri="{BB962C8B-B14F-4D97-AF65-F5344CB8AC3E}">
        <p14:creationId xmlns:p14="http://schemas.microsoft.com/office/powerpoint/2010/main" val="260181831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B3E6E-40C6-6D1A-F3ED-5CD8D87E79E4}"/>
              </a:ext>
            </a:extLst>
          </p:cNvPr>
          <p:cNvSpPr>
            <a:spLocks noGrp="1"/>
          </p:cNvSpPr>
          <p:nvPr>
            <p:ph type="title"/>
          </p:nvPr>
        </p:nvSpPr>
        <p:spPr/>
        <p:txBody>
          <a:bodyPr lIns="91440" tIns="45720" rIns="91440" bIns="45720" anchor="b" anchorCtr="0"/>
          <a:lstStyle/>
          <a:p>
            <a:r>
              <a:rPr lang="en-US" sz="3700">
                <a:latin typeface="Calibri"/>
                <a:ea typeface="Calibri"/>
                <a:cs typeface="Calibri"/>
              </a:rPr>
              <a:t>Specialized Medical Care Partners</a:t>
            </a:r>
            <a:endParaRPr lang="en-US"/>
          </a:p>
        </p:txBody>
      </p:sp>
      <p:sp>
        <p:nvSpPr>
          <p:cNvPr id="3" name="Text Placeholder 2">
            <a:extLst>
              <a:ext uri="{FF2B5EF4-FFF2-40B4-BE49-F238E27FC236}">
                <a16:creationId xmlns:a16="http://schemas.microsoft.com/office/drawing/2014/main" id="{1BFF82AF-7109-506B-D279-61CDC934832D}"/>
              </a:ext>
            </a:extLst>
          </p:cNvPr>
          <p:cNvSpPr>
            <a:spLocks noGrp="1"/>
          </p:cNvSpPr>
          <p:nvPr>
            <p:ph type="body" sz="quarter" idx="10"/>
          </p:nvPr>
        </p:nvSpPr>
        <p:spPr/>
        <p:txBody>
          <a:bodyPr/>
          <a:lstStyle/>
          <a:p>
            <a:pPr marL="456565" indent="-456565"/>
            <a:r>
              <a:rPr lang="en-US" sz="2800">
                <a:latin typeface="Calibri"/>
                <a:cs typeface="Calibri"/>
              </a:rPr>
              <a:t> In addition to public health, these partners have a role:</a:t>
            </a:r>
            <a:endParaRPr lang="en-US" sz="2800">
              <a:ea typeface="Calibri" panose="020F0502020204030204" pitchFamily="34" charset="0"/>
              <a:cs typeface="Calibri"/>
            </a:endParaRPr>
          </a:p>
          <a:p>
            <a:pPr marL="989965" lvl="1" indent="-380365"/>
            <a:r>
              <a:rPr lang="en-US" sz="2400">
                <a:latin typeface="Calibri"/>
                <a:cs typeface="Calibri"/>
              </a:rPr>
              <a:t>Medical centers, particularly RITN centers</a:t>
            </a:r>
            <a:endParaRPr lang="en-US" sz="2400">
              <a:latin typeface="Calibri"/>
              <a:ea typeface="Calibri"/>
              <a:cs typeface="Calibri"/>
            </a:endParaRPr>
          </a:p>
          <a:p>
            <a:pPr marL="989965" lvl="1" indent="-380365"/>
            <a:r>
              <a:rPr lang="en-US" sz="2400">
                <a:latin typeface="Calibri"/>
                <a:cs typeface="Calibri"/>
              </a:rPr>
              <a:t>Emergency Medical Services (EMS)</a:t>
            </a:r>
            <a:endParaRPr lang="en-US" sz="2400">
              <a:latin typeface="Calibri"/>
              <a:ea typeface="Calibri"/>
              <a:cs typeface="Calibri"/>
            </a:endParaRPr>
          </a:p>
          <a:p>
            <a:pPr marL="989965" lvl="1" indent="-380365"/>
            <a:r>
              <a:rPr lang="en-US" sz="2400">
                <a:latin typeface="Calibri"/>
                <a:cs typeface="Calibri"/>
              </a:rPr>
              <a:t>Department of Health and Humans Services (DHHS)</a:t>
            </a:r>
          </a:p>
          <a:p>
            <a:pPr marL="1523365" lvl="2" indent="-304165"/>
            <a:r>
              <a:rPr lang="en-US" sz="2400">
                <a:latin typeface="Calibri"/>
                <a:cs typeface="Calibri"/>
              </a:rPr>
              <a:t>Disaster Medical Assistance Teams (DMAT)</a:t>
            </a:r>
          </a:p>
          <a:p>
            <a:pPr marL="1523365" lvl="2" indent="-304165"/>
            <a:r>
              <a:rPr lang="en-US" sz="2400">
                <a:latin typeface="Calibri"/>
                <a:cs typeface="Calibri"/>
              </a:rPr>
              <a:t>Field Medical Stations (FMS)</a:t>
            </a:r>
          </a:p>
          <a:p>
            <a:pPr marL="989965" lvl="1" indent="-380365"/>
            <a:r>
              <a:rPr lang="en-US" sz="2400">
                <a:latin typeface="Calibri"/>
                <a:cs typeface="Calibri"/>
              </a:rPr>
              <a:t>Department of Defense (DOD)</a:t>
            </a:r>
          </a:p>
          <a:p>
            <a:pPr marL="1523365" lvl="2" indent="-304165"/>
            <a:r>
              <a:rPr lang="en-US" sz="2400">
                <a:latin typeface="Calibri"/>
                <a:cs typeface="Calibri"/>
              </a:rPr>
              <a:t>DOD Medical Centers</a:t>
            </a:r>
          </a:p>
          <a:p>
            <a:pPr marL="989965" lvl="1" indent="-380365"/>
            <a:r>
              <a:rPr lang="en-US" sz="2400">
                <a:latin typeface="Calibri"/>
                <a:cs typeface="Calibri"/>
              </a:rPr>
              <a:t>Department of Veterans Affairs</a:t>
            </a:r>
          </a:p>
          <a:p>
            <a:pPr marL="1523365" lvl="2" indent="-304165"/>
            <a:r>
              <a:rPr lang="en-US" sz="2400">
                <a:latin typeface="Calibri"/>
                <a:cs typeface="Calibri"/>
              </a:rPr>
              <a:t>VA Hospitals</a:t>
            </a:r>
            <a:endParaRPr lang="en-US">
              <a:cs typeface="Calibri" panose="020F0502020204030204" pitchFamily="34" charset="0"/>
            </a:endParaRPr>
          </a:p>
          <a:p>
            <a:pPr marL="989965" lvl="1" indent="-380365"/>
            <a:endParaRPr lang="en-US" sz="2800">
              <a:latin typeface="Calibri"/>
              <a:ea typeface="Calibri"/>
              <a:cs typeface="Calibri"/>
            </a:endParaRPr>
          </a:p>
          <a:p>
            <a:pPr marL="608965" lvl="1" indent="0">
              <a:buNone/>
            </a:pPr>
            <a:endParaRPr lang="en-US">
              <a:cs typeface="Calibri" panose="020F0502020204030204" pitchFamily="34" charset="0"/>
            </a:endParaRPr>
          </a:p>
          <a:p>
            <a:pPr marL="989965" lvl="1" indent="-380365"/>
            <a:endParaRPr lang="en-US">
              <a:cs typeface="Calibri" panose="020F0502020204030204" pitchFamily="34" charset="0"/>
            </a:endParaRPr>
          </a:p>
          <a:p>
            <a:pPr marL="989965" lvl="1" indent="-380365"/>
            <a:endParaRPr lang="en-US">
              <a:cs typeface="Calibri" panose="020F0502020204030204" pitchFamily="34" charset="0"/>
            </a:endParaRPr>
          </a:p>
        </p:txBody>
      </p:sp>
      <p:sp>
        <p:nvSpPr>
          <p:cNvPr id="5" name="Slide Number Placeholder 3">
            <a:extLst>
              <a:ext uri="{FF2B5EF4-FFF2-40B4-BE49-F238E27FC236}">
                <a16:creationId xmlns:a16="http://schemas.microsoft.com/office/drawing/2014/main" id="{DD9DD011-5AD0-644A-241C-F454D1C9DEBA}"/>
              </a:ext>
            </a:extLst>
          </p:cNvPr>
          <p:cNvSpPr>
            <a:spLocks noGrp="1"/>
          </p:cNvSpPr>
          <p:nvPr>
            <p:ph type="sldNum" sz="quarter" idx="12"/>
          </p:nvPr>
        </p:nvSpPr>
        <p:spPr>
          <a:xfrm>
            <a:off x="9305900" y="621823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B38C8D-4465-457C-9714-7FFAF4550ACB}" type="slidenum">
              <a:rPr lang="en-US" dirty="0" smtClean="0"/>
              <a:pPr/>
              <a:t>53</a:t>
            </a:fld>
            <a:endParaRPr lang="en-US"/>
          </a:p>
        </p:txBody>
      </p:sp>
    </p:spTree>
    <p:extLst>
      <p:ext uri="{BB962C8B-B14F-4D97-AF65-F5344CB8AC3E}">
        <p14:creationId xmlns:p14="http://schemas.microsoft.com/office/powerpoint/2010/main" val="35821355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B3E6E-40C6-6D1A-F3ED-5CD8D87E79E4}"/>
              </a:ext>
            </a:extLst>
          </p:cNvPr>
          <p:cNvSpPr>
            <a:spLocks noGrp="1"/>
          </p:cNvSpPr>
          <p:nvPr>
            <p:ph type="title"/>
          </p:nvPr>
        </p:nvSpPr>
        <p:spPr>
          <a:xfrm>
            <a:off x="609600" y="274639"/>
            <a:ext cx="10972800" cy="828604"/>
          </a:xfrm>
        </p:spPr>
        <p:txBody>
          <a:bodyPr lIns="91440" tIns="45720" rIns="91440" bIns="45720" anchor="b" anchorCtr="0"/>
          <a:lstStyle/>
          <a:p>
            <a:r>
              <a:rPr lang="en-US" sz="3700">
                <a:latin typeface="Calibri"/>
                <a:ea typeface="Calibri"/>
                <a:cs typeface="Calibri"/>
              </a:rPr>
              <a:t>Specialized Medical Care Schematic</a:t>
            </a:r>
          </a:p>
        </p:txBody>
      </p:sp>
      <p:sp>
        <p:nvSpPr>
          <p:cNvPr id="3" name="Text Placeholder 2">
            <a:extLst>
              <a:ext uri="{FF2B5EF4-FFF2-40B4-BE49-F238E27FC236}">
                <a16:creationId xmlns:a16="http://schemas.microsoft.com/office/drawing/2014/main" id="{1BFF82AF-7109-506B-D279-61CDC934832D}"/>
              </a:ext>
            </a:extLst>
          </p:cNvPr>
          <p:cNvSpPr>
            <a:spLocks noGrp="1"/>
          </p:cNvSpPr>
          <p:nvPr>
            <p:ph type="body" sz="quarter" idx="10"/>
          </p:nvPr>
        </p:nvSpPr>
        <p:spPr>
          <a:xfrm>
            <a:off x="609601" y="1545167"/>
            <a:ext cx="4015651" cy="4455584"/>
          </a:xfrm>
        </p:spPr>
        <p:txBody>
          <a:bodyPr/>
          <a:lstStyle/>
          <a:p>
            <a:pPr marL="456565" indent="-456565"/>
            <a:r>
              <a:rPr lang="en-US" sz="2800">
                <a:latin typeface="Calibri"/>
                <a:cs typeface="Calibri"/>
              </a:rPr>
              <a:t>Where does specialized medical care occur?</a:t>
            </a:r>
          </a:p>
          <a:p>
            <a:pPr marL="989965" lvl="1" indent="-380365"/>
            <a:r>
              <a:rPr lang="en-US" sz="2800">
                <a:latin typeface="Calibri"/>
                <a:cs typeface="Calibri"/>
              </a:rPr>
              <a:t>Light damage zone or unaffected area </a:t>
            </a:r>
            <a:endParaRPr lang="en-US" sz="2800">
              <a:cs typeface="Calibri"/>
            </a:endParaRPr>
          </a:p>
          <a:p>
            <a:pPr marL="989965" lvl="1" indent="-380365"/>
            <a:r>
              <a:rPr lang="en-US" sz="2800">
                <a:latin typeface="Calibri"/>
                <a:cs typeface="Calibri"/>
              </a:rPr>
              <a:t>Low background radiation areas [below 0.1 mR/hr (1 uSv/hr)] </a:t>
            </a:r>
            <a:endParaRPr lang="en-US" sz="2800">
              <a:cs typeface="Calibri"/>
            </a:endParaRPr>
          </a:p>
          <a:p>
            <a:pPr marL="0" indent="0">
              <a:buNone/>
            </a:pPr>
            <a:endParaRPr lang="en-US"/>
          </a:p>
          <a:p>
            <a:pPr marL="989965" lvl="1" indent="-380365"/>
            <a:endParaRPr lang="en-US">
              <a:cs typeface="Calibri" panose="020F0502020204030204" pitchFamily="34" charset="0"/>
            </a:endParaRPr>
          </a:p>
          <a:p>
            <a:pPr marL="989965" lvl="1" indent="-380365"/>
            <a:endParaRPr lang="en-US">
              <a:cs typeface="Calibri" panose="020F0502020204030204" pitchFamily="34" charset="0"/>
            </a:endParaRPr>
          </a:p>
        </p:txBody>
      </p:sp>
      <p:pic>
        <p:nvPicPr>
          <p:cNvPr id="7" name="Picture 6" descr="Schematic for Triage and Response to a Large-Scale Radiation Event.">
            <a:extLst>
              <a:ext uri="{FF2B5EF4-FFF2-40B4-BE49-F238E27FC236}">
                <a16:creationId xmlns:a16="http://schemas.microsoft.com/office/drawing/2014/main" id="{D97EC843-6C5B-13BA-D3DE-BF573F464FC0}"/>
              </a:ext>
            </a:extLst>
          </p:cNvPr>
          <p:cNvPicPr>
            <a:picLocks noChangeAspect="1"/>
          </p:cNvPicPr>
          <p:nvPr/>
        </p:nvPicPr>
        <p:blipFill>
          <a:blip r:embed="rId3"/>
          <a:stretch>
            <a:fillRect/>
          </a:stretch>
        </p:blipFill>
        <p:spPr>
          <a:xfrm>
            <a:off x="5661285" y="1406203"/>
            <a:ext cx="6240903" cy="4607724"/>
          </a:xfrm>
          <a:prstGeom prst="rect">
            <a:avLst/>
          </a:prstGeom>
        </p:spPr>
      </p:pic>
      <p:sp>
        <p:nvSpPr>
          <p:cNvPr id="5" name="TextBox 4">
            <a:extLst>
              <a:ext uri="{FF2B5EF4-FFF2-40B4-BE49-F238E27FC236}">
                <a16:creationId xmlns:a16="http://schemas.microsoft.com/office/drawing/2014/main" id="{04126BD7-EDEC-C074-C65A-7F4A2BBB1871}"/>
              </a:ext>
            </a:extLst>
          </p:cNvPr>
          <p:cNvSpPr txBox="1"/>
          <p:nvPr/>
        </p:nvSpPr>
        <p:spPr>
          <a:xfrm>
            <a:off x="460076" y="6002548"/>
            <a:ext cx="7070784"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0F56DC"/>
                </a:solidFill>
                <a:latin typeface="Calibri" panose="020F0502020204030204" pitchFamily="34" charset="0"/>
                <a:ea typeface="Calibri"/>
                <a:cs typeface="Calibri"/>
                <a:hlinkClick r:id="rId4">
                  <a:extLst>
                    <a:ext uri="{A12FA001-AC4F-418D-AE19-62706E023703}">
                      <ahyp:hlinkClr xmlns:ahyp="http://schemas.microsoft.com/office/drawing/2018/hyperlinkcolor" val="tx"/>
                    </a:ext>
                  </a:extLst>
                </a:hlinkClick>
              </a:rPr>
              <a:t>https://remm.hhs.gov/decisionmakersguide.htm</a:t>
            </a:r>
          </a:p>
          <a:p>
            <a:endParaRPr lang="en-US">
              <a:solidFill>
                <a:srgbClr val="000000"/>
              </a:solidFill>
              <a:ea typeface="+mn-lt"/>
              <a:cs typeface="+mn-lt"/>
            </a:endParaRPr>
          </a:p>
        </p:txBody>
      </p:sp>
      <p:sp>
        <p:nvSpPr>
          <p:cNvPr id="6" name="Slide Number Placeholder 5">
            <a:extLst>
              <a:ext uri="{FF2B5EF4-FFF2-40B4-BE49-F238E27FC236}">
                <a16:creationId xmlns:a16="http://schemas.microsoft.com/office/drawing/2014/main" id="{A589FE28-7F50-DD85-61D2-3FA73C5B792D}"/>
              </a:ext>
            </a:extLst>
          </p:cNvPr>
          <p:cNvSpPr>
            <a:spLocks noGrp="1"/>
          </p:cNvSpPr>
          <p:nvPr>
            <p:ph type="sldNum" sz="quarter" idx="12"/>
          </p:nvPr>
        </p:nvSpPr>
        <p:spPr>
          <a:xfrm>
            <a:off x="9305900" y="621823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B38C8D-4465-457C-9714-7FFAF4550ACB}" type="slidenum">
              <a:rPr lang="en-US" smtClean="0"/>
              <a:pPr/>
              <a:t>54</a:t>
            </a:fld>
            <a:endParaRPr lang="en-US"/>
          </a:p>
        </p:txBody>
      </p:sp>
    </p:spTree>
    <p:extLst>
      <p:ext uri="{BB962C8B-B14F-4D97-AF65-F5344CB8AC3E}">
        <p14:creationId xmlns:p14="http://schemas.microsoft.com/office/powerpoint/2010/main" val="39036184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81C2B-E044-E2E6-6B86-6580076B69AA}"/>
              </a:ext>
            </a:extLst>
          </p:cNvPr>
          <p:cNvSpPr>
            <a:spLocks noGrp="1"/>
          </p:cNvSpPr>
          <p:nvPr>
            <p:ph type="title"/>
          </p:nvPr>
        </p:nvSpPr>
        <p:spPr/>
        <p:txBody>
          <a:bodyPr lIns="91440" tIns="45720" rIns="91440" bIns="45720" anchor="b" anchorCtr="0"/>
          <a:lstStyle/>
          <a:p>
            <a:r>
              <a:rPr lang="en-US" sz="3700">
                <a:latin typeface="Calibri"/>
                <a:ea typeface="Calibri"/>
                <a:cs typeface="Calibri"/>
              </a:rPr>
              <a:t>Which patients need specialized care?</a:t>
            </a:r>
            <a:endParaRPr lang="en-US"/>
          </a:p>
        </p:txBody>
      </p:sp>
      <p:sp>
        <p:nvSpPr>
          <p:cNvPr id="3" name="Text Placeholder 2">
            <a:extLst>
              <a:ext uri="{FF2B5EF4-FFF2-40B4-BE49-F238E27FC236}">
                <a16:creationId xmlns:a16="http://schemas.microsoft.com/office/drawing/2014/main" id="{16FB0B55-6F76-D771-53DB-A38B632EA79F}"/>
              </a:ext>
            </a:extLst>
          </p:cNvPr>
          <p:cNvSpPr>
            <a:spLocks noGrp="1"/>
          </p:cNvSpPr>
          <p:nvPr>
            <p:ph type="body" sz="quarter" idx="10"/>
          </p:nvPr>
        </p:nvSpPr>
        <p:spPr/>
        <p:txBody>
          <a:bodyPr/>
          <a:lstStyle/>
          <a:p>
            <a:pPr marL="456565" indent="-456565">
              <a:spcBef>
                <a:spcPts val="0"/>
              </a:spcBef>
            </a:pPr>
            <a:r>
              <a:rPr lang="en-US" sz="2800">
                <a:solidFill>
                  <a:srgbClr val="5F5F5F"/>
                </a:solidFill>
                <a:latin typeface="Calibri"/>
                <a:cs typeface="Calibri"/>
              </a:rPr>
              <a:t>People showing signs and symptoms of acute radiation syndrome will be top priority.</a:t>
            </a:r>
            <a:endParaRPr lang="en-US" sz="2800">
              <a:ea typeface="Calibri"/>
              <a:cs typeface="Calibri"/>
            </a:endParaRPr>
          </a:p>
          <a:p>
            <a:pPr marL="456565" indent="-456565">
              <a:spcBef>
                <a:spcPts val="0"/>
              </a:spcBef>
            </a:pPr>
            <a:r>
              <a:rPr lang="en-US" sz="2800" b="0" i="0" u="none" strike="noStrike">
                <a:solidFill>
                  <a:srgbClr val="5F5F5F"/>
                </a:solidFill>
                <a:effectLst/>
                <a:latin typeface="Calibri"/>
                <a:cs typeface="Calibri"/>
              </a:rPr>
              <a:t>Use early, intermediate, and late phase dose assessment to identify priority populations for treatment.</a:t>
            </a:r>
            <a:endParaRPr lang="en-US" sz="2800">
              <a:latin typeface="Calibri"/>
              <a:ea typeface="Calibri"/>
              <a:cs typeface="Calibri"/>
            </a:endParaRPr>
          </a:p>
          <a:p>
            <a:pPr marL="456565" indent="-456565">
              <a:spcBef>
                <a:spcPts val="0"/>
              </a:spcBef>
            </a:pPr>
            <a:r>
              <a:rPr lang="en-US" sz="2800" b="0" i="0" u="none" strike="noStrike">
                <a:solidFill>
                  <a:srgbClr val="5F5F5F"/>
                </a:solidFill>
                <a:effectLst/>
                <a:latin typeface="Calibri"/>
                <a:cs typeface="Calibri"/>
              </a:rPr>
              <a:t>Based on ongoing health surveillance, modify dose range for cytokine treatment to provide maximum benefit.</a:t>
            </a:r>
            <a:endParaRPr lang="en-US" sz="2800" b="0" i="0" u="none" strike="noStrike">
              <a:solidFill>
                <a:srgbClr val="5F5F5F"/>
              </a:solidFill>
              <a:effectLst/>
              <a:latin typeface="Calibri"/>
              <a:ea typeface="Calibri"/>
              <a:cs typeface="Calibri"/>
            </a:endParaRPr>
          </a:p>
          <a:p>
            <a:pPr marL="456565" indent="-456565">
              <a:spcBef>
                <a:spcPts val="0"/>
              </a:spcBef>
            </a:pPr>
            <a:r>
              <a:rPr lang="en-US" sz="2800">
                <a:latin typeface="Calibri"/>
                <a:cs typeface="Calibri"/>
              </a:rPr>
              <a:t>As additional resources become available, triage categories may be expanded and/or people may be triaged again.</a:t>
            </a:r>
            <a:endParaRPr lang="en-US" sz="2800">
              <a:ea typeface="Calibri" panose="020F0502020204030204" pitchFamily="34" charset="0"/>
              <a:cs typeface="Calibri"/>
            </a:endParaRPr>
          </a:p>
          <a:p>
            <a:pPr marL="0" indent="0">
              <a:buNone/>
            </a:pPr>
            <a:endParaRPr lang="en-US">
              <a:cs typeface="Calibri" panose="020F0502020204030204" pitchFamily="34" charset="0"/>
            </a:endParaRPr>
          </a:p>
        </p:txBody>
      </p:sp>
      <p:sp>
        <p:nvSpPr>
          <p:cNvPr id="4" name="Slide Number Placeholder 3">
            <a:extLst>
              <a:ext uri="{FF2B5EF4-FFF2-40B4-BE49-F238E27FC236}">
                <a16:creationId xmlns:a16="http://schemas.microsoft.com/office/drawing/2014/main" id="{D21CE837-F0F0-4F11-AF7A-72B0C1B8AC3B}"/>
              </a:ext>
            </a:extLst>
          </p:cNvPr>
          <p:cNvSpPr>
            <a:spLocks noGrp="1"/>
          </p:cNvSpPr>
          <p:nvPr>
            <p:ph type="sldNum" sz="quarter" idx="12"/>
          </p:nvPr>
        </p:nvSpPr>
        <p:spPr>
          <a:xfrm>
            <a:off x="9305900" y="621823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B38C8D-4465-457C-9714-7FFAF4550ACB}" type="slidenum">
              <a:rPr lang="en-US" smtClean="0"/>
              <a:pPr/>
              <a:t>55</a:t>
            </a:fld>
            <a:endParaRPr lang="en-US"/>
          </a:p>
        </p:txBody>
      </p:sp>
    </p:spTree>
    <p:extLst>
      <p:ext uri="{BB962C8B-B14F-4D97-AF65-F5344CB8AC3E}">
        <p14:creationId xmlns:p14="http://schemas.microsoft.com/office/powerpoint/2010/main" val="19629440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81C2B-E044-E2E6-6B86-6580076B69AA}"/>
              </a:ext>
            </a:extLst>
          </p:cNvPr>
          <p:cNvSpPr>
            <a:spLocks noGrp="1"/>
          </p:cNvSpPr>
          <p:nvPr>
            <p:ph type="title"/>
          </p:nvPr>
        </p:nvSpPr>
        <p:spPr/>
        <p:txBody>
          <a:bodyPr/>
          <a:lstStyle/>
          <a:p>
            <a:r>
              <a:rPr lang="en-US"/>
              <a:t>Specialized Medical Care Key Decisions</a:t>
            </a:r>
          </a:p>
        </p:txBody>
      </p:sp>
      <p:sp>
        <p:nvSpPr>
          <p:cNvPr id="3" name="Text Placeholder 2">
            <a:extLst>
              <a:ext uri="{FF2B5EF4-FFF2-40B4-BE49-F238E27FC236}">
                <a16:creationId xmlns:a16="http://schemas.microsoft.com/office/drawing/2014/main" id="{16FB0B55-6F76-D771-53DB-A38B632EA79F}"/>
              </a:ext>
            </a:extLst>
          </p:cNvPr>
          <p:cNvSpPr>
            <a:spLocks noGrp="1"/>
          </p:cNvSpPr>
          <p:nvPr>
            <p:ph type="body" sz="quarter" idx="10"/>
          </p:nvPr>
        </p:nvSpPr>
        <p:spPr/>
        <p:txBody>
          <a:bodyPr/>
          <a:lstStyle/>
          <a:p>
            <a:pPr marL="456565" indent="-456565">
              <a:spcBef>
                <a:spcPts val="0"/>
              </a:spcBef>
            </a:pPr>
            <a:r>
              <a:rPr lang="en-US" sz="2700">
                <a:latin typeface="Calibri"/>
                <a:cs typeface="Calibri"/>
              </a:rPr>
              <a:t>Prevailing medical standards of care and triage systems will depend on resource availability, which will change over time.</a:t>
            </a:r>
            <a:endParaRPr lang="en-US" sz="2700">
              <a:cs typeface="Calibri" panose="020F0502020204030204" pitchFamily="34" charset="0"/>
            </a:endParaRPr>
          </a:p>
          <a:p>
            <a:pPr marL="456565" indent="-456565">
              <a:spcBef>
                <a:spcPts val="0"/>
              </a:spcBef>
            </a:pPr>
            <a:r>
              <a:rPr lang="en-US" sz="2700">
                <a:latin typeface="Calibri"/>
                <a:cs typeface="Calibri"/>
              </a:rPr>
              <a:t>When prioritizing delivery of scarce resources in radiation mass casualty emergencies, it may be appropriate to consider prognosis related to:</a:t>
            </a:r>
            <a:endParaRPr lang="en-US" sz="2700">
              <a:cs typeface="Calibri" panose="020F0502020204030204" pitchFamily="34" charset="0"/>
            </a:endParaRPr>
          </a:p>
          <a:p>
            <a:pPr marL="989965" lvl="1" indent="-380365">
              <a:spcBef>
                <a:spcPts val="0"/>
              </a:spcBef>
            </a:pPr>
            <a:r>
              <a:rPr lang="en-US" sz="2700">
                <a:latin typeface="Calibri"/>
                <a:cs typeface="Calibri"/>
              </a:rPr>
              <a:t>Extent of trauma</a:t>
            </a:r>
            <a:endParaRPr lang="en-US" sz="2700">
              <a:cs typeface="Calibri" panose="020F0502020204030204" pitchFamily="34" charset="0"/>
            </a:endParaRPr>
          </a:p>
          <a:p>
            <a:pPr marL="989965" lvl="1" indent="-380365">
              <a:spcBef>
                <a:spcPts val="0"/>
              </a:spcBef>
            </a:pPr>
            <a:r>
              <a:rPr lang="en-US" sz="2700">
                <a:latin typeface="Calibri"/>
                <a:cs typeface="Calibri"/>
              </a:rPr>
              <a:t>Extent of external and internal radiation exposure</a:t>
            </a:r>
            <a:endParaRPr lang="en-US" sz="2700">
              <a:cs typeface="Calibri" panose="020F0502020204030204" pitchFamily="34" charset="0"/>
            </a:endParaRPr>
          </a:p>
          <a:p>
            <a:pPr marL="989965" lvl="1" indent="-380365">
              <a:spcBef>
                <a:spcPts val="0"/>
              </a:spcBef>
            </a:pPr>
            <a:r>
              <a:rPr lang="en-US" sz="2700">
                <a:latin typeface="Calibri"/>
                <a:cs typeface="Calibri"/>
              </a:rPr>
              <a:t>Extent of thermal burns</a:t>
            </a:r>
            <a:endParaRPr lang="en-US" sz="2700">
              <a:cs typeface="Calibri" panose="020F0502020204030204" pitchFamily="34" charset="0"/>
            </a:endParaRPr>
          </a:p>
          <a:p>
            <a:pPr marL="989965" lvl="1" indent="-380365">
              <a:spcBef>
                <a:spcPts val="0"/>
              </a:spcBef>
            </a:pPr>
            <a:r>
              <a:rPr lang="en-US" sz="2700">
                <a:latin typeface="Calibri"/>
                <a:cs typeface="Calibri"/>
              </a:rPr>
              <a:t>Pre-existing medical conditions that materially affect prognosis of ARS</a:t>
            </a:r>
            <a:endParaRPr lang="en-US" sz="2700">
              <a:cs typeface="Calibri" panose="020F0502020204030204" pitchFamily="34" charset="0"/>
            </a:endParaRPr>
          </a:p>
          <a:p>
            <a:pPr marL="456565" indent="-456565">
              <a:spcBef>
                <a:spcPts val="0"/>
              </a:spcBef>
            </a:pPr>
            <a:r>
              <a:rPr lang="en-US" sz="2700">
                <a:latin typeface="Calibri"/>
                <a:cs typeface="Calibri"/>
              </a:rPr>
              <a:t>Medical countermeasures (MCMs) may be in short supply initially – will need to assign appropriate priorities.</a:t>
            </a:r>
          </a:p>
          <a:p>
            <a:pPr marL="989962" lvl="1" indent="-456565">
              <a:spcBef>
                <a:spcPts val="0"/>
              </a:spcBef>
            </a:pPr>
            <a:r>
              <a:rPr lang="en-US" sz="2700">
                <a:latin typeface="Calibri"/>
                <a:cs typeface="Calibri"/>
              </a:rPr>
              <a:t>E.g., cytokines for patients receiving &gt; 2 Gy</a:t>
            </a:r>
            <a:endParaRPr lang="en-US" sz="2700">
              <a:cs typeface="Calibri" panose="020F0502020204030204" pitchFamily="34" charset="0"/>
            </a:endParaRPr>
          </a:p>
          <a:p>
            <a:pPr marL="456565" indent="-456565">
              <a:spcBef>
                <a:spcPts val="0"/>
              </a:spcBef>
            </a:pPr>
            <a:endParaRPr lang="en-US">
              <a:cs typeface="Calibri" panose="020F0502020204030204" pitchFamily="34" charset="0"/>
            </a:endParaRPr>
          </a:p>
        </p:txBody>
      </p:sp>
      <p:sp>
        <p:nvSpPr>
          <p:cNvPr id="4" name="Slide Number Placeholder 3">
            <a:extLst>
              <a:ext uri="{FF2B5EF4-FFF2-40B4-BE49-F238E27FC236}">
                <a16:creationId xmlns:a16="http://schemas.microsoft.com/office/drawing/2014/main" id="{36EE0D71-55C3-6C55-862A-2266A51C9577}"/>
              </a:ext>
            </a:extLst>
          </p:cNvPr>
          <p:cNvSpPr>
            <a:spLocks noGrp="1"/>
          </p:cNvSpPr>
          <p:nvPr>
            <p:ph type="sldNum" sz="quarter" idx="12"/>
          </p:nvPr>
        </p:nvSpPr>
        <p:spPr>
          <a:xfrm>
            <a:off x="9305900" y="621823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B38C8D-4465-457C-9714-7FFAF4550ACB}" type="slidenum">
              <a:rPr lang="en-US" smtClean="0"/>
              <a:pPr/>
              <a:t>56</a:t>
            </a:fld>
            <a:endParaRPr lang="en-US"/>
          </a:p>
        </p:txBody>
      </p:sp>
    </p:spTree>
    <p:extLst>
      <p:ext uri="{BB962C8B-B14F-4D97-AF65-F5344CB8AC3E}">
        <p14:creationId xmlns:p14="http://schemas.microsoft.com/office/powerpoint/2010/main" val="28293933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8EC4-92E1-7F59-C720-58A81DB97CB1}"/>
              </a:ext>
            </a:extLst>
          </p:cNvPr>
          <p:cNvSpPr>
            <a:spLocks noGrp="1"/>
          </p:cNvSpPr>
          <p:nvPr>
            <p:ph type="title"/>
          </p:nvPr>
        </p:nvSpPr>
        <p:spPr/>
        <p:txBody>
          <a:bodyPr lIns="91440" tIns="45720" rIns="91440" bIns="45720" anchor="b" anchorCtr="0"/>
          <a:lstStyle/>
          <a:p>
            <a:r>
              <a:rPr lang="en-US" sz="3700">
                <a:latin typeface="Calibri"/>
                <a:cs typeface="Calibri"/>
              </a:rPr>
              <a:t>Medical Countermeasures - ARS</a:t>
            </a:r>
            <a:endParaRPr lang="en-US"/>
          </a:p>
        </p:txBody>
      </p:sp>
      <p:sp>
        <p:nvSpPr>
          <p:cNvPr id="3" name="Text Placeholder 2">
            <a:extLst>
              <a:ext uri="{FF2B5EF4-FFF2-40B4-BE49-F238E27FC236}">
                <a16:creationId xmlns:a16="http://schemas.microsoft.com/office/drawing/2014/main" id="{85B39206-5C44-A8C2-8D80-D4D1B6901BFA}"/>
              </a:ext>
            </a:extLst>
          </p:cNvPr>
          <p:cNvSpPr>
            <a:spLocks noGrp="1"/>
          </p:cNvSpPr>
          <p:nvPr>
            <p:ph type="body" sz="quarter" idx="10"/>
          </p:nvPr>
        </p:nvSpPr>
        <p:spPr/>
        <p:txBody>
          <a:bodyPr/>
          <a:lstStyle/>
          <a:p>
            <a:pPr marL="456565" indent="-456565"/>
            <a:r>
              <a:rPr lang="en-US" sz="2800">
                <a:latin typeface="Calibri"/>
                <a:cs typeface="Calibri"/>
              </a:rPr>
              <a:t>Treatment </a:t>
            </a:r>
            <a:endParaRPr lang="en-US" sz="2800">
              <a:cs typeface="Calibri"/>
            </a:endParaRPr>
          </a:p>
          <a:p>
            <a:pPr marL="989965" lvl="1" indent="-380365"/>
            <a:r>
              <a:rPr lang="en-US" sz="2400">
                <a:latin typeface="Calibri"/>
                <a:cs typeface="Calibri"/>
              </a:rPr>
              <a:t>Perform sequential complete blood counts (CBCs) with differential to assess progressive declines in lymphocyte levels. </a:t>
            </a:r>
            <a:endParaRPr lang="en-US" sz="2400">
              <a:cs typeface="Calibri" panose="020F0502020204030204" pitchFamily="34" charset="0"/>
            </a:endParaRPr>
          </a:p>
          <a:p>
            <a:pPr marL="989965" lvl="1" indent="-380365"/>
            <a:r>
              <a:rPr lang="en-US" sz="2400">
                <a:latin typeface="Calibri"/>
                <a:cs typeface="Calibri"/>
              </a:rPr>
              <a:t>Monitor for fluid and electrolyte balance and evidence of hemodynamic instability. </a:t>
            </a:r>
            <a:endParaRPr lang="en-US" sz="2400">
              <a:cs typeface="Calibri"/>
            </a:endParaRPr>
          </a:p>
          <a:p>
            <a:pPr marL="989965" lvl="1" indent="-380365"/>
            <a:r>
              <a:rPr lang="en-US" sz="2400">
                <a:latin typeface="Calibri"/>
                <a:cs typeface="Calibri"/>
              </a:rPr>
              <a:t>Treat symptomatically with focus on prevention of infection, including antibiotics.</a:t>
            </a:r>
            <a:endParaRPr lang="en-US" sz="2400">
              <a:cs typeface="Calibri"/>
            </a:endParaRPr>
          </a:p>
          <a:p>
            <a:pPr marL="989965" lvl="1" indent="-380365"/>
            <a:r>
              <a:rPr lang="en-US" sz="2400">
                <a:latin typeface="Calibri"/>
                <a:cs typeface="Calibri"/>
              </a:rPr>
              <a:t>Consider Cytokines such as Neupogen, Neulasta or </a:t>
            </a:r>
            <a:r>
              <a:rPr lang="en-US" sz="2400" err="1">
                <a:latin typeface="Calibri"/>
                <a:cs typeface="Calibri"/>
              </a:rPr>
              <a:t>Leukine</a:t>
            </a:r>
            <a:r>
              <a:rPr lang="en-US" sz="2400">
                <a:latin typeface="Calibri"/>
                <a:cs typeface="Calibri"/>
              </a:rPr>
              <a:t>. </a:t>
            </a:r>
            <a:endParaRPr lang="en-US" sz="2400">
              <a:latin typeface="Calibri"/>
              <a:ea typeface="Calibri"/>
              <a:cs typeface="Calibri"/>
            </a:endParaRPr>
          </a:p>
          <a:p>
            <a:pPr marL="989965" lvl="1" indent="-380365"/>
            <a:r>
              <a:rPr lang="en-US" sz="2400">
                <a:latin typeface="Calibri"/>
                <a:cs typeface="Calibri"/>
              </a:rPr>
              <a:t>Perform surgical interventions within the first 48 hours or delay until after hematopoietic recovery.</a:t>
            </a:r>
            <a:endParaRPr lang="en-US" sz="2400">
              <a:latin typeface="Calibri"/>
              <a:ea typeface="Calibri"/>
              <a:cs typeface="Calibri"/>
            </a:endParaRPr>
          </a:p>
        </p:txBody>
      </p:sp>
    </p:spTree>
    <p:extLst>
      <p:ext uri="{BB962C8B-B14F-4D97-AF65-F5344CB8AC3E}">
        <p14:creationId xmlns:p14="http://schemas.microsoft.com/office/powerpoint/2010/main" val="112482445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7DDC0-5D71-AAC4-C338-3B4E7758A932}"/>
              </a:ext>
            </a:extLst>
          </p:cNvPr>
          <p:cNvSpPr>
            <a:spLocks noGrp="1"/>
          </p:cNvSpPr>
          <p:nvPr>
            <p:ph type="title"/>
          </p:nvPr>
        </p:nvSpPr>
        <p:spPr/>
        <p:txBody>
          <a:bodyPr lIns="91440" tIns="45720" rIns="91440" bIns="45720" anchor="b" anchorCtr="0"/>
          <a:lstStyle/>
          <a:p>
            <a:r>
              <a:rPr lang="en-US" sz="3700">
                <a:latin typeface="Calibri"/>
                <a:cs typeface="Calibri"/>
              </a:rPr>
              <a:t>Medical Countermeasures</a:t>
            </a:r>
            <a:br>
              <a:rPr lang="en-US" sz="3700">
                <a:latin typeface="Calibri"/>
                <a:cs typeface="Calibri"/>
              </a:rPr>
            </a:br>
            <a:r>
              <a:rPr lang="en-US" sz="3700">
                <a:latin typeface="Calibri"/>
                <a:ea typeface="Calibri"/>
                <a:cs typeface="Calibri"/>
              </a:rPr>
              <a:t>- Exposure</a:t>
            </a:r>
            <a:endParaRPr lang="en-US" sz="3700">
              <a:ea typeface="Calibri"/>
              <a:cs typeface="Calibri"/>
            </a:endParaRPr>
          </a:p>
        </p:txBody>
      </p:sp>
      <p:sp>
        <p:nvSpPr>
          <p:cNvPr id="3" name="Text Placeholder 2">
            <a:extLst>
              <a:ext uri="{FF2B5EF4-FFF2-40B4-BE49-F238E27FC236}">
                <a16:creationId xmlns:a16="http://schemas.microsoft.com/office/drawing/2014/main" id="{02A58794-5555-7EE5-0485-ED0294469546}"/>
              </a:ext>
            </a:extLst>
          </p:cNvPr>
          <p:cNvSpPr>
            <a:spLocks noGrp="1"/>
          </p:cNvSpPr>
          <p:nvPr>
            <p:ph type="body" sz="quarter" idx="10"/>
          </p:nvPr>
        </p:nvSpPr>
        <p:spPr>
          <a:xfrm>
            <a:off x="609600" y="1545167"/>
            <a:ext cx="5883215" cy="4455584"/>
          </a:xfrm>
        </p:spPr>
        <p:txBody>
          <a:bodyPr/>
          <a:lstStyle/>
          <a:p>
            <a:pPr marL="456565" indent="-456565"/>
            <a:r>
              <a:rPr lang="en-US" sz="2400">
                <a:latin typeface="Calibri"/>
                <a:cs typeface="Calibri"/>
              </a:rPr>
              <a:t>Radiation Emergency Medical Management (REMM) provides algorithms for </a:t>
            </a:r>
            <a:endParaRPr lang="en-US" sz="2400">
              <a:ea typeface="Calibri"/>
              <a:cs typeface="Calibri" panose="020F0502020204030204" pitchFamily="34" charset="0"/>
            </a:endParaRPr>
          </a:p>
          <a:p>
            <a:pPr marL="0" indent="0">
              <a:buNone/>
            </a:pPr>
            <a:r>
              <a:rPr lang="en-US" sz="2400">
                <a:latin typeface="Calibri"/>
                <a:cs typeface="Calibri"/>
              </a:rPr>
              <a:t>      management of both exposure </a:t>
            </a:r>
            <a:endParaRPr lang="en-US" sz="2400">
              <a:ea typeface="Calibri"/>
              <a:cs typeface="Calibri" panose="020F0502020204030204" pitchFamily="34" charset="0"/>
            </a:endParaRPr>
          </a:p>
          <a:p>
            <a:pPr marL="0" indent="0">
              <a:buNone/>
            </a:pPr>
            <a:r>
              <a:rPr lang="en-US" sz="2400">
                <a:latin typeface="Calibri"/>
                <a:cs typeface="Calibri"/>
              </a:rPr>
              <a:t>      and contamination</a:t>
            </a:r>
            <a:endParaRPr lang="en-US" sz="2400">
              <a:ea typeface="Calibri"/>
              <a:cs typeface="Calibri" panose="020F0502020204030204" pitchFamily="34" charset="0"/>
            </a:endParaRPr>
          </a:p>
          <a:p>
            <a:pPr marL="456565" indent="-456565"/>
            <a:r>
              <a:rPr lang="en-US" sz="2400">
                <a:latin typeface="Calibri"/>
                <a:cs typeface="Calibri"/>
              </a:rPr>
              <a:t>Also provides tools for estimating</a:t>
            </a:r>
            <a:endParaRPr lang="en-US" sz="2400">
              <a:ea typeface="Calibri"/>
              <a:cs typeface="Calibri" panose="020F0502020204030204" pitchFamily="34" charset="0"/>
            </a:endParaRPr>
          </a:p>
          <a:p>
            <a:pPr marL="0" indent="0">
              <a:buNone/>
            </a:pPr>
            <a:r>
              <a:rPr lang="en-US" sz="2400">
                <a:latin typeface="Calibri"/>
                <a:cs typeface="Calibri"/>
              </a:rPr>
              <a:t>      doses based on </a:t>
            </a:r>
            <a:endParaRPr lang="en-US" sz="2400">
              <a:ea typeface="Calibri"/>
              <a:cs typeface="Calibri" panose="020F0502020204030204" pitchFamily="34" charset="0"/>
            </a:endParaRPr>
          </a:p>
          <a:p>
            <a:pPr marL="1219835" lvl="2" indent="-457200"/>
            <a:r>
              <a:rPr lang="en-US" sz="2400">
                <a:latin typeface="Calibri"/>
                <a:cs typeface="Calibri"/>
              </a:rPr>
              <a:t>Time to vomiting</a:t>
            </a:r>
            <a:endParaRPr lang="en-US" sz="2400">
              <a:ea typeface="Calibri"/>
              <a:cs typeface="Calibri" panose="020F0502020204030204" pitchFamily="34" charset="0"/>
            </a:endParaRPr>
          </a:p>
          <a:p>
            <a:pPr marL="1219835" lvl="2" indent="-457200"/>
            <a:r>
              <a:rPr lang="en-US" sz="2400">
                <a:latin typeface="Calibri"/>
                <a:cs typeface="Calibri"/>
              </a:rPr>
              <a:t>Lymphocyte depletion</a:t>
            </a:r>
            <a:endParaRPr lang="en-US" sz="2400">
              <a:ea typeface="Calibri"/>
              <a:cs typeface="Calibri" panose="020F0502020204030204" pitchFamily="34" charset="0"/>
            </a:endParaRPr>
          </a:p>
          <a:p>
            <a:pPr marL="1219835" lvl="2" indent="-457200"/>
            <a:r>
              <a:rPr lang="en-US" sz="2400">
                <a:latin typeface="Calibri"/>
                <a:cs typeface="Calibri"/>
              </a:rPr>
              <a:t>Dicentric chromosome assay  </a:t>
            </a:r>
            <a:endParaRPr lang="en-US" sz="2400">
              <a:ea typeface="Calibri"/>
              <a:cs typeface="Calibri" panose="020F0502020204030204" pitchFamily="34" charset="0"/>
            </a:endParaRPr>
          </a:p>
        </p:txBody>
      </p:sp>
      <p:pic>
        <p:nvPicPr>
          <p:cNvPr id="4" name="Picture 4" descr="Radiation Exposure: Diagnose and Manage&#10;Acute Radiation Syndrome (ARS) Algorithm">
            <a:extLst>
              <a:ext uri="{FF2B5EF4-FFF2-40B4-BE49-F238E27FC236}">
                <a16:creationId xmlns:a16="http://schemas.microsoft.com/office/drawing/2014/main" id="{BD8E7346-C837-EC92-B71F-0D6F45FFCB89}"/>
              </a:ext>
            </a:extLst>
          </p:cNvPr>
          <p:cNvPicPr>
            <a:picLocks noChangeAspect="1"/>
          </p:cNvPicPr>
          <p:nvPr/>
        </p:nvPicPr>
        <p:blipFill rotWithShape="1">
          <a:blip r:embed="rId3"/>
          <a:srcRect t="709" b="797"/>
          <a:stretch/>
        </p:blipFill>
        <p:spPr>
          <a:xfrm>
            <a:off x="6116075" y="590842"/>
            <a:ext cx="5221963" cy="5289453"/>
          </a:xfrm>
          <a:prstGeom prst="rect">
            <a:avLst/>
          </a:prstGeom>
        </p:spPr>
      </p:pic>
      <p:sp>
        <p:nvSpPr>
          <p:cNvPr id="5" name="Slide Number Placeholder 3">
            <a:extLst>
              <a:ext uri="{FF2B5EF4-FFF2-40B4-BE49-F238E27FC236}">
                <a16:creationId xmlns:a16="http://schemas.microsoft.com/office/drawing/2014/main" id="{74EBD8F5-E351-F9C6-88C6-4C52E74F82E4}"/>
              </a:ext>
            </a:extLst>
          </p:cNvPr>
          <p:cNvSpPr txBox="1">
            <a:spLocks/>
          </p:cNvSpPr>
          <p:nvPr/>
        </p:nvSpPr>
        <p:spPr>
          <a:xfrm>
            <a:off x="9305900" y="621823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B38C8D-4465-457C-9714-7FFAF4550ACB}" type="slidenum">
              <a:rPr lang="en-US" smtClean="0">
                <a:solidFill>
                  <a:schemeClr val="tx1">
                    <a:lumMod val="50000"/>
                  </a:schemeClr>
                </a:solidFill>
                <a:latin typeface="Calibri" panose="020F0502020204030204" pitchFamily="34" charset="0"/>
                <a:cs typeface="Calibri" panose="020F0502020204030204" pitchFamily="34" charset="0"/>
              </a:rPr>
              <a:pPr/>
              <a:t>58</a:t>
            </a:fld>
            <a:endParaRPr lang="en-US">
              <a:solidFill>
                <a:schemeClr val="tx1">
                  <a:lumMod val="50000"/>
                </a:schemeClr>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415633FE-ED8D-9B23-E2AE-7EFAF6810917}"/>
              </a:ext>
            </a:extLst>
          </p:cNvPr>
          <p:cNvSpPr txBox="1"/>
          <p:nvPr/>
        </p:nvSpPr>
        <p:spPr>
          <a:xfrm>
            <a:off x="934527" y="6088811"/>
            <a:ext cx="1020073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u="sng" strike="noStrike">
                <a:solidFill>
                  <a:srgbClr val="0F56DC"/>
                </a:solidFill>
                <a:latin typeface="Calibri"/>
                <a:ea typeface="Calibri"/>
                <a:cs typeface="Calibri"/>
                <a:hlinkClick r:id="rId4"/>
              </a:rPr>
              <a:t>Radiation Exposure: Diagnose and Manage Acute Radiation Syndrome (ARS) - Radiation Emergency Medical Management (hhs.gov)</a:t>
            </a:r>
            <a:endParaRPr 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317759239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7DDC0-5D71-AAC4-C338-3B4E7758A932}"/>
              </a:ext>
            </a:extLst>
          </p:cNvPr>
          <p:cNvSpPr>
            <a:spLocks noGrp="1"/>
          </p:cNvSpPr>
          <p:nvPr>
            <p:ph type="title"/>
          </p:nvPr>
        </p:nvSpPr>
        <p:spPr/>
        <p:txBody>
          <a:bodyPr lIns="91440" tIns="45720" rIns="91440" bIns="45720" anchor="b" anchorCtr="0"/>
          <a:lstStyle/>
          <a:p>
            <a:r>
              <a:rPr lang="en-US" sz="3700">
                <a:latin typeface="Calibri"/>
                <a:cs typeface="Calibri"/>
              </a:rPr>
              <a:t>Medical Countermeasures</a:t>
            </a:r>
            <a:br>
              <a:rPr lang="en-US" sz="3700">
                <a:latin typeface="Calibri"/>
                <a:cs typeface="Calibri"/>
              </a:rPr>
            </a:br>
            <a:r>
              <a:rPr lang="en-US" sz="3700">
                <a:latin typeface="Calibri"/>
                <a:ea typeface="Calibri"/>
                <a:cs typeface="Calibri"/>
              </a:rPr>
              <a:t>- Contamination</a:t>
            </a:r>
            <a:endParaRPr lang="en-US" sz="3700">
              <a:ea typeface="Calibri"/>
              <a:cs typeface="Calibri"/>
            </a:endParaRPr>
          </a:p>
        </p:txBody>
      </p:sp>
      <p:sp>
        <p:nvSpPr>
          <p:cNvPr id="3" name="Text Placeholder 2">
            <a:extLst>
              <a:ext uri="{FF2B5EF4-FFF2-40B4-BE49-F238E27FC236}">
                <a16:creationId xmlns:a16="http://schemas.microsoft.com/office/drawing/2014/main" id="{02A58794-5555-7EE5-0485-ED0294469546}"/>
              </a:ext>
            </a:extLst>
          </p:cNvPr>
          <p:cNvSpPr>
            <a:spLocks noGrp="1"/>
          </p:cNvSpPr>
          <p:nvPr>
            <p:ph idx="1"/>
          </p:nvPr>
        </p:nvSpPr>
        <p:spPr/>
        <p:txBody>
          <a:bodyPr/>
          <a:lstStyle/>
          <a:p>
            <a:pPr marL="456565" indent="-456565"/>
            <a:r>
              <a:rPr lang="en-US" sz="2800" b="0">
                <a:latin typeface="Calibri"/>
                <a:cs typeface="Calibri"/>
              </a:rPr>
              <a:t>REMM provides algorithms for management of both external and internal contamination.</a:t>
            </a:r>
            <a:endParaRPr lang="en-US" sz="2800" b="0">
              <a:cs typeface="Calibri" panose="020F0502020204030204" pitchFamily="34" charset="0"/>
            </a:endParaRPr>
          </a:p>
          <a:p>
            <a:pPr marL="456565" indent="-456565"/>
            <a:r>
              <a:rPr lang="en-US" sz="2800" b="0">
                <a:latin typeface="Calibri"/>
                <a:ea typeface="Calibri"/>
                <a:cs typeface="Calibri"/>
              </a:rPr>
              <a:t>Countermeasures for internal contamination depend on the specific isotopes involved.</a:t>
            </a:r>
            <a:endParaRPr lang="en-US" sz="2800" b="0">
              <a:ea typeface="Calibri"/>
              <a:cs typeface="Calibri" panose="020F0502020204030204" pitchFamily="34" charset="0"/>
            </a:endParaRPr>
          </a:p>
          <a:p>
            <a:pPr marL="456565" indent="-456565"/>
            <a:endParaRPr lang="en-US" sz="2800" b="0">
              <a:ea typeface="Calibri"/>
              <a:cs typeface="Calibri" panose="020F0502020204030204" pitchFamily="34" charset="0"/>
            </a:endParaRPr>
          </a:p>
        </p:txBody>
      </p:sp>
      <p:pic>
        <p:nvPicPr>
          <p:cNvPr id="7" name="Content Placeholder 6" descr="Radiation Contamination: Diagnose and Manage Algorithm ">
            <a:extLst>
              <a:ext uri="{FF2B5EF4-FFF2-40B4-BE49-F238E27FC236}">
                <a16:creationId xmlns:a16="http://schemas.microsoft.com/office/drawing/2014/main" id="{53E22B2A-55F2-ABDF-9203-F602AD75A5D9}"/>
              </a:ext>
            </a:extLst>
          </p:cNvPr>
          <p:cNvPicPr>
            <a:picLocks noGrp="1" noChangeAspect="1"/>
          </p:cNvPicPr>
          <p:nvPr>
            <p:ph idx="10"/>
          </p:nvPr>
        </p:nvPicPr>
        <p:blipFill>
          <a:blip r:embed="rId3"/>
          <a:stretch>
            <a:fillRect/>
          </a:stretch>
        </p:blipFill>
        <p:spPr>
          <a:xfrm>
            <a:off x="6251359" y="1013844"/>
            <a:ext cx="5446061" cy="2013790"/>
          </a:xfrm>
        </p:spPr>
      </p:pic>
      <p:pic>
        <p:nvPicPr>
          <p:cNvPr id="8" name="Picture 7" descr="Radiation Contamination: Diagnose and Manage Algorithm ">
            <a:extLst>
              <a:ext uri="{FF2B5EF4-FFF2-40B4-BE49-F238E27FC236}">
                <a16:creationId xmlns:a16="http://schemas.microsoft.com/office/drawing/2014/main" id="{3BCC6B14-71B8-C7FE-6842-ACD35843D420}"/>
              </a:ext>
            </a:extLst>
          </p:cNvPr>
          <p:cNvPicPr>
            <a:picLocks noChangeAspect="1"/>
          </p:cNvPicPr>
          <p:nvPr/>
        </p:nvPicPr>
        <p:blipFill>
          <a:blip r:embed="rId4"/>
          <a:stretch>
            <a:fillRect/>
          </a:stretch>
        </p:blipFill>
        <p:spPr>
          <a:xfrm>
            <a:off x="6248401" y="3154433"/>
            <a:ext cx="5949350" cy="2633848"/>
          </a:xfrm>
          <a:prstGeom prst="rect">
            <a:avLst/>
          </a:prstGeom>
        </p:spPr>
      </p:pic>
      <p:sp>
        <p:nvSpPr>
          <p:cNvPr id="9" name="TextBox 8">
            <a:extLst>
              <a:ext uri="{FF2B5EF4-FFF2-40B4-BE49-F238E27FC236}">
                <a16:creationId xmlns:a16="http://schemas.microsoft.com/office/drawing/2014/main" id="{433E3B2C-B639-E308-9D10-87A372CB82D6}"/>
              </a:ext>
            </a:extLst>
          </p:cNvPr>
          <p:cNvSpPr txBox="1"/>
          <p:nvPr/>
        </p:nvSpPr>
        <p:spPr>
          <a:xfrm>
            <a:off x="948905" y="5865962"/>
            <a:ext cx="679330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0F56DC"/>
                </a:solidFill>
                <a:latin typeface="Calibri"/>
                <a:ea typeface="Calibri"/>
                <a:cs typeface="Calibri"/>
                <a:hlinkClick r:id="rId5"/>
              </a:rPr>
              <a:t>https</a:t>
            </a:r>
            <a:r>
              <a:rPr lang="en-US" sz="1200">
                <a:solidFill>
                  <a:srgbClr val="0F56DC"/>
                </a:solidFill>
                <a:latin typeface="Calibri"/>
                <a:ea typeface="Calibri"/>
                <a:cs typeface="Calibri"/>
                <a:hlinkClick r:id="rId5">
                  <a:extLst>
                    <a:ext uri="{A12FA001-AC4F-418D-AE19-62706E023703}">
                      <ahyp:hlinkClr xmlns:ahyp="http://schemas.microsoft.com/office/drawing/2018/hyperlinkcolor" val="tx"/>
                    </a:ext>
                  </a:extLst>
                </a:hlinkClick>
              </a:rPr>
              <a:t>://remm.hhs.gov</a:t>
            </a:r>
            <a:r>
              <a:rPr lang="en-US" sz="1200">
                <a:solidFill>
                  <a:srgbClr val="0F56DC"/>
                </a:solidFill>
                <a:latin typeface="Calibri"/>
                <a:ea typeface="Calibri"/>
                <a:cs typeface="Calibri"/>
                <a:hlinkClick r:id="rId5"/>
              </a:rPr>
              <a:t>/exposureonly.</a:t>
            </a:r>
            <a:r>
              <a:rPr lang="en-US" sz="1200">
                <a:solidFill>
                  <a:srgbClr val="0F56DC"/>
                </a:solidFill>
                <a:latin typeface="Calibri"/>
                <a:ea typeface="Calibri"/>
                <a:cs typeface="Calibri"/>
                <a:hlinkClick r:id="rId5">
                  <a:extLst>
                    <a:ext uri="{A12FA001-AC4F-418D-AE19-62706E023703}">
                      <ahyp:hlinkClr xmlns:ahyp="http://schemas.microsoft.com/office/drawing/2018/hyperlinkcolor" val="tx"/>
                    </a:ext>
                  </a:extLst>
                </a:hlinkClick>
              </a:rPr>
              <a:t>htm</a:t>
            </a:r>
            <a:endParaRPr lang="en-US" sz="1200">
              <a:latin typeface="Calibri"/>
              <a:ea typeface="Calibri"/>
              <a:cs typeface="Calibri"/>
            </a:endParaRPr>
          </a:p>
        </p:txBody>
      </p:sp>
      <p:sp>
        <p:nvSpPr>
          <p:cNvPr id="5" name="Slide Number Placeholder 3">
            <a:extLst>
              <a:ext uri="{FF2B5EF4-FFF2-40B4-BE49-F238E27FC236}">
                <a16:creationId xmlns:a16="http://schemas.microsoft.com/office/drawing/2014/main" id="{74EBD8F5-E351-F9C6-88C6-4C52E74F82E4}"/>
              </a:ext>
            </a:extLst>
          </p:cNvPr>
          <p:cNvSpPr txBox="1">
            <a:spLocks/>
          </p:cNvSpPr>
          <p:nvPr/>
        </p:nvSpPr>
        <p:spPr>
          <a:xfrm>
            <a:off x="9305900" y="621823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B38C8D-4465-457C-9714-7FFAF4550ACB}" type="slidenum">
              <a:rPr lang="en-US" smtClean="0">
                <a:solidFill>
                  <a:schemeClr val="tx1">
                    <a:lumMod val="50000"/>
                  </a:schemeClr>
                </a:solidFill>
                <a:latin typeface="Calibri" panose="020F0502020204030204" pitchFamily="34" charset="0"/>
                <a:cs typeface="Calibri" panose="020F0502020204030204" pitchFamily="34" charset="0"/>
              </a:rPr>
              <a:pPr/>
              <a:t>59</a:t>
            </a:fld>
            <a:endParaRPr lang="en-US">
              <a:solidFill>
                <a:schemeClr val="tx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4213538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D95EB-E792-927D-FB3B-BBA91BBB526F}"/>
              </a:ext>
            </a:extLst>
          </p:cNvPr>
          <p:cNvSpPr>
            <a:spLocks noGrp="1"/>
          </p:cNvSpPr>
          <p:nvPr>
            <p:ph type="title"/>
          </p:nvPr>
        </p:nvSpPr>
        <p:spPr/>
        <p:txBody>
          <a:bodyPr lIns="91440" tIns="45720" rIns="91440" bIns="45720" anchor="b" anchorCtr="0"/>
          <a:lstStyle/>
          <a:p>
            <a:r>
              <a:rPr lang="en-US" sz="3700">
                <a:latin typeface="Calibri"/>
                <a:ea typeface="Calibri"/>
                <a:cs typeface="Calibri"/>
              </a:rPr>
              <a:t>Dose Assessment Learning Objectives</a:t>
            </a:r>
          </a:p>
        </p:txBody>
      </p:sp>
      <p:sp>
        <p:nvSpPr>
          <p:cNvPr id="3" name="Text Placeholder 2">
            <a:extLst>
              <a:ext uri="{FF2B5EF4-FFF2-40B4-BE49-F238E27FC236}">
                <a16:creationId xmlns:a16="http://schemas.microsoft.com/office/drawing/2014/main" id="{8294387E-2BB1-80FE-7CA3-8C7A4F236702}"/>
              </a:ext>
            </a:extLst>
          </p:cNvPr>
          <p:cNvSpPr>
            <a:spLocks noGrp="1"/>
          </p:cNvSpPr>
          <p:nvPr>
            <p:ph type="body" sz="quarter" idx="10"/>
          </p:nvPr>
        </p:nvSpPr>
        <p:spPr/>
        <p:txBody>
          <a:bodyPr/>
          <a:lstStyle/>
          <a:p>
            <a:pPr marL="456565" indent="-456565"/>
            <a:r>
              <a:rPr lang="en-US" sz="2800">
                <a:solidFill>
                  <a:srgbClr val="5F5F5F"/>
                </a:solidFill>
                <a:latin typeface="Calibri"/>
                <a:cs typeface="Calibri"/>
              </a:rPr>
              <a:t>Identify methods used to estimate dose received by:</a:t>
            </a:r>
          </a:p>
          <a:p>
            <a:pPr marL="989965" lvl="1" indent="-380365"/>
            <a:r>
              <a:rPr lang="en-US" sz="2800">
                <a:solidFill>
                  <a:srgbClr val="5F5F5F"/>
                </a:solidFill>
                <a:latin typeface="Calibri"/>
                <a:cs typeface="Calibri"/>
              </a:rPr>
              <a:t>Responders</a:t>
            </a:r>
          </a:p>
          <a:p>
            <a:pPr marL="989965" lvl="1" indent="-380365"/>
            <a:r>
              <a:rPr lang="en-US" sz="2800">
                <a:solidFill>
                  <a:srgbClr val="5F5F5F"/>
                </a:solidFill>
                <a:latin typeface="Calibri"/>
                <a:cs typeface="Calibri"/>
              </a:rPr>
              <a:t>Members of the public</a:t>
            </a:r>
          </a:p>
          <a:p>
            <a:pPr marL="608965" lvl="1" indent="0">
              <a:buNone/>
            </a:pPr>
            <a:endParaRPr lang="en-US" sz="2800">
              <a:solidFill>
                <a:srgbClr val="5F5F5F"/>
              </a:solidFill>
              <a:cs typeface="Calibri"/>
            </a:endParaRPr>
          </a:p>
          <a:p>
            <a:pPr marL="456565" indent="-456565"/>
            <a:r>
              <a:rPr lang="en-US" sz="2800">
                <a:solidFill>
                  <a:srgbClr val="5F5F5F"/>
                </a:solidFill>
                <a:latin typeface="Calibri"/>
                <a:cs typeface="Calibri"/>
              </a:rPr>
              <a:t>Describe what dose levels need further evaluation and treatment.</a:t>
            </a:r>
          </a:p>
          <a:p>
            <a:pPr marL="456565" indent="-456565"/>
            <a:endParaRPr lang="en-US">
              <a:solidFill>
                <a:srgbClr val="5F5F5F"/>
              </a:solidFill>
              <a:cs typeface="Calibri" panose="020F0502020204030204" pitchFamily="34" charset="0"/>
            </a:endParaRPr>
          </a:p>
        </p:txBody>
      </p:sp>
      <p:sp>
        <p:nvSpPr>
          <p:cNvPr id="5" name="Slide Number Placeholder 3">
            <a:extLst>
              <a:ext uri="{FF2B5EF4-FFF2-40B4-BE49-F238E27FC236}">
                <a16:creationId xmlns:a16="http://schemas.microsoft.com/office/drawing/2014/main" id="{D614B3E4-7563-CBE5-18CB-2D1817129DA4}"/>
              </a:ext>
            </a:extLst>
          </p:cNvPr>
          <p:cNvSpPr>
            <a:spLocks noGrp="1"/>
          </p:cNvSpPr>
          <p:nvPr>
            <p:ph type="sldNum" sz="quarter" idx="12"/>
          </p:nvPr>
        </p:nvSpPr>
        <p:spPr>
          <a:xfrm>
            <a:off x="9305900" y="6218236"/>
            <a:ext cx="2743200" cy="365125"/>
          </a:xfrm>
          <a:prstGeom prst="rect">
            <a:avLst/>
          </a:prstGeom>
        </p:spPr>
        <p:txBody>
          <a:bodyPr/>
          <a:lstStyle>
            <a:lvl1pPr algn="r">
              <a:defRPr sz="1200">
                <a:solidFill>
                  <a:schemeClr val="tx1">
                    <a:lumMod val="50000"/>
                  </a:schemeClr>
                </a:solidFill>
                <a:latin typeface="Calibri" panose="020F0502020204030204" pitchFamily="34" charset="0"/>
                <a:cs typeface="Calibri" panose="020F0502020204030204" pitchFamily="34" charset="0"/>
              </a:defRPr>
            </a:lvl1pPr>
          </a:lstStyle>
          <a:p>
            <a:pPr>
              <a:defRPr/>
            </a:pPr>
            <a:fld id="{2EB38C8D-4465-457C-9714-7FFAF4550ACB}" type="slidenum">
              <a:rPr lang="en-US" smtClean="0"/>
              <a:pPr>
                <a:defRPr/>
              </a:pPr>
              <a:t>6</a:t>
            </a:fld>
            <a:endParaRPr lang="en-US"/>
          </a:p>
        </p:txBody>
      </p:sp>
    </p:spTree>
    <p:extLst>
      <p:ext uri="{BB962C8B-B14F-4D97-AF65-F5344CB8AC3E}">
        <p14:creationId xmlns:p14="http://schemas.microsoft.com/office/powerpoint/2010/main" val="107869055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81C2B-E044-E2E6-6B86-6580076B69AA}"/>
              </a:ext>
            </a:extLst>
          </p:cNvPr>
          <p:cNvSpPr>
            <a:spLocks noGrp="1"/>
          </p:cNvSpPr>
          <p:nvPr>
            <p:ph type="title"/>
          </p:nvPr>
        </p:nvSpPr>
        <p:spPr/>
        <p:txBody>
          <a:bodyPr lIns="91440" tIns="45720" rIns="91440" bIns="45720" anchor="b" anchorCtr="0"/>
          <a:lstStyle/>
          <a:p>
            <a:r>
              <a:rPr lang="en-US" sz="3600">
                <a:latin typeface="Calibri"/>
                <a:ea typeface="Calibri"/>
                <a:cs typeface="Calibri"/>
              </a:rPr>
              <a:t>What resources are needed to ensure enough access to supportive care for those who have received fatal doses?</a:t>
            </a:r>
            <a:endParaRPr lang="en-US" sz="3600"/>
          </a:p>
        </p:txBody>
      </p:sp>
      <p:sp>
        <p:nvSpPr>
          <p:cNvPr id="3" name="Text Placeholder 2">
            <a:extLst>
              <a:ext uri="{FF2B5EF4-FFF2-40B4-BE49-F238E27FC236}">
                <a16:creationId xmlns:a16="http://schemas.microsoft.com/office/drawing/2014/main" id="{16FB0B55-6F76-D771-53DB-A38B632EA79F}"/>
              </a:ext>
            </a:extLst>
          </p:cNvPr>
          <p:cNvSpPr>
            <a:spLocks noGrp="1"/>
          </p:cNvSpPr>
          <p:nvPr>
            <p:ph type="body" sz="quarter" idx="10"/>
          </p:nvPr>
        </p:nvSpPr>
        <p:spPr/>
        <p:txBody>
          <a:bodyPr/>
          <a:lstStyle/>
          <a:p>
            <a:pPr marL="456565" indent="-456565">
              <a:spcBef>
                <a:spcPts val="0"/>
              </a:spcBef>
            </a:pPr>
            <a:r>
              <a:rPr lang="en-US" sz="2800">
                <a:solidFill>
                  <a:srgbClr val="5F5F5F"/>
                </a:solidFill>
                <a:latin typeface="Calibri"/>
                <a:cs typeface="Calibri"/>
              </a:rPr>
              <a:t>Use</a:t>
            </a:r>
            <a:r>
              <a:rPr lang="en-US" sz="2800" b="0" i="0" u="none" strike="noStrike">
                <a:solidFill>
                  <a:srgbClr val="5F5F5F"/>
                </a:solidFill>
                <a:effectLst/>
                <a:latin typeface="Calibri"/>
                <a:cs typeface="Calibri"/>
              </a:rPr>
              <a:t> early and intermediate dose assessment to develop radiation fatality projections.</a:t>
            </a:r>
            <a:endParaRPr lang="en-US">
              <a:ea typeface="Calibri" panose="020F0502020204030204" pitchFamily="34" charset="0"/>
              <a:cs typeface="Calibri" panose="020F0502020204030204" pitchFamily="34" charset="0"/>
            </a:endParaRPr>
          </a:p>
          <a:p>
            <a:pPr marL="456565" indent="-456565">
              <a:spcBef>
                <a:spcPts val="0"/>
              </a:spcBef>
            </a:pPr>
            <a:r>
              <a:rPr lang="en-US" sz="2800" b="0" i="0" u="none" strike="noStrike">
                <a:solidFill>
                  <a:srgbClr val="5F5F5F"/>
                </a:solidFill>
                <a:effectLst/>
                <a:latin typeface="Calibri"/>
                <a:cs typeface="Calibri"/>
              </a:rPr>
              <a:t>Assess palliative care resources and identify shortfalls.</a:t>
            </a:r>
            <a:endParaRPr lang="en-US" sz="2650" b="0" i="0" u="none" strike="noStrike">
              <a:solidFill>
                <a:srgbClr val="5F5F5F"/>
              </a:solidFill>
              <a:effectLst/>
              <a:latin typeface="Calibri"/>
              <a:ea typeface="Calibri"/>
              <a:cs typeface="Calibri"/>
            </a:endParaRPr>
          </a:p>
          <a:p>
            <a:pPr marL="608965" lvl="1" indent="0">
              <a:spcBef>
                <a:spcPts val="0"/>
              </a:spcBef>
              <a:buNone/>
            </a:pPr>
            <a:endParaRPr lang="en-US">
              <a:cs typeface="Calibri"/>
            </a:endParaRPr>
          </a:p>
          <a:p>
            <a:pPr marL="0" indent="0">
              <a:buNone/>
            </a:pPr>
            <a:endParaRPr lang="en-US">
              <a:cs typeface="Calibri" panose="020F0502020204030204" pitchFamily="34" charset="0"/>
            </a:endParaRPr>
          </a:p>
        </p:txBody>
      </p:sp>
      <p:sp>
        <p:nvSpPr>
          <p:cNvPr id="4" name="Slide Number Placeholder 3">
            <a:extLst>
              <a:ext uri="{FF2B5EF4-FFF2-40B4-BE49-F238E27FC236}">
                <a16:creationId xmlns:a16="http://schemas.microsoft.com/office/drawing/2014/main" id="{D2725C5F-3E72-7B61-06D6-DE5008EE323B}"/>
              </a:ext>
            </a:extLst>
          </p:cNvPr>
          <p:cNvSpPr>
            <a:spLocks noGrp="1"/>
          </p:cNvSpPr>
          <p:nvPr>
            <p:ph type="sldNum" sz="quarter" idx="12"/>
          </p:nvPr>
        </p:nvSpPr>
        <p:spPr>
          <a:xfrm>
            <a:off x="9305900" y="621823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B38C8D-4465-457C-9714-7FFAF4550ACB}" type="slidenum">
              <a:rPr lang="en-US" smtClean="0"/>
              <a:pPr/>
              <a:t>60</a:t>
            </a:fld>
            <a:endParaRPr lang="en-US"/>
          </a:p>
        </p:txBody>
      </p:sp>
    </p:spTree>
    <p:extLst>
      <p:ext uri="{BB962C8B-B14F-4D97-AF65-F5344CB8AC3E}">
        <p14:creationId xmlns:p14="http://schemas.microsoft.com/office/powerpoint/2010/main" val="31514689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C8B56-EBA6-F183-0485-367C1B070756}"/>
              </a:ext>
            </a:extLst>
          </p:cNvPr>
          <p:cNvSpPr>
            <a:spLocks noGrp="1"/>
          </p:cNvSpPr>
          <p:nvPr>
            <p:ph type="title"/>
          </p:nvPr>
        </p:nvSpPr>
        <p:spPr/>
        <p:txBody>
          <a:bodyPr vert="horz" lIns="121920" tIns="60960" rIns="121920" bIns="60960" rtlCol="0" anchor="b" anchorCtr="0">
            <a:normAutofit/>
          </a:bodyPr>
          <a:lstStyle/>
          <a:p>
            <a:r>
              <a:rPr lang="en-US" sz="3700">
                <a:latin typeface="Calibri"/>
                <a:cs typeface="Calibri"/>
              </a:rPr>
              <a:t>How do you communicate to the public about decisions involving allocation of scarce resources?</a:t>
            </a:r>
            <a:endParaRPr lang="en-US" sz="3700">
              <a:ea typeface="Calibri"/>
              <a:cs typeface="Calibri"/>
            </a:endParaRPr>
          </a:p>
        </p:txBody>
      </p:sp>
      <p:sp>
        <p:nvSpPr>
          <p:cNvPr id="3" name="Text Placeholder 2">
            <a:extLst>
              <a:ext uri="{FF2B5EF4-FFF2-40B4-BE49-F238E27FC236}">
                <a16:creationId xmlns:a16="http://schemas.microsoft.com/office/drawing/2014/main" id="{78505527-6140-C6DD-61FD-C6A148BD66EB}"/>
              </a:ext>
            </a:extLst>
          </p:cNvPr>
          <p:cNvSpPr>
            <a:spLocks noGrp="1"/>
          </p:cNvSpPr>
          <p:nvPr>
            <p:ph type="body" sz="quarter" idx="10"/>
          </p:nvPr>
        </p:nvSpPr>
        <p:spPr/>
        <p:txBody>
          <a:bodyPr/>
          <a:lstStyle/>
          <a:p>
            <a:pPr marL="456565" indent="-456565"/>
            <a:r>
              <a:rPr lang="en-US" sz="2700">
                <a:latin typeface="Calibri"/>
                <a:cs typeface="Calibri"/>
              </a:rPr>
              <a:t>Successful communication depends on credibility and trust.</a:t>
            </a:r>
          </a:p>
          <a:p>
            <a:pPr marL="456565" lvl="1" indent="-456565">
              <a:buClr>
                <a:srgbClr val="005DAA"/>
              </a:buClr>
              <a:buFont typeface="Wingdings" panose="05000000000000000000" pitchFamily="2" charset="2"/>
              <a:buChar char="§"/>
            </a:pPr>
            <a:r>
              <a:rPr lang="en-US" sz="2700">
                <a:latin typeface="Calibri"/>
                <a:cs typeface="Calibri"/>
              </a:rPr>
              <a:t>Two influencers of credibility are the speed of release and the accuracy of information. </a:t>
            </a:r>
          </a:p>
          <a:p>
            <a:pPr marL="456565" lvl="1" indent="-456565">
              <a:buClr>
                <a:srgbClr val="005DAA"/>
              </a:buClr>
              <a:buFont typeface="Wingdings" panose="05000000000000000000" pitchFamily="2" charset="2"/>
              <a:buChar char="§"/>
            </a:pPr>
            <a:r>
              <a:rPr lang="en-US" sz="2700">
                <a:latin typeface="Calibri"/>
                <a:cs typeface="Calibri"/>
              </a:rPr>
              <a:t>Establish trust through empathy and openness.</a:t>
            </a:r>
          </a:p>
          <a:p>
            <a:pPr marL="456565" lvl="1" indent="-456565">
              <a:buClr>
                <a:srgbClr val="005DAA"/>
              </a:buClr>
              <a:buFont typeface="Wingdings" panose="05000000000000000000" pitchFamily="2" charset="2"/>
              <a:buChar char="§"/>
            </a:pPr>
            <a:r>
              <a:rPr lang="en-US" sz="2700">
                <a:latin typeface="Calibri"/>
                <a:cs typeface="Calibri"/>
              </a:rPr>
              <a:t>Maintain transparency in the decision process at the state and local levels.</a:t>
            </a:r>
          </a:p>
          <a:p>
            <a:pPr marL="456565" lvl="1" indent="-456565">
              <a:buClr>
                <a:srgbClr val="005DAA"/>
              </a:buClr>
              <a:buFont typeface="Wingdings" panose="05000000000000000000" pitchFamily="2" charset="2"/>
              <a:buChar char="§"/>
            </a:pPr>
            <a:r>
              <a:rPr lang="en-US" sz="2700">
                <a:latin typeface="Calibri"/>
                <a:cs typeface="Calibri"/>
              </a:rPr>
              <a:t>Adhere to and communicate applicable Standard of Care guidelines.</a:t>
            </a:r>
          </a:p>
          <a:p>
            <a:pPr marL="456565" lvl="1" indent="-456565">
              <a:buClr>
                <a:srgbClr val="005DAA"/>
              </a:buClr>
              <a:buFont typeface="Wingdings" panose="05000000000000000000" pitchFamily="2" charset="2"/>
              <a:buChar char="§"/>
            </a:pPr>
            <a:r>
              <a:rPr lang="en-US" sz="2700">
                <a:latin typeface="Calibri"/>
                <a:cs typeface="Calibri"/>
              </a:rPr>
              <a:t>Reassure that palliative care will be provided for the most severely ill.</a:t>
            </a:r>
          </a:p>
          <a:p>
            <a:pPr marL="456565" indent="-456565"/>
            <a:endParaRPr lang="en-US" sz="2700">
              <a:latin typeface="Calibri"/>
              <a:cs typeface="Calibri"/>
            </a:endParaRPr>
          </a:p>
        </p:txBody>
      </p:sp>
      <p:sp>
        <p:nvSpPr>
          <p:cNvPr id="4" name="Slide Number Placeholder 3">
            <a:extLst>
              <a:ext uri="{FF2B5EF4-FFF2-40B4-BE49-F238E27FC236}">
                <a16:creationId xmlns:a16="http://schemas.microsoft.com/office/drawing/2014/main" id="{5C2B96C8-F11B-725F-D670-FAB88D6127EC}"/>
              </a:ext>
            </a:extLst>
          </p:cNvPr>
          <p:cNvSpPr>
            <a:spLocks noGrp="1"/>
          </p:cNvSpPr>
          <p:nvPr>
            <p:ph type="sldNum" sz="quarter" idx="12"/>
          </p:nvPr>
        </p:nvSpPr>
        <p:spPr>
          <a:xfrm>
            <a:off x="9305900" y="621823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B38C8D-4465-457C-9714-7FFAF4550ACB}" type="slidenum">
              <a:rPr lang="en-US" smtClean="0"/>
              <a:pPr/>
              <a:t>61</a:t>
            </a:fld>
            <a:endParaRPr lang="en-US"/>
          </a:p>
        </p:txBody>
      </p:sp>
    </p:spTree>
    <p:extLst>
      <p:ext uri="{BB962C8B-B14F-4D97-AF65-F5344CB8AC3E}">
        <p14:creationId xmlns:p14="http://schemas.microsoft.com/office/powerpoint/2010/main" val="31111653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C8B56-EBA6-F183-0485-367C1B070756}"/>
              </a:ext>
            </a:extLst>
          </p:cNvPr>
          <p:cNvSpPr>
            <a:spLocks noGrp="1"/>
          </p:cNvSpPr>
          <p:nvPr>
            <p:ph type="title"/>
          </p:nvPr>
        </p:nvSpPr>
        <p:spPr/>
        <p:txBody>
          <a:bodyPr vert="horz" lIns="121920" tIns="60960" rIns="121920" bIns="60960" rtlCol="0" anchor="b" anchorCtr="0">
            <a:normAutofit fontScale="90000"/>
          </a:bodyPr>
          <a:lstStyle/>
          <a:p>
            <a:r>
              <a:rPr lang="en-US" sz="3700">
                <a:latin typeface="Calibri"/>
                <a:cs typeface="Calibri"/>
              </a:rPr>
              <a:t>How do you communicate to the public about decisions involving allocation of scare resources? Cont'd</a:t>
            </a:r>
            <a:endParaRPr lang="en-US"/>
          </a:p>
        </p:txBody>
      </p:sp>
      <p:sp>
        <p:nvSpPr>
          <p:cNvPr id="3" name="Text Placeholder 2">
            <a:extLst>
              <a:ext uri="{FF2B5EF4-FFF2-40B4-BE49-F238E27FC236}">
                <a16:creationId xmlns:a16="http://schemas.microsoft.com/office/drawing/2014/main" id="{78505527-6140-C6DD-61FD-C6A148BD66EB}"/>
              </a:ext>
            </a:extLst>
          </p:cNvPr>
          <p:cNvSpPr>
            <a:spLocks noGrp="1"/>
          </p:cNvSpPr>
          <p:nvPr>
            <p:ph type="body" sz="quarter" idx="10"/>
          </p:nvPr>
        </p:nvSpPr>
        <p:spPr/>
        <p:txBody>
          <a:bodyPr/>
          <a:lstStyle/>
          <a:p>
            <a:pPr marL="456565" indent="-456565"/>
            <a:r>
              <a:rPr lang="en-US" sz="2800">
                <a:latin typeface="Calibri"/>
                <a:cs typeface="Calibri"/>
              </a:rPr>
              <a:t>Explain:</a:t>
            </a:r>
            <a:endParaRPr lang="en-US" sz="2800">
              <a:ea typeface="Calibri"/>
              <a:cs typeface="Calibri"/>
            </a:endParaRPr>
          </a:p>
          <a:p>
            <a:pPr marL="989965" lvl="1" indent="-380365"/>
            <a:r>
              <a:rPr lang="en-US" sz="2800">
                <a:latin typeface="Calibri"/>
                <a:cs typeface="Calibri"/>
              </a:rPr>
              <a:t>What resources are available</a:t>
            </a:r>
            <a:endParaRPr lang="en-US" sz="2800">
              <a:latin typeface="Calibri"/>
              <a:ea typeface="Calibri"/>
              <a:cs typeface="Calibri"/>
            </a:endParaRPr>
          </a:p>
          <a:p>
            <a:pPr marL="989965" lvl="1" indent="-380365"/>
            <a:r>
              <a:rPr lang="en-US" sz="2800">
                <a:latin typeface="Calibri"/>
                <a:cs typeface="Calibri"/>
              </a:rPr>
              <a:t>Why some resources are not available</a:t>
            </a:r>
            <a:endParaRPr lang="en-US" sz="2800">
              <a:latin typeface="Calibri"/>
              <a:ea typeface="Calibri"/>
              <a:cs typeface="Calibri"/>
            </a:endParaRPr>
          </a:p>
          <a:p>
            <a:pPr marL="989965" lvl="1" indent="-380365"/>
            <a:r>
              <a:rPr lang="en-US" sz="2800">
                <a:latin typeface="Calibri"/>
                <a:cs typeface="Calibri"/>
              </a:rPr>
              <a:t>Limited supplies are being used for people with the greatest need </a:t>
            </a:r>
            <a:endParaRPr lang="en-US" sz="2800">
              <a:latin typeface="Calibri"/>
              <a:ea typeface="Calibri"/>
              <a:cs typeface="Calibri"/>
            </a:endParaRPr>
          </a:p>
          <a:p>
            <a:pPr marL="989965" lvl="1" indent="-380365"/>
            <a:r>
              <a:rPr lang="en-US" sz="2800">
                <a:latin typeface="Calibri"/>
                <a:cs typeface="Calibri"/>
              </a:rPr>
              <a:t>Who the people are with the greatest need and those that could benefit the most from the MCM.</a:t>
            </a:r>
            <a:endParaRPr lang="en-US" sz="2800">
              <a:latin typeface="Calibri"/>
              <a:ea typeface="Calibri"/>
              <a:cs typeface="Calibri"/>
            </a:endParaRPr>
          </a:p>
          <a:p>
            <a:pPr marL="989965" lvl="1" indent="-380365"/>
            <a:r>
              <a:rPr lang="en-US" sz="2800">
                <a:latin typeface="Calibri"/>
                <a:cs typeface="Calibri"/>
              </a:rPr>
              <a:t>Reasonable actions that people can take, so that they do not focus on things they cannot have</a:t>
            </a:r>
            <a:endParaRPr lang="en-US" sz="2800">
              <a:latin typeface="Calibri"/>
              <a:ea typeface="Calibri"/>
              <a:cs typeface="Calibri"/>
            </a:endParaRPr>
          </a:p>
          <a:p>
            <a:pPr marL="456565" indent="-456565"/>
            <a:endParaRPr lang="en-US">
              <a:latin typeface="Calibri"/>
              <a:cs typeface="Calibri"/>
            </a:endParaRPr>
          </a:p>
        </p:txBody>
      </p:sp>
      <p:sp>
        <p:nvSpPr>
          <p:cNvPr id="4" name="Slide Number Placeholder 3">
            <a:extLst>
              <a:ext uri="{FF2B5EF4-FFF2-40B4-BE49-F238E27FC236}">
                <a16:creationId xmlns:a16="http://schemas.microsoft.com/office/drawing/2014/main" id="{5C2B96C8-F11B-725F-D670-FAB88D6127EC}"/>
              </a:ext>
            </a:extLst>
          </p:cNvPr>
          <p:cNvSpPr>
            <a:spLocks noGrp="1"/>
          </p:cNvSpPr>
          <p:nvPr>
            <p:ph type="sldNum" sz="quarter" idx="12"/>
          </p:nvPr>
        </p:nvSpPr>
        <p:spPr>
          <a:xfrm>
            <a:off x="9305900" y="621823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B38C8D-4465-457C-9714-7FFAF4550ACB}" type="slidenum">
              <a:rPr lang="en-US" smtClean="0"/>
              <a:pPr/>
              <a:t>62</a:t>
            </a:fld>
            <a:endParaRPr lang="en-US"/>
          </a:p>
        </p:txBody>
      </p:sp>
    </p:spTree>
    <p:extLst>
      <p:ext uri="{BB962C8B-B14F-4D97-AF65-F5344CB8AC3E}">
        <p14:creationId xmlns:p14="http://schemas.microsoft.com/office/powerpoint/2010/main" val="29976909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5EF99-D0A1-4B1E-81AE-D4B28EB5307A}"/>
              </a:ext>
            </a:extLst>
          </p:cNvPr>
          <p:cNvSpPr>
            <a:spLocks noGrp="1"/>
          </p:cNvSpPr>
          <p:nvPr>
            <p:ph type="title"/>
          </p:nvPr>
        </p:nvSpPr>
        <p:spPr/>
        <p:txBody>
          <a:bodyPr/>
          <a:lstStyle/>
          <a:p>
            <a:r>
              <a:rPr lang="en-US"/>
              <a:t>US Trauma and Disaster Response Centers</a:t>
            </a:r>
          </a:p>
        </p:txBody>
      </p:sp>
      <p:sp>
        <p:nvSpPr>
          <p:cNvPr id="3" name="Text Placeholder 2">
            <a:extLst>
              <a:ext uri="{FF2B5EF4-FFF2-40B4-BE49-F238E27FC236}">
                <a16:creationId xmlns:a16="http://schemas.microsoft.com/office/drawing/2014/main" id="{B69EA3E4-2FA2-5F55-79B2-A58CC4DB0255}"/>
              </a:ext>
            </a:extLst>
          </p:cNvPr>
          <p:cNvSpPr>
            <a:spLocks noGrp="1"/>
          </p:cNvSpPr>
          <p:nvPr>
            <p:ph type="body" sz="quarter" idx="10"/>
          </p:nvPr>
        </p:nvSpPr>
        <p:spPr>
          <a:xfrm>
            <a:off x="609600" y="5791200"/>
            <a:ext cx="10972800" cy="880872"/>
          </a:xfrm>
        </p:spPr>
        <p:txBody>
          <a:bodyPr/>
          <a:lstStyle/>
          <a:p>
            <a:pPr marL="0" indent="0">
              <a:buNone/>
            </a:pPr>
            <a:r>
              <a:rPr lang="en-US" sz="1850">
                <a:latin typeface="Calibri"/>
                <a:ea typeface="Calibri"/>
                <a:cs typeface="Calibri"/>
              </a:rPr>
              <a:t>Trauma Center Association of America (TCAA), Inc. </a:t>
            </a:r>
            <a:r>
              <a:rPr lang="en-US" sz="1850">
                <a:latin typeface="Calibri"/>
                <a:ea typeface="Calibri"/>
                <a:cs typeface="Calibri"/>
                <a:hlinkClick r:id="rId3"/>
              </a:rPr>
              <a:t>https://www.traumacenters.org/page/USTraumaDisasterCenters</a:t>
            </a:r>
            <a:endParaRPr lang="en-US" sz="1850">
              <a:latin typeface="Calibri"/>
              <a:ea typeface="Calibri"/>
              <a:cs typeface="Calibri"/>
            </a:endParaRPr>
          </a:p>
          <a:p>
            <a:pPr marL="0" indent="0">
              <a:buNone/>
            </a:pPr>
            <a:endParaRPr lang="en-US" sz="1850">
              <a:ea typeface="Calibri"/>
              <a:cs typeface="Calibri"/>
            </a:endParaRPr>
          </a:p>
          <a:p>
            <a:pPr marL="0" indent="0">
              <a:buNone/>
            </a:pPr>
            <a:endParaRPr lang="en-US" sz="1867">
              <a:ea typeface="Calibri" panose="020F0502020204030204" pitchFamily="34" charset="0"/>
              <a:cs typeface="Calibri" panose="020F0502020204030204" pitchFamily="34" charset="0"/>
            </a:endParaRPr>
          </a:p>
        </p:txBody>
      </p:sp>
      <p:pic>
        <p:nvPicPr>
          <p:cNvPr id="5" name="Picture 4" descr="Map of the United States depicting locations of US Trauma and Disaster Response Centers ">
            <a:extLst>
              <a:ext uri="{FF2B5EF4-FFF2-40B4-BE49-F238E27FC236}">
                <a16:creationId xmlns:a16="http://schemas.microsoft.com/office/drawing/2014/main" id="{6F37EBFF-A709-E9B8-1081-BCBE37196D9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76118" y="1412845"/>
            <a:ext cx="8639765" cy="4378355"/>
          </a:xfrm>
          <a:prstGeom prst="rect">
            <a:avLst/>
          </a:prstGeom>
        </p:spPr>
      </p:pic>
      <p:sp>
        <p:nvSpPr>
          <p:cNvPr id="4" name="Slide Number Placeholder 3">
            <a:extLst>
              <a:ext uri="{FF2B5EF4-FFF2-40B4-BE49-F238E27FC236}">
                <a16:creationId xmlns:a16="http://schemas.microsoft.com/office/drawing/2014/main" id="{5924E58A-819B-92D9-DC08-DE72431B36E8}"/>
              </a:ext>
            </a:extLst>
          </p:cNvPr>
          <p:cNvSpPr>
            <a:spLocks noGrp="1"/>
          </p:cNvSpPr>
          <p:nvPr>
            <p:ph type="sldNum" sz="quarter" idx="12"/>
          </p:nvPr>
        </p:nvSpPr>
        <p:spPr>
          <a:xfrm>
            <a:off x="9305900" y="621823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B38C8D-4465-457C-9714-7FFAF4550ACB}" type="slidenum">
              <a:rPr lang="en-US" smtClean="0"/>
              <a:pPr/>
              <a:t>63</a:t>
            </a:fld>
            <a:endParaRPr lang="en-US"/>
          </a:p>
        </p:txBody>
      </p:sp>
    </p:spTree>
    <p:extLst>
      <p:ext uri="{BB962C8B-B14F-4D97-AF65-F5344CB8AC3E}">
        <p14:creationId xmlns:p14="http://schemas.microsoft.com/office/powerpoint/2010/main" val="285523991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5EF99-D0A1-4B1E-81AE-D4B28EB5307A}"/>
              </a:ext>
            </a:extLst>
          </p:cNvPr>
          <p:cNvSpPr>
            <a:spLocks noGrp="1"/>
          </p:cNvSpPr>
          <p:nvPr>
            <p:ph type="title"/>
          </p:nvPr>
        </p:nvSpPr>
        <p:spPr/>
        <p:txBody>
          <a:bodyPr lIns="91440" tIns="45720" rIns="91440" bIns="45720" anchor="b" anchorCtr="0"/>
          <a:lstStyle/>
          <a:p>
            <a:r>
              <a:rPr lang="en-US" sz="3700">
                <a:latin typeface="Calibri"/>
                <a:cs typeface="Calibri"/>
              </a:rPr>
              <a:t>United States Burn Centers</a:t>
            </a:r>
          </a:p>
        </p:txBody>
      </p:sp>
      <p:sp>
        <p:nvSpPr>
          <p:cNvPr id="3" name="Text Placeholder 2">
            <a:extLst>
              <a:ext uri="{FF2B5EF4-FFF2-40B4-BE49-F238E27FC236}">
                <a16:creationId xmlns:a16="http://schemas.microsoft.com/office/drawing/2014/main" id="{B69EA3E4-2FA2-5F55-79B2-A58CC4DB0255}"/>
              </a:ext>
            </a:extLst>
          </p:cNvPr>
          <p:cNvSpPr>
            <a:spLocks noGrp="1"/>
          </p:cNvSpPr>
          <p:nvPr>
            <p:ph type="body" sz="quarter" idx="10"/>
          </p:nvPr>
        </p:nvSpPr>
        <p:spPr>
          <a:xfrm>
            <a:off x="496457" y="2297501"/>
            <a:ext cx="2980238" cy="2548645"/>
          </a:xfrm>
        </p:spPr>
        <p:txBody>
          <a:bodyPr/>
          <a:lstStyle/>
          <a:p>
            <a:pPr marL="0" indent="0">
              <a:buNone/>
            </a:pPr>
            <a:r>
              <a:rPr lang="en-US" sz="2400">
                <a:solidFill>
                  <a:schemeClr val="tx1"/>
                </a:solidFill>
                <a:latin typeface="Calibri"/>
                <a:ea typeface="Calibri"/>
                <a:cs typeface="Calibri"/>
              </a:rPr>
              <a:t>*In addition to burn centers, some states may have burn surge plans that will utilize non-burn centers to treat lower acuity burns. </a:t>
            </a:r>
            <a:endParaRPr lang="en-US" sz="1200">
              <a:solidFill>
                <a:schemeClr val="tx1"/>
              </a:solidFill>
              <a:latin typeface="Calibri"/>
              <a:ea typeface="Calibri"/>
              <a:cs typeface="Calibri"/>
            </a:endParaRPr>
          </a:p>
          <a:p>
            <a:pPr marL="0" indent="0">
              <a:buNone/>
            </a:pPr>
            <a:endParaRPr lang="en-US" sz="1200">
              <a:solidFill>
                <a:srgbClr val="000000"/>
              </a:solidFill>
              <a:latin typeface="Calibri"/>
              <a:ea typeface="Calibri"/>
              <a:cs typeface="Calibri"/>
            </a:endParaRPr>
          </a:p>
        </p:txBody>
      </p:sp>
      <p:pic>
        <p:nvPicPr>
          <p:cNvPr id="7" name="Picture 6" descr="Map of United States Burn Centers">
            <a:extLst>
              <a:ext uri="{FF2B5EF4-FFF2-40B4-BE49-F238E27FC236}">
                <a16:creationId xmlns:a16="http://schemas.microsoft.com/office/drawing/2014/main" id="{C6E31187-BA64-E3F5-2CE6-DD38F34643C9}"/>
              </a:ext>
            </a:extLst>
          </p:cNvPr>
          <p:cNvPicPr>
            <a:picLocks noChangeAspect="1"/>
          </p:cNvPicPr>
          <p:nvPr/>
        </p:nvPicPr>
        <p:blipFill>
          <a:blip r:embed="rId3"/>
          <a:stretch>
            <a:fillRect/>
          </a:stretch>
        </p:blipFill>
        <p:spPr>
          <a:xfrm>
            <a:off x="4254055" y="1554440"/>
            <a:ext cx="7142672" cy="4046480"/>
          </a:xfrm>
          <a:prstGeom prst="rect">
            <a:avLst/>
          </a:prstGeom>
        </p:spPr>
      </p:pic>
      <p:sp>
        <p:nvSpPr>
          <p:cNvPr id="8" name="TextBox 7">
            <a:extLst>
              <a:ext uri="{FF2B5EF4-FFF2-40B4-BE49-F238E27FC236}">
                <a16:creationId xmlns:a16="http://schemas.microsoft.com/office/drawing/2014/main" id="{509C8366-5109-B407-1923-C0767F2A67C9}"/>
              </a:ext>
            </a:extLst>
          </p:cNvPr>
          <p:cNvSpPr txBox="1"/>
          <p:nvPr/>
        </p:nvSpPr>
        <p:spPr>
          <a:xfrm>
            <a:off x="1078302" y="5887527"/>
            <a:ext cx="845388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rtl="0"/>
            <a:r>
              <a:rPr lang="en-US" u="sng">
                <a:solidFill>
                  <a:srgbClr val="0F56DC"/>
                </a:solidFill>
                <a:latin typeface="Calibri"/>
                <a:ea typeface="Calibri"/>
                <a:cs typeface="Calibri"/>
                <a:hlinkClick r:id="rId4"/>
              </a:rPr>
              <a:t>https</a:t>
            </a:r>
            <a:r>
              <a:rPr lang="en-US" u="sng">
                <a:solidFill>
                  <a:srgbClr val="0F56DC"/>
                </a:solidFill>
                <a:latin typeface="Calibri"/>
                <a:ea typeface="Calibri"/>
                <a:cs typeface="Calibri"/>
                <a:hlinkClick r:id="rId4">
                  <a:extLst>
                    <a:ext uri="{A12FA001-AC4F-418D-AE19-62706E023703}">
                      <ahyp:hlinkClr xmlns:ahyp="http://schemas.microsoft.com/office/drawing/2018/hyperlinkcolor" val="tx"/>
                    </a:ext>
                  </a:extLst>
                </a:hlinkClick>
              </a:rPr>
              <a:t>://understandingburncare.org/locations/</a:t>
            </a:r>
            <a:endParaRPr lang="en-US">
              <a:solidFill>
                <a:srgbClr val="444444"/>
              </a:solidFill>
              <a:latin typeface="Calibri"/>
              <a:ea typeface="Calibri"/>
              <a:cs typeface="Calibri"/>
            </a:endParaRPr>
          </a:p>
          <a:p>
            <a:pPr rtl="0"/>
            <a:r>
              <a:rPr lang="en-US">
                <a:solidFill>
                  <a:srgbClr val="444444"/>
                </a:solidFill>
                <a:latin typeface="Calibri"/>
                <a:ea typeface="Calibri"/>
                <a:cs typeface="Calibri"/>
              </a:rPr>
              <a:t>​</a:t>
            </a:r>
            <a:endParaRPr lang="en-US">
              <a:solidFill>
                <a:srgbClr val="000000"/>
              </a:solidFill>
              <a:latin typeface="Calibri" panose="020F0502020204030204" pitchFamily="34" charset="0"/>
            </a:endParaRPr>
          </a:p>
        </p:txBody>
      </p:sp>
      <p:sp>
        <p:nvSpPr>
          <p:cNvPr id="4" name="Slide Number Placeholder 3">
            <a:extLst>
              <a:ext uri="{FF2B5EF4-FFF2-40B4-BE49-F238E27FC236}">
                <a16:creationId xmlns:a16="http://schemas.microsoft.com/office/drawing/2014/main" id="{2119EEB5-AF14-C8AD-DF1D-7292B9B01487}"/>
              </a:ext>
            </a:extLst>
          </p:cNvPr>
          <p:cNvSpPr>
            <a:spLocks noGrp="1"/>
          </p:cNvSpPr>
          <p:nvPr>
            <p:ph type="sldNum" sz="quarter" idx="12"/>
          </p:nvPr>
        </p:nvSpPr>
        <p:spPr>
          <a:xfrm>
            <a:off x="9305900" y="621823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B38C8D-4465-457C-9714-7FFAF4550ACB}" type="slidenum">
              <a:rPr lang="en-US" smtClean="0"/>
              <a:pPr/>
              <a:t>64</a:t>
            </a:fld>
            <a:endParaRPr lang="en-US"/>
          </a:p>
        </p:txBody>
      </p:sp>
    </p:spTree>
    <p:extLst>
      <p:ext uri="{BB962C8B-B14F-4D97-AF65-F5344CB8AC3E}">
        <p14:creationId xmlns:p14="http://schemas.microsoft.com/office/powerpoint/2010/main" val="74594349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867C6-58F6-D9D1-6529-A6FCD5D11F4E}"/>
              </a:ext>
            </a:extLst>
          </p:cNvPr>
          <p:cNvSpPr>
            <a:spLocks noGrp="1"/>
          </p:cNvSpPr>
          <p:nvPr>
            <p:ph type="title"/>
          </p:nvPr>
        </p:nvSpPr>
        <p:spPr/>
        <p:txBody>
          <a:bodyPr lIns="91440" tIns="45720" rIns="91440" bIns="45720" anchor="b" anchorCtr="0"/>
          <a:lstStyle/>
          <a:p>
            <a:r>
              <a:rPr lang="en-US" sz="3700">
                <a:latin typeface="Calibri"/>
                <a:ea typeface="Calibri"/>
                <a:cs typeface="Calibri"/>
              </a:rPr>
              <a:t>Radiation Injury Treatment Network [RITN]</a:t>
            </a:r>
            <a:endParaRPr lang="en-US"/>
          </a:p>
        </p:txBody>
      </p:sp>
      <p:pic>
        <p:nvPicPr>
          <p:cNvPr id="5" name="Picture 4" descr="Map of the United States depicting the location of the RITN hospitals/medical centers. ">
            <a:extLst>
              <a:ext uri="{FF2B5EF4-FFF2-40B4-BE49-F238E27FC236}">
                <a16:creationId xmlns:a16="http://schemas.microsoft.com/office/drawing/2014/main" id="{334AADC6-F74B-BBD8-8B8D-C4F47A1E2AE6}"/>
              </a:ext>
            </a:extLst>
          </p:cNvPr>
          <p:cNvPicPr>
            <a:picLocks noChangeAspect="1"/>
          </p:cNvPicPr>
          <p:nvPr/>
        </p:nvPicPr>
        <p:blipFill>
          <a:blip r:embed="rId3"/>
          <a:stretch>
            <a:fillRect/>
          </a:stretch>
        </p:blipFill>
        <p:spPr>
          <a:xfrm>
            <a:off x="1805799" y="1547950"/>
            <a:ext cx="7689009" cy="4466589"/>
          </a:xfrm>
          <a:prstGeom prst="rect">
            <a:avLst/>
          </a:prstGeom>
        </p:spPr>
      </p:pic>
      <p:sp>
        <p:nvSpPr>
          <p:cNvPr id="6" name="TextBox 5">
            <a:extLst>
              <a:ext uri="{FF2B5EF4-FFF2-40B4-BE49-F238E27FC236}">
                <a16:creationId xmlns:a16="http://schemas.microsoft.com/office/drawing/2014/main" id="{2BC41ED9-B645-0971-3C3E-328C7CB0B95A}"/>
              </a:ext>
            </a:extLst>
          </p:cNvPr>
          <p:cNvSpPr txBox="1"/>
          <p:nvPr/>
        </p:nvSpPr>
        <p:spPr>
          <a:xfrm>
            <a:off x="259521" y="6024217"/>
            <a:ext cx="1199321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Calibri"/>
                <a:ea typeface="Calibri"/>
                <a:cs typeface="Calibri"/>
              </a:rPr>
              <a:t>*In addition to RITN hospitals, hospitals with BM [Burn Management] treatment can also be utilized.                                             </a:t>
            </a:r>
            <a:r>
              <a:rPr lang="en-US" sz="2400">
                <a:ea typeface="+mn-lt"/>
                <a:cs typeface="+mn-lt"/>
                <a:hlinkClick r:id="rId4"/>
              </a:rPr>
              <a:t>https://ritn.net/about/about-ritn</a:t>
            </a:r>
            <a:endParaRPr lang="en-US" sz="2400">
              <a:latin typeface="Myriad Web Pro"/>
              <a:ea typeface="Calibri"/>
              <a:cs typeface="Calibri"/>
            </a:endParaRPr>
          </a:p>
        </p:txBody>
      </p:sp>
      <p:sp>
        <p:nvSpPr>
          <p:cNvPr id="4" name="Slide Number Placeholder 3">
            <a:extLst>
              <a:ext uri="{FF2B5EF4-FFF2-40B4-BE49-F238E27FC236}">
                <a16:creationId xmlns:a16="http://schemas.microsoft.com/office/drawing/2014/main" id="{A7783ED7-6965-24D4-E013-27D20DC433CB}"/>
              </a:ext>
            </a:extLst>
          </p:cNvPr>
          <p:cNvSpPr>
            <a:spLocks noGrp="1"/>
          </p:cNvSpPr>
          <p:nvPr>
            <p:ph type="sldNum" sz="quarter" idx="12"/>
          </p:nvPr>
        </p:nvSpPr>
        <p:spPr>
          <a:xfrm>
            <a:off x="9305900" y="621823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B38C8D-4465-457C-9714-7FFAF4550ACB}" type="slidenum">
              <a:rPr lang="en-US" smtClean="0"/>
              <a:pPr/>
              <a:t>65</a:t>
            </a:fld>
            <a:endParaRPr lang="en-US"/>
          </a:p>
        </p:txBody>
      </p:sp>
    </p:spTree>
    <p:extLst>
      <p:ext uri="{BB962C8B-B14F-4D97-AF65-F5344CB8AC3E}">
        <p14:creationId xmlns:p14="http://schemas.microsoft.com/office/powerpoint/2010/main" val="249718582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32CB1-0A81-AD91-C11C-68619551DAF2}"/>
              </a:ext>
            </a:extLst>
          </p:cNvPr>
          <p:cNvSpPr>
            <a:spLocks noGrp="1"/>
          </p:cNvSpPr>
          <p:nvPr>
            <p:ph type="title"/>
          </p:nvPr>
        </p:nvSpPr>
        <p:spPr/>
        <p:txBody>
          <a:bodyPr lIns="91440" tIns="45720" rIns="91440" bIns="45720" anchor="b"/>
          <a:lstStyle/>
          <a:p>
            <a:r>
              <a:rPr lang="en-US">
                <a:latin typeface="Calibri"/>
                <a:ea typeface="Calibri"/>
                <a:cs typeface="Calibri"/>
              </a:rPr>
              <a:t>Specialized Medical Care Resources</a:t>
            </a:r>
            <a:endParaRPr lang="en-US"/>
          </a:p>
        </p:txBody>
      </p:sp>
      <p:sp>
        <p:nvSpPr>
          <p:cNvPr id="3" name="Text Placeholder 2">
            <a:extLst>
              <a:ext uri="{FF2B5EF4-FFF2-40B4-BE49-F238E27FC236}">
                <a16:creationId xmlns:a16="http://schemas.microsoft.com/office/drawing/2014/main" id="{560F3E2B-7B18-5787-F33B-986BC912506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3885251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95F92-124F-A88B-C433-54D48F9ED350}"/>
              </a:ext>
            </a:extLst>
          </p:cNvPr>
          <p:cNvSpPr>
            <a:spLocks noGrp="1"/>
          </p:cNvSpPr>
          <p:nvPr>
            <p:ph type="title"/>
          </p:nvPr>
        </p:nvSpPr>
        <p:spPr/>
        <p:txBody>
          <a:bodyPr lIns="91440" tIns="45720" rIns="91440" bIns="45720" anchor="b" anchorCtr="0"/>
          <a:lstStyle/>
          <a:p>
            <a:r>
              <a:rPr lang="en-US" sz="3700">
                <a:latin typeface="Calibri"/>
                <a:ea typeface="Calibri"/>
                <a:cs typeface="Calibri"/>
              </a:rPr>
              <a:t>Acute Radiation Syndrome Video</a:t>
            </a:r>
            <a:endParaRPr lang="en-US"/>
          </a:p>
        </p:txBody>
      </p:sp>
      <p:sp>
        <p:nvSpPr>
          <p:cNvPr id="3" name="Content Placeholder 2">
            <a:extLst>
              <a:ext uri="{FF2B5EF4-FFF2-40B4-BE49-F238E27FC236}">
                <a16:creationId xmlns:a16="http://schemas.microsoft.com/office/drawing/2014/main" id="{B5CCB68F-24B5-CEC4-C3E0-F20FC60E2FD2}"/>
              </a:ext>
            </a:extLst>
          </p:cNvPr>
          <p:cNvSpPr>
            <a:spLocks noGrp="1"/>
          </p:cNvSpPr>
          <p:nvPr>
            <p:ph idx="1"/>
          </p:nvPr>
        </p:nvSpPr>
        <p:spPr>
          <a:xfrm>
            <a:off x="609602" y="1600201"/>
            <a:ext cx="5172892" cy="3055189"/>
          </a:xfrm>
        </p:spPr>
        <p:txBody>
          <a:bodyPr vert="horz" lIns="91440" tIns="45720" rIns="91440" bIns="45720" rtlCol="0" anchor="t">
            <a:normAutofit/>
          </a:bodyPr>
          <a:lstStyle/>
          <a:p>
            <a:pPr marL="456565" indent="-456565"/>
            <a:r>
              <a:rPr lang="en-US" sz="2800" b="0">
                <a:solidFill>
                  <a:schemeClr val="accent4">
                    <a:lumMod val="75000"/>
                  </a:schemeClr>
                </a:solidFill>
                <a:latin typeface="Calibri"/>
                <a:ea typeface="Calibri"/>
                <a:cs typeface="Calibri"/>
              </a:rPr>
              <a:t>This</a:t>
            </a:r>
            <a:r>
              <a:rPr lang="en-US" sz="2800" b="0">
                <a:solidFill>
                  <a:srgbClr val="5F5F5F"/>
                </a:solidFill>
                <a:latin typeface="Calibri"/>
                <a:cs typeface="Calibri"/>
              </a:rPr>
              <a:t> video provides an overview of Acute Radiation Syndrome, also known as ARS.</a:t>
            </a:r>
            <a:endParaRPr lang="en-US" sz="2800" b="0">
              <a:solidFill>
                <a:srgbClr val="5F5F5F"/>
              </a:solidFill>
              <a:ea typeface="Calibri"/>
              <a:cs typeface="Calibri" pitchFamily="34" charset="0"/>
            </a:endParaRPr>
          </a:p>
        </p:txBody>
      </p:sp>
      <p:pic>
        <p:nvPicPr>
          <p:cNvPr id="6" name="Online Media 3" descr="Provides an overview of Acute Radiation Syndrome, also known as ARS. CC available.">
            <a:hlinkClick r:id="" action="ppaction://media"/>
            <a:extLst>
              <a:ext uri="{FF2B5EF4-FFF2-40B4-BE49-F238E27FC236}">
                <a16:creationId xmlns:a16="http://schemas.microsoft.com/office/drawing/2014/main" id="{66055450-5C26-F29C-91F0-71D8567F2204}"/>
              </a:ext>
            </a:extLst>
          </p:cNvPr>
          <p:cNvPicPr>
            <a:picLocks noRot="1" noChangeAspect="1"/>
          </p:cNvPicPr>
          <p:nvPr>
            <a:videoFile r:link="rId1"/>
          </p:nvPr>
        </p:nvPicPr>
        <p:blipFill>
          <a:blip r:embed="rId4"/>
          <a:stretch>
            <a:fillRect/>
          </a:stretch>
        </p:blipFill>
        <p:spPr>
          <a:xfrm>
            <a:off x="6019583" y="1436988"/>
            <a:ext cx="5482482" cy="4338512"/>
          </a:xfrm>
          <a:prstGeom prst="rect">
            <a:avLst/>
          </a:prstGeom>
        </p:spPr>
      </p:pic>
      <p:sp>
        <p:nvSpPr>
          <p:cNvPr id="7" name="TextBox 6">
            <a:extLst>
              <a:ext uri="{FF2B5EF4-FFF2-40B4-BE49-F238E27FC236}">
                <a16:creationId xmlns:a16="http://schemas.microsoft.com/office/drawing/2014/main" id="{9DDEB650-FA03-B9B4-8B7A-B508ACB03C75}"/>
              </a:ext>
            </a:extLst>
          </p:cNvPr>
          <p:cNvSpPr txBox="1"/>
          <p:nvPr/>
        </p:nvSpPr>
        <p:spPr>
          <a:xfrm>
            <a:off x="675736" y="5920060"/>
            <a:ext cx="660432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u="sng">
                <a:solidFill>
                  <a:srgbClr val="0F56DC"/>
                </a:solidFill>
                <a:latin typeface="Calibri"/>
                <a:ea typeface="Calibri"/>
                <a:cs typeface="Calibri"/>
                <a:hlinkClick r:id="rId5"/>
              </a:rPr>
              <a:t>https://www.cdc.gov/nceh/radiation/emergencies/protectiveactions.htm</a:t>
            </a:r>
            <a:endParaRPr lang="en-US" sz="1600">
              <a:latin typeface="Calibri"/>
            </a:endParaRPr>
          </a:p>
        </p:txBody>
      </p:sp>
      <p:sp>
        <p:nvSpPr>
          <p:cNvPr id="5" name="Slide Number Placeholder 3">
            <a:extLst>
              <a:ext uri="{FF2B5EF4-FFF2-40B4-BE49-F238E27FC236}">
                <a16:creationId xmlns:a16="http://schemas.microsoft.com/office/drawing/2014/main" id="{C51FCA59-0319-B38F-9EFF-0C50F0908C45}"/>
              </a:ext>
            </a:extLst>
          </p:cNvPr>
          <p:cNvSpPr>
            <a:spLocks noGrp="1"/>
          </p:cNvSpPr>
          <p:nvPr>
            <p:ph type="sldNum" sz="quarter" idx="12"/>
          </p:nvPr>
        </p:nvSpPr>
        <p:spPr>
          <a:xfrm>
            <a:off x="9305900" y="621823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B38C8D-4465-457C-9714-7FFAF4550ACB}" type="slidenum">
              <a:rPr lang="en-US" smtClean="0"/>
              <a:pPr/>
              <a:t>67</a:t>
            </a:fld>
            <a:endParaRPr lang="en-US"/>
          </a:p>
        </p:txBody>
      </p:sp>
    </p:spTree>
    <p:extLst>
      <p:ext uri="{BB962C8B-B14F-4D97-AF65-F5344CB8AC3E}">
        <p14:creationId xmlns:p14="http://schemas.microsoft.com/office/powerpoint/2010/main" val="60771606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8064B2B-92CD-B024-8701-C07024641A6A}"/>
              </a:ext>
            </a:extLst>
          </p:cNvPr>
          <p:cNvSpPr>
            <a:spLocks noGrp="1"/>
          </p:cNvSpPr>
          <p:nvPr>
            <p:ph type="title"/>
          </p:nvPr>
        </p:nvSpPr>
        <p:spPr>
          <a:xfrm>
            <a:off x="664817" y="329857"/>
            <a:ext cx="10972800" cy="1143000"/>
          </a:xfrm>
        </p:spPr>
        <p:txBody>
          <a:bodyPr lIns="91440" tIns="45720" rIns="91440" bIns="45720" anchor="b" anchorCtr="0"/>
          <a:lstStyle/>
          <a:p>
            <a:r>
              <a:rPr lang="en-US" sz="3700">
                <a:latin typeface="Calibri"/>
                <a:cs typeface="Calibri"/>
              </a:rPr>
              <a:t>Radiation Patient Treatment Algorithm</a:t>
            </a:r>
          </a:p>
        </p:txBody>
      </p:sp>
      <p:sp>
        <p:nvSpPr>
          <p:cNvPr id="3" name="Text Placeholder 2" descr="Image of the Radiation Patient Treatment Algorithm.">
            <a:extLst>
              <a:ext uri="{FF2B5EF4-FFF2-40B4-BE49-F238E27FC236}">
                <a16:creationId xmlns:a16="http://schemas.microsoft.com/office/drawing/2014/main" id="{1BFF82AF-7109-506B-D279-61CDC934832D}"/>
              </a:ext>
            </a:extLst>
          </p:cNvPr>
          <p:cNvSpPr>
            <a:spLocks noGrp="1"/>
          </p:cNvSpPr>
          <p:nvPr>
            <p:ph type="body" sz="quarter" idx="10"/>
          </p:nvPr>
        </p:nvSpPr>
        <p:spPr>
          <a:xfrm>
            <a:off x="609600" y="1545167"/>
            <a:ext cx="5138057" cy="4455584"/>
          </a:xfrm>
        </p:spPr>
        <p:txBody>
          <a:bodyPr vert="horz" lIns="91440" tIns="45720" rIns="91440" bIns="45720" rtlCol="0" anchor="t">
            <a:normAutofit/>
          </a:bodyPr>
          <a:lstStyle/>
          <a:p>
            <a:pPr marL="455930" marR="0" lvl="0" indent="-455930" algn="l" defTabSz="914400" rtl="0" eaLnBrk="0" fontAlgn="base" latinLnBrk="0" hangingPunct="0">
              <a:lnSpc>
                <a:spcPct val="100000"/>
              </a:lnSpc>
              <a:spcBef>
                <a:spcPct val="20000"/>
              </a:spcBef>
              <a:spcAft>
                <a:spcPct val="0"/>
              </a:spcAft>
              <a:buClr>
                <a:srgbClr val="541900"/>
              </a:buClr>
              <a:buSzPct val="70000"/>
              <a:tabLst/>
              <a:defRPr/>
            </a:pPr>
            <a:r>
              <a:rPr lang="en-US" sz="2800">
                <a:solidFill>
                  <a:srgbClr val="5F5F5F"/>
                </a:solidFill>
                <a:latin typeface="Calibri"/>
                <a:cs typeface="Calibri"/>
              </a:rPr>
              <a:t>The</a:t>
            </a:r>
            <a:r>
              <a:rPr lang="en-US" sz="2800">
                <a:latin typeface="Calibri"/>
                <a:ea typeface="Calibri"/>
                <a:cs typeface="Calibri"/>
              </a:rPr>
              <a:t> Radiation Emergency Assistance Center/Training Site (REAC/TS) provides a concise algorithm to aid in determining who needs specialized care.</a:t>
            </a:r>
            <a:endParaRPr lang="en-US" sz="2800">
              <a:ea typeface="Calibri" panose="020F0502020204030204" pitchFamily="34" charset="0"/>
              <a:cs typeface="Calibri" panose="020F0502020204030204" pitchFamily="34" charset="0"/>
            </a:endParaRPr>
          </a:p>
          <a:p>
            <a:pPr marL="0" indent="0">
              <a:buNone/>
            </a:pPr>
            <a:endParaRPr lang="en-US"/>
          </a:p>
          <a:p>
            <a:pPr marL="989965" lvl="1" indent="-380365"/>
            <a:endParaRPr lang="en-US">
              <a:cs typeface="Calibri" panose="020F0502020204030204" pitchFamily="34" charset="0"/>
            </a:endParaRPr>
          </a:p>
          <a:p>
            <a:pPr marL="989965" lvl="1" indent="-380365"/>
            <a:endParaRPr lang="en-US">
              <a:cs typeface="Calibri" panose="020F0502020204030204" pitchFamily="34" charset="0"/>
            </a:endParaRPr>
          </a:p>
        </p:txBody>
      </p:sp>
      <p:pic>
        <p:nvPicPr>
          <p:cNvPr id="7" name="Picture 7" descr="Radiation Patient Treatment Algorithm">
            <a:extLst>
              <a:ext uri="{FF2B5EF4-FFF2-40B4-BE49-F238E27FC236}">
                <a16:creationId xmlns:a16="http://schemas.microsoft.com/office/drawing/2014/main" id="{485C27AB-8FE5-172F-3000-ADCB62B4BD8C}"/>
              </a:ext>
            </a:extLst>
          </p:cNvPr>
          <p:cNvPicPr>
            <a:picLocks noChangeAspect="1"/>
          </p:cNvPicPr>
          <p:nvPr/>
        </p:nvPicPr>
        <p:blipFill>
          <a:blip r:embed="rId3"/>
          <a:stretch>
            <a:fillRect/>
          </a:stretch>
        </p:blipFill>
        <p:spPr>
          <a:xfrm>
            <a:off x="7470250" y="1390849"/>
            <a:ext cx="3851694" cy="4934227"/>
          </a:xfrm>
          <a:prstGeom prst="rect">
            <a:avLst/>
          </a:prstGeom>
        </p:spPr>
      </p:pic>
      <p:sp>
        <p:nvSpPr>
          <p:cNvPr id="2" name="TextBox 1">
            <a:extLst>
              <a:ext uri="{FF2B5EF4-FFF2-40B4-BE49-F238E27FC236}">
                <a16:creationId xmlns:a16="http://schemas.microsoft.com/office/drawing/2014/main" id="{051565BE-8699-81D4-A07F-722478CDA074}"/>
              </a:ext>
            </a:extLst>
          </p:cNvPr>
          <p:cNvSpPr txBox="1"/>
          <p:nvPr/>
        </p:nvSpPr>
        <p:spPr>
          <a:xfrm>
            <a:off x="215416" y="6400970"/>
            <a:ext cx="9338094" cy="2803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u="sng">
                <a:solidFill>
                  <a:srgbClr val="0F56DC"/>
                </a:solidFill>
                <a:latin typeface="Calibri" panose="020F0502020204030204" pitchFamily="34" charset="0"/>
                <a:ea typeface="Calibri"/>
                <a:cs typeface="Calibri"/>
                <a:hlinkClick r:id="rId4"/>
              </a:rPr>
              <a:t>https://orise.orau.gov/resources/reacts/documents/radiation-patient-treatment-algorithm.pdf</a:t>
            </a:r>
            <a:endParaRPr lang="en-US"/>
          </a:p>
        </p:txBody>
      </p:sp>
      <p:sp>
        <p:nvSpPr>
          <p:cNvPr id="11" name="Slide Number Placeholder 3">
            <a:extLst>
              <a:ext uri="{FF2B5EF4-FFF2-40B4-BE49-F238E27FC236}">
                <a16:creationId xmlns:a16="http://schemas.microsoft.com/office/drawing/2014/main" id="{5C65DE41-A277-F22E-C11D-58CCC2A8D5CB}"/>
              </a:ext>
            </a:extLst>
          </p:cNvPr>
          <p:cNvSpPr>
            <a:spLocks noGrp="1"/>
          </p:cNvSpPr>
          <p:nvPr>
            <p:ph type="sldNum" sz="quarter" idx="12"/>
          </p:nvPr>
        </p:nvSpPr>
        <p:spPr>
          <a:xfrm>
            <a:off x="9305900" y="621823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B38C8D-4465-457C-9714-7FFAF4550ACB}" type="slidenum">
              <a:rPr lang="en-US" smtClean="0"/>
              <a:pPr/>
              <a:t>68</a:t>
            </a:fld>
            <a:endParaRPr lang="en-US"/>
          </a:p>
        </p:txBody>
      </p:sp>
    </p:spTree>
    <p:extLst>
      <p:ext uri="{BB962C8B-B14F-4D97-AF65-F5344CB8AC3E}">
        <p14:creationId xmlns:p14="http://schemas.microsoft.com/office/powerpoint/2010/main" val="232098320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4E750-F4F6-0F5E-3A6B-AE57FFC35742}"/>
              </a:ext>
            </a:extLst>
          </p:cNvPr>
          <p:cNvSpPr>
            <a:spLocks noGrp="1"/>
          </p:cNvSpPr>
          <p:nvPr>
            <p:ph type="title"/>
          </p:nvPr>
        </p:nvSpPr>
        <p:spPr/>
        <p:txBody>
          <a:bodyPr lIns="91440" tIns="45720" rIns="91440" bIns="45720" anchor="b" anchorCtr="0"/>
          <a:lstStyle/>
          <a:p>
            <a:r>
              <a:rPr lang="en-US" sz="3700">
                <a:latin typeface="Calibri"/>
                <a:cs typeface="Calibri"/>
              </a:rPr>
              <a:t>CDC Radiation Emergencies: Information for Clinicians</a:t>
            </a:r>
          </a:p>
        </p:txBody>
      </p:sp>
      <p:sp>
        <p:nvSpPr>
          <p:cNvPr id="3" name="Content Placeholder 2">
            <a:extLst>
              <a:ext uri="{FF2B5EF4-FFF2-40B4-BE49-F238E27FC236}">
                <a16:creationId xmlns:a16="http://schemas.microsoft.com/office/drawing/2014/main" id="{FD1BA0AC-7316-23BD-625D-D069D91CF1E9}"/>
              </a:ext>
            </a:extLst>
          </p:cNvPr>
          <p:cNvSpPr>
            <a:spLocks noGrp="1"/>
          </p:cNvSpPr>
          <p:nvPr>
            <p:ph idx="1"/>
          </p:nvPr>
        </p:nvSpPr>
        <p:spPr/>
        <p:txBody>
          <a:bodyPr vert="horz" lIns="91440" tIns="45720" rIns="91440" bIns="45720" rtlCol="0" anchor="t">
            <a:normAutofit/>
          </a:bodyPr>
          <a:lstStyle/>
          <a:p>
            <a:pPr marL="456565" indent="-456565">
              <a:spcBef>
                <a:spcPts val="0"/>
              </a:spcBef>
              <a:buFont typeface="Wingdings" panose="020B0604020202020204" pitchFamily="34" charset="0"/>
              <a:buChar char="§"/>
            </a:pPr>
            <a:r>
              <a:rPr lang="en-US" sz="2800" b="0">
                <a:solidFill>
                  <a:schemeClr val="accent4">
                    <a:lumMod val="75000"/>
                  </a:schemeClr>
                </a:solidFill>
                <a:latin typeface="Calibri"/>
                <a:cs typeface="Calibri"/>
              </a:rPr>
              <a:t>This</a:t>
            </a:r>
            <a:r>
              <a:rPr lang="en-US" sz="2800" b="0">
                <a:solidFill>
                  <a:srgbClr val="5F5F5F"/>
                </a:solidFill>
                <a:latin typeface="Calibri"/>
                <a:cs typeface="Calibri"/>
              </a:rPr>
              <a:t> web page contains links to extensive information on medical care and medical countermeasures for victims of radiation accidents, intended for clinicians of all specialties.</a:t>
            </a:r>
            <a:endParaRPr lang="en-US" sz="2800" b="0">
              <a:solidFill>
                <a:srgbClr val="5F5F5F"/>
              </a:solidFill>
              <a:ea typeface="Calibri" panose="020F0502020204030204" pitchFamily="34" charset="0"/>
              <a:cs typeface="Calibri" panose="020F0502020204030204" pitchFamily="34" charset="0"/>
            </a:endParaRPr>
          </a:p>
          <a:p>
            <a:pPr marL="456565" indent="-456565"/>
            <a:endParaRPr lang="en-US">
              <a:cs typeface="Calibri" pitchFamily="34" charset="0"/>
            </a:endParaRPr>
          </a:p>
        </p:txBody>
      </p:sp>
      <p:pic>
        <p:nvPicPr>
          <p:cNvPr id="8" name="Content Placeholder 7" descr="Healthcare professional writing notes, shown on CDC clinician webpage. ">
            <a:extLst>
              <a:ext uri="{FF2B5EF4-FFF2-40B4-BE49-F238E27FC236}">
                <a16:creationId xmlns:a16="http://schemas.microsoft.com/office/drawing/2014/main" id="{B0FB2FEE-A1C8-BAF9-538B-DB7C7DFB3332}"/>
              </a:ext>
            </a:extLst>
          </p:cNvPr>
          <p:cNvPicPr>
            <a:picLocks noGrp="1" noChangeAspect="1"/>
          </p:cNvPicPr>
          <p:nvPr>
            <p:ph idx="10"/>
          </p:nvPr>
        </p:nvPicPr>
        <p:blipFill>
          <a:blip r:embed="rId3" cstate="email">
            <a:extLst>
              <a:ext uri="{28A0092B-C50C-407E-A947-70E740481C1C}">
                <a14:useLocalDpi xmlns:a14="http://schemas.microsoft.com/office/drawing/2010/main"/>
              </a:ext>
            </a:extLst>
          </a:blip>
          <a:stretch>
            <a:fillRect/>
          </a:stretch>
        </p:blipFill>
        <p:spPr>
          <a:xfrm>
            <a:off x="6022216" y="1524407"/>
            <a:ext cx="5173662" cy="4342586"/>
          </a:xfrm>
        </p:spPr>
      </p:pic>
      <p:sp>
        <p:nvSpPr>
          <p:cNvPr id="4" name="TextBox 3" descr="Healthcare professional writing notes.">
            <a:extLst>
              <a:ext uri="{FF2B5EF4-FFF2-40B4-BE49-F238E27FC236}">
                <a16:creationId xmlns:a16="http://schemas.microsoft.com/office/drawing/2014/main" id="{AF875F4B-80B1-7794-3CFB-BD05E5FA7FAC}"/>
              </a:ext>
            </a:extLst>
          </p:cNvPr>
          <p:cNvSpPr txBox="1"/>
          <p:nvPr/>
        </p:nvSpPr>
        <p:spPr>
          <a:xfrm>
            <a:off x="992038" y="5863548"/>
            <a:ext cx="630215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0000"/>
                </a:solidFill>
                <a:latin typeface="Calibri"/>
                <a:ea typeface="Calibri"/>
                <a:cs typeface="Calibri"/>
              </a:rPr>
              <a:t>Photo credit:  CDC</a:t>
            </a:r>
            <a:endParaRPr lang="en-US">
              <a:solidFill>
                <a:srgbClr val="0F56DC"/>
              </a:solidFill>
              <a:latin typeface="Calibri"/>
              <a:ea typeface="Calibri"/>
              <a:cs typeface="Calibri"/>
            </a:endParaRPr>
          </a:p>
          <a:p>
            <a:r>
              <a:rPr lang="en-US">
                <a:solidFill>
                  <a:srgbClr val="000000"/>
                </a:solidFill>
                <a:latin typeface="Calibri"/>
                <a:ea typeface="Calibri"/>
                <a:cs typeface="Calibri"/>
              </a:rPr>
              <a:t> </a:t>
            </a:r>
            <a:r>
              <a:rPr lang="en-US">
                <a:solidFill>
                  <a:srgbClr val="0F56DC"/>
                </a:solidFill>
                <a:latin typeface="Calibri"/>
                <a:ea typeface="Calibri"/>
                <a:cs typeface="Calibri"/>
                <a:hlinkClick r:id="rId4"/>
              </a:rPr>
              <a:t>https://www.cdc.gov/nceh/radiation/emergencies/clinicians.htm</a:t>
            </a:r>
            <a:endParaRPr lang="en-US">
              <a:latin typeface="Calibri"/>
              <a:ea typeface="Calibri"/>
              <a:cs typeface="Calibri"/>
            </a:endParaRPr>
          </a:p>
        </p:txBody>
      </p:sp>
      <p:sp>
        <p:nvSpPr>
          <p:cNvPr id="5" name="Slide Number Placeholder 3">
            <a:extLst>
              <a:ext uri="{FF2B5EF4-FFF2-40B4-BE49-F238E27FC236}">
                <a16:creationId xmlns:a16="http://schemas.microsoft.com/office/drawing/2014/main" id="{19A0A9E6-7168-36B6-A4B2-62BAB3BE22CE}"/>
              </a:ext>
            </a:extLst>
          </p:cNvPr>
          <p:cNvSpPr>
            <a:spLocks noGrp="1"/>
          </p:cNvSpPr>
          <p:nvPr>
            <p:ph type="sldNum" sz="quarter" idx="12"/>
          </p:nvPr>
        </p:nvSpPr>
        <p:spPr>
          <a:xfrm>
            <a:off x="9305900" y="621823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B38C8D-4465-457C-9714-7FFAF4550ACB}" type="slidenum">
              <a:rPr lang="en-US" smtClean="0"/>
              <a:pPr/>
              <a:t>69</a:t>
            </a:fld>
            <a:endParaRPr lang="en-US"/>
          </a:p>
        </p:txBody>
      </p:sp>
    </p:spTree>
    <p:extLst>
      <p:ext uri="{BB962C8B-B14F-4D97-AF65-F5344CB8AC3E}">
        <p14:creationId xmlns:p14="http://schemas.microsoft.com/office/powerpoint/2010/main" val="280517791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D95EB-E792-927D-FB3B-BBA91BBB526F}"/>
              </a:ext>
            </a:extLst>
          </p:cNvPr>
          <p:cNvSpPr>
            <a:spLocks noGrp="1"/>
          </p:cNvSpPr>
          <p:nvPr>
            <p:ph type="title"/>
          </p:nvPr>
        </p:nvSpPr>
        <p:spPr/>
        <p:txBody>
          <a:bodyPr lIns="91440" tIns="45720" rIns="91440" bIns="45720" anchor="b" anchorCtr="0"/>
          <a:lstStyle/>
          <a:p>
            <a:r>
              <a:rPr lang="en-US" sz="3700">
                <a:latin typeface="Calibri"/>
                <a:ea typeface="Calibri"/>
                <a:cs typeface="Calibri"/>
              </a:rPr>
              <a:t>Dose Assessment Relationships</a:t>
            </a:r>
            <a:endParaRPr lang="en-US"/>
          </a:p>
        </p:txBody>
      </p:sp>
      <p:sp>
        <p:nvSpPr>
          <p:cNvPr id="3" name="Text Placeholder 2">
            <a:extLst>
              <a:ext uri="{FF2B5EF4-FFF2-40B4-BE49-F238E27FC236}">
                <a16:creationId xmlns:a16="http://schemas.microsoft.com/office/drawing/2014/main" id="{8294387E-2BB1-80FE-7CA3-8C7A4F236702}"/>
              </a:ext>
            </a:extLst>
          </p:cNvPr>
          <p:cNvSpPr>
            <a:spLocks noGrp="1"/>
          </p:cNvSpPr>
          <p:nvPr>
            <p:ph idx="1"/>
          </p:nvPr>
        </p:nvSpPr>
        <p:spPr/>
        <p:txBody>
          <a:bodyPr vert="horz" lIns="91440" tIns="45720" rIns="91440" bIns="45720" rtlCol="0" anchor="t">
            <a:normAutofit fontScale="92500"/>
          </a:bodyPr>
          <a:lstStyle/>
          <a:p>
            <a:pPr marL="456565" indent="-456565"/>
            <a:r>
              <a:rPr lang="en-US" sz="2800">
                <a:solidFill>
                  <a:srgbClr val="5F5F5F"/>
                </a:solidFill>
                <a:latin typeface="Calibri"/>
                <a:cs typeface="Calibri"/>
              </a:rPr>
              <a:t>Prerequisites</a:t>
            </a:r>
            <a:endParaRPr lang="en-US" sz="2800">
              <a:cs typeface="Calibri"/>
            </a:endParaRPr>
          </a:p>
          <a:p>
            <a:pPr marL="989965" lvl="1" indent="-380365"/>
            <a:r>
              <a:rPr lang="en-US" sz="2800">
                <a:solidFill>
                  <a:srgbClr val="5F5F5F"/>
                </a:solidFill>
                <a:latin typeface="Calibri"/>
                <a:cs typeface="Calibri"/>
              </a:rPr>
              <a:t>Shelter-in-place</a:t>
            </a:r>
            <a:endParaRPr lang="en-US" sz="2800">
              <a:solidFill>
                <a:srgbClr val="5F5F5F"/>
              </a:solidFill>
              <a:latin typeface="Calibri"/>
              <a:ea typeface="Calibri"/>
              <a:cs typeface="Calibri"/>
            </a:endParaRPr>
          </a:p>
          <a:p>
            <a:pPr marL="989965" lvl="1" indent="-380365"/>
            <a:r>
              <a:rPr lang="en-US" sz="2800">
                <a:solidFill>
                  <a:srgbClr val="5F5F5F"/>
                </a:solidFill>
                <a:latin typeface="Calibri"/>
                <a:cs typeface="Calibri"/>
              </a:rPr>
              <a:t>Initial Interagency Modeling and Atmospheric Assessment Center (IMAAC) modeling</a:t>
            </a:r>
            <a:endParaRPr lang="en-US" sz="2800">
              <a:solidFill>
                <a:srgbClr val="5F5F5F"/>
              </a:solidFill>
              <a:latin typeface="Calibri"/>
              <a:ea typeface="Calibri"/>
              <a:cs typeface="Calibri"/>
            </a:endParaRPr>
          </a:p>
          <a:p>
            <a:pPr marL="456565" indent="-456565"/>
            <a:r>
              <a:rPr lang="en-US" sz="2800">
                <a:solidFill>
                  <a:srgbClr val="5F5F5F"/>
                </a:solidFill>
                <a:latin typeface="Calibri"/>
                <a:cs typeface="Calibri"/>
              </a:rPr>
              <a:t>Concurrencies</a:t>
            </a:r>
            <a:endParaRPr lang="en-US" sz="2800">
              <a:solidFill>
                <a:srgbClr val="5F5F5F"/>
              </a:solidFill>
              <a:latin typeface="Calibri"/>
              <a:ea typeface="Calibri"/>
              <a:cs typeface="Calibri"/>
            </a:endParaRPr>
          </a:p>
          <a:p>
            <a:pPr marL="989965" lvl="1" indent="-380365"/>
            <a:r>
              <a:rPr lang="en-US" sz="2800">
                <a:solidFill>
                  <a:srgbClr val="5F5F5F"/>
                </a:solidFill>
                <a:latin typeface="Calibri"/>
                <a:cs typeface="Calibri"/>
              </a:rPr>
              <a:t>Evacuation</a:t>
            </a:r>
            <a:endParaRPr lang="en-US" sz="2800">
              <a:solidFill>
                <a:srgbClr val="5F5F5F"/>
              </a:solidFill>
              <a:cs typeface="Calibri"/>
            </a:endParaRPr>
          </a:p>
          <a:p>
            <a:pPr marL="989965" lvl="1" indent="-380365"/>
            <a:r>
              <a:rPr lang="en-US" sz="2800">
                <a:solidFill>
                  <a:srgbClr val="5F5F5F"/>
                </a:solidFill>
                <a:latin typeface="Calibri"/>
                <a:cs typeface="Calibri"/>
              </a:rPr>
              <a:t>Population monitoring</a:t>
            </a:r>
            <a:endParaRPr lang="en-US" sz="2800">
              <a:solidFill>
                <a:srgbClr val="5F5F5F"/>
              </a:solidFill>
              <a:latin typeface="Calibri"/>
              <a:ea typeface="Calibri"/>
              <a:cs typeface="Calibri"/>
            </a:endParaRPr>
          </a:p>
          <a:p>
            <a:pPr marL="989965" lvl="1" indent="-380365"/>
            <a:r>
              <a:rPr lang="en-US" sz="2800">
                <a:solidFill>
                  <a:srgbClr val="5F5F5F"/>
                </a:solidFill>
                <a:latin typeface="Calibri"/>
                <a:cs typeface="Calibri"/>
              </a:rPr>
              <a:t>Public shelters</a:t>
            </a:r>
            <a:endParaRPr lang="en-US" sz="2800">
              <a:solidFill>
                <a:srgbClr val="5F5F5F"/>
              </a:solidFill>
              <a:latin typeface="Calibri"/>
              <a:ea typeface="Calibri"/>
              <a:cs typeface="Calibri"/>
            </a:endParaRPr>
          </a:p>
          <a:p>
            <a:pPr marL="457200" lvl="1" indent="0">
              <a:buNone/>
            </a:pPr>
            <a:endParaRPr lang="en-US">
              <a:cs typeface="Calibri" panose="020F0502020204030204"/>
            </a:endParaRPr>
          </a:p>
        </p:txBody>
      </p:sp>
      <p:sp>
        <p:nvSpPr>
          <p:cNvPr id="4" name="Text Placeholder 2">
            <a:extLst>
              <a:ext uri="{FF2B5EF4-FFF2-40B4-BE49-F238E27FC236}">
                <a16:creationId xmlns:a16="http://schemas.microsoft.com/office/drawing/2014/main" id="{85584F3D-E8C8-F926-EB2B-5180E8440E49}"/>
              </a:ext>
            </a:extLst>
          </p:cNvPr>
          <p:cNvSpPr txBox="1">
            <a:spLocks/>
          </p:cNvSpPr>
          <p:nvPr/>
        </p:nvSpPr>
        <p:spPr bwMode="auto">
          <a:xfrm>
            <a:off x="6158742" y="1710819"/>
            <a:ext cx="5486400" cy="4455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lvl1pPr marL="342900" indent="-342900" algn="l" rtl="0" eaLnBrk="0" fontAlgn="base" hangingPunct="0">
              <a:spcBef>
                <a:spcPct val="20000"/>
              </a:spcBef>
              <a:spcAft>
                <a:spcPct val="0"/>
              </a:spcAft>
              <a:buClr>
                <a:srgbClr val="005DAA"/>
              </a:buClr>
              <a:buFont typeface="Wingdings" panose="05000000000000000000" pitchFamily="2" charset="2"/>
              <a:buChar char="§"/>
              <a:defRPr sz="2000" kern="1200">
                <a:solidFill>
                  <a:schemeClr val="accent4">
                    <a:lumMod val="75000"/>
                  </a:schemeClr>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Clr>
                <a:srgbClr val="532E63"/>
              </a:buClr>
              <a:buFont typeface="Arial" panose="020B0604020202020204" pitchFamily="34" charset="0"/>
              <a:buChar char="–"/>
              <a:defRPr sz="2000" kern="1200">
                <a:solidFill>
                  <a:schemeClr val="accent4">
                    <a:lumMod val="75000"/>
                  </a:schemeClr>
                </a:solidFill>
                <a:latin typeface="Calibri" panose="020F0502020204030204" pitchFamily="34" charset="0"/>
                <a:ea typeface="+mn-ea"/>
                <a:cs typeface="+mn-cs"/>
              </a:defRPr>
            </a:lvl2pPr>
            <a:lvl3pPr marL="1143000" indent="-228600" algn="l" rtl="0" eaLnBrk="0" fontAlgn="base" hangingPunct="0">
              <a:spcBef>
                <a:spcPct val="20000"/>
              </a:spcBef>
              <a:spcAft>
                <a:spcPct val="0"/>
              </a:spcAft>
              <a:buClr>
                <a:srgbClr val="9A3B26"/>
              </a:buClr>
              <a:buFont typeface="Arial" panose="020B0604020202020204" pitchFamily="34" charset="0"/>
              <a:buChar char="•"/>
              <a:defRPr sz="2000" kern="1200">
                <a:solidFill>
                  <a:schemeClr val="accent4">
                    <a:lumMod val="75000"/>
                  </a:schemeClr>
                </a:solidFill>
                <a:latin typeface="Calibri" panose="020F0502020204030204"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accent4">
                    <a:lumMod val="75000"/>
                  </a:schemeClr>
                </a:solidFill>
                <a:latin typeface="Calibri" panose="020F0502020204030204"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accent4">
                    <a:lumMod val="75000"/>
                  </a:schemeClr>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b="1">
                <a:solidFill>
                  <a:srgbClr val="5F5F5F"/>
                </a:solidFill>
                <a:latin typeface="Calibri"/>
                <a:cs typeface="Calibri"/>
              </a:rPr>
              <a:t>Dependencies</a:t>
            </a:r>
          </a:p>
          <a:p>
            <a:pPr marL="685800" lvl="1" indent="-228600" eaLnBrk="1" hangingPunct="1">
              <a:lnSpc>
                <a:spcPct val="90000"/>
              </a:lnSpc>
              <a:spcBef>
                <a:spcPts val="500"/>
              </a:spcBef>
              <a:buFont typeface="Arial" panose="020B0604020202020204" pitchFamily="34" charset="0"/>
              <a:buChar char="•"/>
            </a:pPr>
            <a:r>
              <a:rPr lang="en-US" sz="2800">
                <a:solidFill>
                  <a:srgbClr val="5F5F5F"/>
                </a:solidFill>
                <a:latin typeface="Calibri"/>
                <a:cs typeface="Calibri"/>
              </a:rPr>
              <a:t>Relocation</a:t>
            </a:r>
          </a:p>
          <a:p>
            <a:pPr marL="685800" lvl="1" indent="-228600" eaLnBrk="1" hangingPunct="1">
              <a:lnSpc>
                <a:spcPct val="90000"/>
              </a:lnSpc>
              <a:spcBef>
                <a:spcPts val="500"/>
              </a:spcBef>
              <a:buFont typeface="Arial" panose="020B0604020202020204" pitchFamily="34" charset="0"/>
              <a:buChar char="•"/>
            </a:pPr>
            <a:r>
              <a:rPr lang="en-US" sz="2800">
                <a:solidFill>
                  <a:srgbClr val="5F5F5F"/>
                </a:solidFill>
                <a:latin typeface="Calibri"/>
                <a:cs typeface="Calibri"/>
              </a:rPr>
              <a:t>Dose reconstruction</a:t>
            </a:r>
          </a:p>
          <a:p>
            <a:pPr marL="685800" lvl="1" indent="-228600" eaLnBrk="1" hangingPunct="1">
              <a:lnSpc>
                <a:spcPct val="90000"/>
              </a:lnSpc>
              <a:spcBef>
                <a:spcPts val="500"/>
              </a:spcBef>
              <a:buFont typeface="Arial" panose="020B0604020202020204" pitchFamily="34" charset="0"/>
              <a:buChar char="•"/>
            </a:pPr>
            <a:r>
              <a:rPr lang="en-US" sz="2800">
                <a:solidFill>
                  <a:srgbClr val="5F5F5F"/>
                </a:solidFill>
                <a:latin typeface="Calibri"/>
                <a:cs typeface="Calibri"/>
              </a:rPr>
              <a:t>Re-entry</a:t>
            </a:r>
          </a:p>
          <a:p>
            <a:pPr marL="685800" lvl="1" indent="-228600" eaLnBrk="1" hangingPunct="1">
              <a:lnSpc>
                <a:spcPct val="90000"/>
              </a:lnSpc>
              <a:spcBef>
                <a:spcPts val="500"/>
              </a:spcBef>
              <a:buFont typeface="Arial" panose="020B0604020202020204" pitchFamily="34" charset="0"/>
              <a:buChar char="•"/>
            </a:pPr>
            <a:r>
              <a:rPr lang="en-US" sz="2800">
                <a:solidFill>
                  <a:srgbClr val="5F5F5F"/>
                </a:solidFill>
                <a:latin typeface="Calibri"/>
                <a:cs typeface="Calibri"/>
              </a:rPr>
              <a:t>Return</a:t>
            </a:r>
          </a:p>
        </p:txBody>
      </p:sp>
      <p:sp>
        <p:nvSpPr>
          <p:cNvPr id="6" name="Slide Number Placeholder 3">
            <a:extLst>
              <a:ext uri="{FF2B5EF4-FFF2-40B4-BE49-F238E27FC236}">
                <a16:creationId xmlns:a16="http://schemas.microsoft.com/office/drawing/2014/main" id="{A1F74BBE-0467-2743-7A74-D2977E595F56}"/>
              </a:ext>
            </a:extLst>
          </p:cNvPr>
          <p:cNvSpPr>
            <a:spLocks noGrp="1"/>
          </p:cNvSpPr>
          <p:nvPr>
            <p:ph type="sldNum" sz="quarter" idx="12"/>
          </p:nvPr>
        </p:nvSpPr>
        <p:spPr>
          <a:xfrm>
            <a:off x="9305900" y="6218236"/>
            <a:ext cx="2743200" cy="365125"/>
          </a:xfrm>
          <a:prstGeom prst="rect">
            <a:avLst/>
          </a:prstGeom>
        </p:spPr>
        <p:txBody>
          <a:bodyPr/>
          <a:lstStyle>
            <a:lvl1pPr algn="r">
              <a:defRPr sz="1200">
                <a:solidFill>
                  <a:schemeClr val="tx1">
                    <a:lumMod val="50000"/>
                  </a:schemeClr>
                </a:solidFill>
                <a:latin typeface="Calibri" panose="020F0502020204030204" pitchFamily="34" charset="0"/>
                <a:cs typeface="Calibri" panose="020F0502020204030204" pitchFamily="34" charset="0"/>
              </a:defRPr>
            </a:lvl1pPr>
          </a:lstStyle>
          <a:p>
            <a:pPr>
              <a:defRPr/>
            </a:pPr>
            <a:fld id="{2EB38C8D-4465-457C-9714-7FFAF4550ACB}" type="slidenum">
              <a:rPr lang="en-US" smtClean="0"/>
              <a:pPr>
                <a:defRPr/>
              </a:pPr>
              <a:t>7</a:t>
            </a:fld>
            <a:endParaRPr lang="en-US"/>
          </a:p>
        </p:txBody>
      </p:sp>
    </p:spTree>
    <p:extLst>
      <p:ext uri="{BB962C8B-B14F-4D97-AF65-F5344CB8AC3E}">
        <p14:creationId xmlns:p14="http://schemas.microsoft.com/office/powerpoint/2010/main" val="4147758531"/>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32CB1-0A81-AD91-C11C-68619551DAF2}"/>
              </a:ext>
            </a:extLst>
          </p:cNvPr>
          <p:cNvSpPr>
            <a:spLocks noGrp="1"/>
          </p:cNvSpPr>
          <p:nvPr>
            <p:ph type="title"/>
          </p:nvPr>
        </p:nvSpPr>
        <p:spPr/>
        <p:txBody>
          <a:bodyPr lIns="91440" tIns="45720" rIns="91440" bIns="45720" anchor="b"/>
          <a:lstStyle/>
          <a:p>
            <a:r>
              <a:rPr lang="en-US">
                <a:latin typeface="Calibri"/>
                <a:ea typeface="Calibri"/>
                <a:cs typeface="Calibri"/>
              </a:rPr>
              <a:t>Specialized Medical Care References</a:t>
            </a:r>
            <a:endParaRPr lang="en-US"/>
          </a:p>
        </p:txBody>
      </p:sp>
      <p:sp>
        <p:nvSpPr>
          <p:cNvPr id="3" name="Text Placeholder 2">
            <a:extLst>
              <a:ext uri="{FF2B5EF4-FFF2-40B4-BE49-F238E27FC236}">
                <a16:creationId xmlns:a16="http://schemas.microsoft.com/office/drawing/2014/main" id="{560F3E2B-7B18-5787-F33B-986BC912506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9540635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646BC-B603-3338-08D3-0EBFDBA1A03B}"/>
              </a:ext>
            </a:extLst>
          </p:cNvPr>
          <p:cNvSpPr>
            <a:spLocks noGrp="1"/>
          </p:cNvSpPr>
          <p:nvPr>
            <p:ph type="title"/>
          </p:nvPr>
        </p:nvSpPr>
        <p:spPr/>
        <p:txBody>
          <a:bodyPr lIns="91440" tIns="45720" rIns="91440" bIns="45720" anchor="b" anchorCtr="0"/>
          <a:lstStyle/>
          <a:p>
            <a:r>
              <a:rPr lang="en-US" sz="3700">
                <a:latin typeface="Calibri"/>
                <a:cs typeface="Calibri"/>
              </a:rPr>
              <a:t>The Medical Aspects of Radiation Incidents, 4th Ed.</a:t>
            </a:r>
            <a:endParaRPr lang="en-US"/>
          </a:p>
        </p:txBody>
      </p:sp>
      <p:sp>
        <p:nvSpPr>
          <p:cNvPr id="3" name="Content Placeholder 2">
            <a:extLst>
              <a:ext uri="{FF2B5EF4-FFF2-40B4-BE49-F238E27FC236}">
                <a16:creationId xmlns:a16="http://schemas.microsoft.com/office/drawing/2014/main" id="{A602ADE9-97E7-A961-C6CB-DD7BEA1162C1}"/>
              </a:ext>
            </a:extLst>
          </p:cNvPr>
          <p:cNvSpPr>
            <a:spLocks noGrp="1"/>
          </p:cNvSpPr>
          <p:nvPr>
            <p:ph idx="1"/>
          </p:nvPr>
        </p:nvSpPr>
        <p:spPr/>
        <p:txBody>
          <a:bodyPr vert="horz" lIns="91440" tIns="45720" rIns="91440" bIns="45720" rtlCol="0" anchor="t">
            <a:normAutofit/>
          </a:bodyPr>
          <a:lstStyle/>
          <a:p>
            <a:pPr marL="455930" indent="-455930"/>
            <a:r>
              <a:rPr lang="en-US" sz="2800" b="0">
                <a:solidFill>
                  <a:schemeClr val="accent4">
                    <a:lumMod val="75000"/>
                  </a:schemeClr>
                </a:solidFill>
                <a:latin typeface="Calibri"/>
                <a:cs typeface="Calibri"/>
              </a:rPr>
              <a:t>This</a:t>
            </a:r>
            <a:r>
              <a:rPr lang="en-US" sz="2800" b="0">
                <a:solidFill>
                  <a:srgbClr val="5F5F5F"/>
                </a:solidFill>
                <a:latin typeface="Calibri"/>
                <a:cs typeface="Calibri"/>
              </a:rPr>
              <a:t> document provides basic information to physicians and other healthcare professionals necessary for the proper medical management of radiation injuries.</a:t>
            </a:r>
            <a:r>
              <a:rPr lang="en-US" sz="2400" b="0">
                <a:solidFill>
                  <a:srgbClr val="5F5F5F"/>
                </a:solidFill>
                <a:latin typeface="Calibri"/>
                <a:cs typeface="Calibri"/>
              </a:rPr>
              <a:t> </a:t>
            </a:r>
            <a:endParaRPr lang="en-US" sz="2400" b="0">
              <a:solidFill>
                <a:srgbClr val="5F5F5F"/>
              </a:solidFill>
              <a:ea typeface="Calibri" panose="020F0502020204030204" pitchFamily="34" charset="0"/>
              <a:cs typeface="Calibri"/>
            </a:endParaRPr>
          </a:p>
        </p:txBody>
      </p:sp>
      <p:pic>
        <p:nvPicPr>
          <p:cNvPr id="6" name="Content Placeholder 5" descr="The Medical Aspects of Radiation Incidents, 4th Edition document.">
            <a:extLst>
              <a:ext uri="{FF2B5EF4-FFF2-40B4-BE49-F238E27FC236}">
                <a16:creationId xmlns:a16="http://schemas.microsoft.com/office/drawing/2014/main" id="{7133348C-BAF4-6429-265E-ABC1A99408F6}"/>
              </a:ext>
            </a:extLst>
          </p:cNvPr>
          <p:cNvPicPr>
            <a:picLocks noGrp="1" noChangeAspect="1"/>
          </p:cNvPicPr>
          <p:nvPr>
            <p:ph idx="10"/>
          </p:nvPr>
        </p:nvPicPr>
        <p:blipFill>
          <a:blip r:embed="rId3"/>
          <a:stretch>
            <a:fillRect/>
          </a:stretch>
        </p:blipFill>
        <p:spPr>
          <a:xfrm>
            <a:off x="6408736" y="2127973"/>
            <a:ext cx="5173662" cy="2602053"/>
          </a:xfrm>
        </p:spPr>
      </p:pic>
      <p:sp>
        <p:nvSpPr>
          <p:cNvPr id="5" name="Slide Number Placeholder 3">
            <a:extLst>
              <a:ext uri="{FF2B5EF4-FFF2-40B4-BE49-F238E27FC236}">
                <a16:creationId xmlns:a16="http://schemas.microsoft.com/office/drawing/2014/main" id="{9DE2446A-6BB5-D039-EB60-D24D5F0461EC}"/>
              </a:ext>
            </a:extLst>
          </p:cNvPr>
          <p:cNvSpPr>
            <a:spLocks noGrp="1"/>
          </p:cNvSpPr>
          <p:nvPr>
            <p:ph type="sldNum" sz="quarter" idx="12"/>
          </p:nvPr>
        </p:nvSpPr>
        <p:spPr>
          <a:xfrm>
            <a:off x="9305900" y="621823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B38C8D-4465-457C-9714-7FFAF4550ACB}" type="slidenum">
              <a:rPr lang="en-US" smtClean="0"/>
              <a:pPr/>
              <a:t>71</a:t>
            </a:fld>
            <a:endParaRPr lang="en-US"/>
          </a:p>
        </p:txBody>
      </p:sp>
      <p:sp>
        <p:nvSpPr>
          <p:cNvPr id="4" name="TextBox 3">
            <a:extLst>
              <a:ext uri="{FF2B5EF4-FFF2-40B4-BE49-F238E27FC236}">
                <a16:creationId xmlns:a16="http://schemas.microsoft.com/office/drawing/2014/main" id="{3261B84C-FF03-41AE-13A9-2E549DBF5D3C}"/>
              </a:ext>
            </a:extLst>
          </p:cNvPr>
          <p:cNvSpPr txBox="1"/>
          <p:nvPr/>
        </p:nvSpPr>
        <p:spPr>
          <a:xfrm>
            <a:off x="841075" y="5865962"/>
            <a:ext cx="9898811"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0F56DC"/>
                </a:solidFill>
                <a:latin typeface="Calibri"/>
                <a:ea typeface="Calibri"/>
                <a:cs typeface="Calibri"/>
                <a:hlinkClick r:id="rId4"/>
              </a:rPr>
              <a:t>https://orise.orau.gov/resources/reacts/documents/medical-aspects-of-radiation-incidents.pdf</a:t>
            </a:r>
            <a:endParaRPr lang="en-US" sz="1600">
              <a:solidFill>
                <a:srgbClr val="000000"/>
              </a:solidFill>
              <a:latin typeface="Calibri"/>
              <a:ea typeface="Calibri"/>
              <a:cs typeface="Calibri"/>
            </a:endParaRPr>
          </a:p>
          <a:p>
            <a:pPr algn="l"/>
            <a:endParaRPr lang="en-US">
              <a:solidFill>
                <a:srgbClr val="000000"/>
              </a:solidFill>
              <a:latin typeface="Calibri" panose="020F0502020204030204" pitchFamily="34" charset="0"/>
              <a:ea typeface="Calibri"/>
              <a:cs typeface="Calibri"/>
            </a:endParaRPr>
          </a:p>
        </p:txBody>
      </p:sp>
    </p:spTree>
    <p:extLst>
      <p:ext uri="{BB962C8B-B14F-4D97-AF65-F5344CB8AC3E}">
        <p14:creationId xmlns:p14="http://schemas.microsoft.com/office/powerpoint/2010/main" val="1930742903"/>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BC85D-4A66-F377-9EFF-66EB208D6737}"/>
              </a:ext>
            </a:extLst>
          </p:cNvPr>
          <p:cNvSpPr>
            <a:spLocks noGrp="1"/>
          </p:cNvSpPr>
          <p:nvPr>
            <p:ph type="title"/>
          </p:nvPr>
        </p:nvSpPr>
        <p:spPr/>
        <p:txBody>
          <a:bodyPr lIns="91440" tIns="45720" rIns="91440" bIns="45720" anchor="b" anchorCtr="0"/>
          <a:lstStyle/>
          <a:p>
            <a:r>
              <a:rPr lang="en-US" sz="3700">
                <a:latin typeface="Calibri"/>
                <a:cs typeface="Calibri"/>
              </a:rPr>
              <a:t>Triage Guidelines Including Radiation Triage Guidelines</a:t>
            </a:r>
          </a:p>
        </p:txBody>
      </p:sp>
      <p:sp>
        <p:nvSpPr>
          <p:cNvPr id="3" name="Text Placeholder 2">
            <a:extLst>
              <a:ext uri="{FF2B5EF4-FFF2-40B4-BE49-F238E27FC236}">
                <a16:creationId xmlns:a16="http://schemas.microsoft.com/office/drawing/2014/main" id="{F0488D4F-B372-3E27-8F3C-312304CD624E}"/>
              </a:ext>
            </a:extLst>
          </p:cNvPr>
          <p:cNvSpPr>
            <a:spLocks noGrp="1"/>
          </p:cNvSpPr>
          <p:nvPr>
            <p:ph idx="1"/>
          </p:nvPr>
        </p:nvSpPr>
        <p:spPr/>
        <p:txBody>
          <a:bodyPr vert="horz" lIns="91440" tIns="45720" rIns="91440" bIns="45720" rtlCol="0" anchor="t">
            <a:normAutofit/>
          </a:bodyPr>
          <a:lstStyle/>
          <a:p>
            <a:pPr marL="455930" indent="-455930"/>
            <a:r>
              <a:rPr lang="en-US" sz="2400" b="0">
                <a:solidFill>
                  <a:schemeClr val="accent4">
                    <a:lumMod val="75000"/>
                  </a:schemeClr>
                </a:solidFill>
                <a:latin typeface="Calibri"/>
                <a:cs typeface="Calibri"/>
              </a:rPr>
              <a:t>REMM</a:t>
            </a:r>
            <a:r>
              <a:rPr lang="en-US" sz="2400" b="0">
                <a:solidFill>
                  <a:srgbClr val="5F5F5F"/>
                </a:solidFill>
                <a:latin typeface="Calibri"/>
                <a:cs typeface="Calibri"/>
              </a:rPr>
              <a:t> provides algorithms for radiation treatment.  Algorithms cover exposure, contamination, and exposure plus contamination situations.  </a:t>
            </a:r>
            <a:endParaRPr lang="en-US" b="0">
              <a:solidFill>
                <a:srgbClr val="5F5F5F"/>
              </a:solidFill>
              <a:ea typeface="Calibri" pitchFamily="34" charset="0"/>
              <a:cs typeface="Calibri" pitchFamily="34" charset="0"/>
            </a:endParaRPr>
          </a:p>
          <a:p>
            <a:pPr marL="455930" indent="-455930"/>
            <a:r>
              <a:rPr lang="en-US" sz="2400" b="0">
                <a:solidFill>
                  <a:srgbClr val="5F5F5F"/>
                </a:solidFill>
                <a:latin typeface="Calibri"/>
                <a:cs typeface="Calibri"/>
              </a:rPr>
              <a:t>Interactive Triage Tool helps clinicians determine appropriate triage categories for patients with radiation, physical, or combined injuries.</a:t>
            </a:r>
            <a:endParaRPr lang="en-US" b="0">
              <a:solidFill>
                <a:srgbClr val="5F5F5F"/>
              </a:solidFill>
              <a:latin typeface="Calibri"/>
              <a:ea typeface="Calibri"/>
              <a:cs typeface="Calibri"/>
            </a:endParaRPr>
          </a:p>
        </p:txBody>
      </p:sp>
      <p:pic>
        <p:nvPicPr>
          <p:cNvPr id="6" name="Picture 5" descr="Radiation Emergency Medical Management (REMM) Logo">
            <a:extLst>
              <a:ext uri="{FF2B5EF4-FFF2-40B4-BE49-F238E27FC236}">
                <a16:creationId xmlns:a16="http://schemas.microsoft.com/office/drawing/2014/main" id="{A65EA26E-EEA9-0A68-B5A8-2A13AFF6988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87369" y="2008187"/>
            <a:ext cx="4216400" cy="1206500"/>
          </a:xfrm>
          <a:prstGeom prst="rect">
            <a:avLst/>
          </a:prstGeom>
        </p:spPr>
      </p:pic>
      <p:pic>
        <p:nvPicPr>
          <p:cNvPr id="7" name="Content Placeholder 5" descr="Radiation Symbol">
            <a:extLst>
              <a:ext uri="{FF2B5EF4-FFF2-40B4-BE49-F238E27FC236}">
                <a16:creationId xmlns:a16="http://schemas.microsoft.com/office/drawing/2014/main" id="{9C72B12A-029E-06BD-27A6-64C4DCAFE3E2}"/>
              </a:ext>
            </a:extLst>
          </p:cNvPr>
          <p:cNvPicPr>
            <a:picLocks noGrp="1" noChangeAspect="1"/>
          </p:cNvPicPr>
          <p:nvPr>
            <p:ph idx="10"/>
          </p:nvPr>
        </p:nvPicPr>
        <p:blipFill>
          <a:blip r:embed="rId4">
            <a:extLst>
              <a:ext uri="{28A0092B-C50C-407E-A947-70E740481C1C}">
                <a14:useLocalDpi xmlns:a14="http://schemas.microsoft.com/office/drawing/2010/main"/>
              </a:ext>
            </a:extLst>
          </a:blip>
          <a:stretch>
            <a:fillRect/>
          </a:stretch>
        </p:blipFill>
        <p:spPr>
          <a:xfrm>
            <a:off x="8605044" y="3300413"/>
            <a:ext cx="781050" cy="790575"/>
          </a:xfrm>
        </p:spPr>
      </p:pic>
      <p:sp>
        <p:nvSpPr>
          <p:cNvPr id="4" name="TextBox 3">
            <a:extLst>
              <a:ext uri="{FF2B5EF4-FFF2-40B4-BE49-F238E27FC236}">
                <a16:creationId xmlns:a16="http://schemas.microsoft.com/office/drawing/2014/main" id="{BD4D4423-20B1-851E-8104-7826B4C3A064}"/>
              </a:ext>
            </a:extLst>
          </p:cNvPr>
          <p:cNvSpPr txBox="1"/>
          <p:nvPr/>
        </p:nvSpPr>
        <p:spPr>
          <a:xfrm>
            <a:off x="366623" y="6254151"/>
            <a:ext cx="508958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solidFill>
                  <a:srgbClr val="0F56DC"/>
                </a:solidFill>
                <a:latin typeface="Calibri" panose="020F0502020204030204" pitchFamily="34" charset="0"/>
                <a:ea typeface="Calibri"/>
                <a:cs typeface="Calibri"/>
                <a:hlinkClick r:id="rId5"/>
              </a:rPr>
              <a:t>https://remm.hhs.gov/radtriage.htm</a:t>
            </a:r>
            <a:endParaRPr lang="en-US"/>
          </a:p>
        </p:txBody>
      </p:sp>
      <p:sp>
        <p:nvSpPr>
          <p:cNvPr id="5" name="Slide Number Placeholder 3">
            <a:extLst>
              <a:ext uri="{FF2B5EF4-FFF2-40B4-BE49-F238E27FC236}">
                <a16:creationId xmlns:a16="http://schemas.microsoft.com/office/drawing/2014/main" id="{E77F1752-3062-1287-88AA-8F49D9CD9629}"/>
              </a:ext>
            </a:extLst>
          </p:cNvPr>
          <p:cNvSpPr>
            <a:spLocks noGrp="1"/>
          </p:cNvSpPr>
          <p:nvPr>
            <p:ph type="sldNum" sz="quarter" idx="12"/>
          </p:nvPr>
        </p:nvSpPr>
        <p:spPr>
          <a:xfrm>
            <a:off x="9305900" y="621823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B38C8D-4465-457C-9714-7FFAF4550ACB}" type="slidenum">
              <a:rPr lang="en-US" smtClean="0"/>
              <a:pPr/>
              <a:t>72</a:t>
            </a:fld>
            <a:endParaRPr lang="en-US"/>
          </a:p>
        </p:txBody>
      </p:sp>
    </p:spTree>
    <p:extLst>
      <p:ext uri="{BB962C8B-B14F-4D97-AF65-F5344CB8AC3E}">
        <p14:creationId xmlns:p14="http://schemas.microsoft.com/office/powerpoint/2010/main" val="3230174715"/>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BC85D-4A66-F377-9EFF-66EB208D6737}"/>
              </a:ext>
            </a:extLst>
          </p:cNvPr>
          <p:cNvSpPr>
            <a:spLocks noGrp="1"/>
          </p:cNvSpPr>
          <p:nvPr>
            <p:ph type="title"/>
          </p:nvPr>
        </p:nvSpPr>
        <p:spPr/>
        <p:txBody>
          <a:bodyPr lIns="91440" tIns="45720" rIns="91440" bIns="45720" anchor="b" anchorCtr="0"/>
          <a:lstStyle/>
          <a:p>
            <a:r>
              <a:rPr lang="en-US" sz="3700">
                <a:latin typeface="Calibri"/>
                <a:ea typeface="Calibri"/>
                <a:cs typeface="Calibri"/>
              </a:rPr>
              <a:t>RITN Acute Radiation Syndrome Treatment Guidelines</a:t>
            </a:r>
          </a:p>
        </p:txBody>
      </p:sp>
      <p:sp>
        <p:nvSpPr>
          <p:cNvPr id="3" name="Text Placeholder 2">
            <a:extLst>
              <a:ext uri="{FF2B5EF4-FFF2-40B4-BE49-F238E27FC236}">
                <a16:creationId xmlns:a16="http://schemas.microsoft.com/office/drawing/2014/main" id="{F0488D4F-B372-3E27-8F3C-312304CD624E}"/>
              </a:ext>
            </a:extLst>
          </p:cNvPr>
          <p:cNvSpPr>
            <a:spLocks noGrp="1"/>
          </p:cNvSpPr>
          <p:nvPr>
            <p:ph idx="1"/>
          </p:nvPr>
        </p:nvSpPr>
        <p:spPr/>
        <p:txBody>
          <a:bodyPr vert="horz" lIns="91440" tIns="45720" rIns="91440" bIns="45720" rtlCol="0" anchor="t">
            <a:normAutofit/>
          </a:bodyPr>
          <a:lstStyle/>
          <a:p>
            <a:pPr marL="456565" indent="-456565"/>
            <a:r>
              <a:rPr lang="en-US" b="0">
                <a:solidFill>
                  <a:schemeClr val="accent4">
                    <a:lumMod val="75000"/>
                  </a:schemeClr>
                </a:solidFill>
                <a:latin typeface="Calibri"/>
                <a:cs typeface="Calibri"/>
              </a:rPr>
              <a:t>Provides</a:t>
            </a:r>
            <a:r>
              <a:rPr lang="en-US" b="0">
                <a:solidFill>
                  <a:srgbClr val="5F5F5F"/>
                </a:solidFill>
                <a:latin typeface="Calibri"/>
                <a:cs typeface="Calibri"/>
              </a:rPr>
              <a:t> guidance on:</a:t>
            </a:r>
            <a:endParaRPr lang="en-US" b="0">
              <a:ea typeface="Calibri" pitchFamily="34" charset="0"/>
              <a:cs typeface="Calibri" pitchFamily="34" charset="0"/>
            </a:endParaRPr>
          </a:p>
          <a:p>
            <a:pPr marL="989965" lvl="1" indent="-380365"/>
            <a:r>
              <a:rPr lang="en-US" sz="3200">
                <a:latin typeface="Calibri"/>
                <a:cs typeface="Calibri"/>
              </a:rPr>
              <a:t>Principles of ARS management</a:t>
            </a:r>
          </a:p>
          <a:p>
            <a:pPr marL="989965" lvl="1" indent="-380365"/>
            <a:r>
              <a:rPr lang="en-US" sz="3200">
                <a:latin typeface="Calibri"/>
                <a:cs typeface="Calibri"/>
              </a:rPr>
              <a:t>Crisis standards of care</a:t>
            </a:r>
          </a:p>
          <a:p>
            <a:pPr marL="989965" lvl="1" indent="-380365"/>
            <a:r>
              <a:rPr lang="en-US" sz="3200">
                <a:latin typeface="Calibri"/>
                <a:cs typeface="Calibri"/>
              </a:rPr>
              <a:t>Casualty triage</a:t>
            </a:r>
          </a:p>
          <a:p>
            <a:pPr marL="989965" lvl="1" indent="-380365"/>
            <a:r>
              <a:rPr lang="en-US" sz="3200">
                <a:latin typeface="Calibri"/>
                <a:cs typeface="Calibri"/>
              </a:rPr>
              <a:t>Stem cell support</a:t>
            </a:r>
          </a:p>
          <a:p>
            <a:pPr marL="456565" indent="-456565"/>
            <a:endParaRPr lang="en-US" sz="2667">
              <a:cs typeface="Calibri" pitchFamily="34" charset="0"/>
            </a:endParaRPr>
          </a:p>
        </p:txBody>
      </p:sp>
      <p:pic>
        <p:nvPicPr>
          <p:cNvPr id="6" name="Content Placeholder 5" descr=" Conceptual Flow of Casualties to a RITN Center">
            <a:extLst>
              <a:ext uri="{FF2B5EF4-FFF2-40B4-BE49-F238E27FC236}">
                <a16:creationId xmlns:a16="http://schemas.microsoft.com/office/drawing/2014/main" id="{8B693E38-A6BF-CAEC-813E-26AE92A5F083}"/>
              </a:ext>
            </a:extLst>
          </p:cNvPr>
          <p:cNvPicPr>
            <a:picLocks noGrp="1" noChangeAspect="1"/>
          </p:cNvPicPr>
          <p:nvPr>
            <p:ph idx="10"/>
          </p:nvPr>
        </p:nvPicPr>
        <p:blipFill>
          <a:blip r:embed="rId3" cstate="email">
            <a:extLst>
              <a:ext uri="{28A0092B-C50C-407E-A947-70E740481C1C}">
                <a14:useLocalDpi xmlns:a14="http://schemas.microsoft.com/office/drawing/2010/main"/>
              </a:ext>
            </a:extLst>
          </a:blip>
          <a:stretch>
            <a:fillRect/>
          </a:stretch>
        </p:blipFill>
        <p:spPr>
          <a:xfrm>
            <a:off x="5657782" y="1907013"/>
            <a:ext cx="5924618" cy="3268156"/>
          </a:xfrm>
        </p:spPr>
      </p:pic>
      <p:sp>
        <p:nvSpPr>
          <p:cNvPr id="4" name="TextBox 3">
            <a:extLst>
              <a:ext uri="{FF2B5EF4-FFF2-40B4-BE49-F238E27FC236}">
                <a16:creationId xmlns:a16="http://schemas.microsoft.com/office/drawing/2014/main" id="{409C89F8-C399-A8FA-2CE6-F08B3C1C9AC5}"/>
              </a:ext>
            </a:extLst>
          </p:cNvPr>
          <p:cNvSpPr txBox="1"/>
          <p:nvPr/>
        </p:nvSpPr>
        <p:spPr>
          <a:xfrm>
            <a:off x="2889848" y="6060056"/>
            <a:ext cx="670703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sz="1200">
              <a:solidFill>
                <a:srgbClr val="000000"/>
              </a:solidFill>
              <a:latin typeface="Calibri" panose="020F0502020204030204" pitchFamily="34" charset="0"/>
              <a:ea typeface="Calibri"/>
              <a:cs typeface="Calibri"/>
            </a:endParaRPr>
          </a:p>
          <a:p>
            <a:r>
              <a:rPr lang="en-US" sz="1200">
                <a:solidFill>
                  <a:srgbClr val="0F56DC"/>
                </a:solidFill>
                <a:latin typeface="Calibri" panose="020F0502020204030204" pitchFamily="34" charset="0"/>
                <a:ea typeface="Calibri"/>
                <a:cs typeface="Calibri"/>
                <a:hlinkClick r:id="rId4"/>
              </a:rPr>
              <a:t>https://remm.hhs.gov/RITN-ARS-Treatment-Guidelines-21Oct-FINAL.pdf</a:t>
            </a:r>
            <a:endParaRPr lang="en-US"/>
          </a:p>
        </p:txBody>
      </p:sp>
      <p:sp>
        <p:nvSpPr>
          <p:cNvPr id="7" name="Slide Number Placeholder 3">
            <a:extLst>
              <a:ext uri="{FF2B5EF4-FFF2-40B4-BE49-F238E27FC236}">
                <a16:creationId xmlns:a16="http://schemas.microsoft.com/office/drawing/2014/main" id="{63597D01-9562-2624-9F90-41C6338D22E7}"/>
              </a:ext>
            </a:extLst>
          </p:cNvPr>
          <p:cNvSpPr>
            <a:spLocks noGrp="1"/>
          </p:cNvSpPr>
          <p:nvPr>
            <p:ph type="sldNum" sz="quarter" idx="12"/>
          </p:nvPr>
        </p:nvSpPr>
        <p:spPr>
          <a:xfrm>
            <a:off x="9305900" y="621823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B38C8D-4465-457C-9714-7FFAF4550ACB}" type="slidenum">
              <a:rPr lang="en-US" dirty="0" smtClean="0"/>
              <a:pPr/>
              <a:t>73</a:t>
            </a:fld>
            <a:endParaRPr lang="en-US"/>
          </a:p>
        </p:txBody>
      </p:sp>
    </p:spTree>
    <p:extLst>
      <p:ext uri="{BB962C8B-B14F-4D97-AF65-F5344CB8AC3E}">
        <p14:creationId xmlns:p14="http://schemas.microsoft.com/office/powerpoint/2010/main" val="12556221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ECB05-9088-B5C6-14AF-45AD5E4AD611}"/>
              </a:ext>
            </a:extLst>
          </p:cNvPr>
          <p:cNvSpPr>
            <a:spLocks noGrp="1"/>
          </p:cNvSpPr>
          <p:nvPr>
            <p:ph type="title"/>
          </p:nvPr>
        </p:nvSpPr>
        <p:spPr/>
        <p:txBody>
          <a:bodyPr lIns="91440" tIns="45720" rIns="91440" bIns="45720" anchor="b" anchorCtr="0"/>
          <a:lstStyle/>
          <a:p>
            <a:r>
              <a:rPr lang="en-US" sz="3700">
                <a:latin typeface="Calibri"/>
                <a:cs typeface="Calibri"/>
              </a:rPr>
              <a:t>Exposure and Symptom Triage (EAST) Tool to Assess Radiation Exposure After a Nuclear Detonation</a:t>
            </a:r>
          </a:p>
        </p:txBody>
      </p:sp>
      <p:sp>
        <p:nvSpPr>
          <p:cNvPr id="3" name="Content Placeholder 2">
            <a:extLst>
              <a:ext uri="{FF2B5EF4-FFF2-40B4-BE49-F238E27FC236}">
                <a16:creationId xmlns:a16="http://schemas.microsoft.com/office/drawing/2014/main" id="{2579E3FA-ED5A-B534-9CB3-BACABE8A7EF0}"/>
              </a:ext>
            </a:extLst>
          </p:cNvPr>
          <p:cNvSpPr>
            <a:spLocks noGrp="1"/>
          </p:cNvSpPr>
          <p:nvPr>
            <p:ph idx="1"/>
          </p:nvPr>
        </p:nvSpPr>
        <p:spPr/>
        <p:txBody>
          <a:bodyPr vert="horz" wrap="square" lIns="91440" tIns="45720" rIns="91440" bIns="45720" numCol="1" rtlCol="0" anchor="t" anchorCtr="0" compatLnSpc="1">
            <a:prstTxWarp prst="textNoShape">
              <a:avLst/>
            </a:prstTxWarp>
            <a:noAutofit/>
          </a:bodyPr>
          <a:lstStyle/>
          <a:p>
            <a:pPr marL="456565" indent="-456565">
              <a:spcBef>
                <a:spcPts val="0"/>
              </a:spcBef>
            </a:pPr>
            <a:r>
              <a:rPr lang="en-US" sz="2000" b="0">
                <a:solidFill>
                  <a:schemeClr val="accent4">
                    <a:lumMod val="75000"/>
                  </a:schemeClr>
                </a:solidFill>
                <a:latin typeface="Calibri"/>
                <a:cs typeface="Calibri"/>
              </a:rPr>
              <a:t>This proposed tool has not been validated in a real-world radiation incident.</a:t>
            </a:r>
            <a:endParaRPr lang="en-US" sz="2000" b="0">
              <a:solidFill>
                <a:schemeClr val="accent4">
                  <a:lumMod val="75000"/>
                </a:schemeClr>
              </a:solidFill>
              <a:latin typeface="Calibri"/>
              <a:ea typeface="Calibri"/>
              <a:cs typeface="Calibri"/>
            </a:endParaRPr>
          </a:p>
          <a:p>
            <a:pPr marL="456565" indent="-456565">
              <a:buFont typeface="Wingdings" panose="020B0604020202020204" pitchFamily="34" charset="0"/>
              <a:buChar char="§"/>
            </a:pPr>
            <a:r>
              <a:rPr lang="en-US" sz="2000" b="0">
                <a:solidFill>
                  <a:schemeClr val="accent4">
                    <a:lumMod val="75000"/>
                  </a:schemeClr>
                </a:solidFill>
                <a:latin typeface="Calibri"/>
                <a:cs typeface="Calibri"/>
              </a:rPr>
              <a:t>It is not "binary" with respect to triage decision; it is more of a risk matrix than a decision tool.</a:t>
            </a:r>
            <a:endParaRPr lang="en-US" sz="2000" b="0">
              <a:solidFill>
                <a:schemeClr val="accent4">
                  <a:lumMod val="75000"/>
                </a:schemeClr>
              </a:solidFill>
              <a:latin typeface="Calibri"/>
              <a:ea typeface="Calibri"/>
              <a:cs typeface="Calibri"/>
            </a:endParaRPr>
          </a:p>
          <a:p>
            <a:pPr marL="456565" indent="-456565">
              <a:buFont typeface="Wingdings" panose="020B0604020202020204" pitchFamily="34" charset="0"/>
              <a:buChar char="§"/>
            </a:pPr>
            <a:r>
              <a:rPr lang="en-US" sz="2000" b="0">
                <a:solidFill>
                  <a:schemeClr val="accent4">
                    <a:lumMod val="75000"/>
                  </a:schemeClr>
                </a:solidFill>
                <a:latin typeface="Calibri"/>
                <a:cs typeface="Calibri"/>
              </a:rPr>
              <a:t>It has limited predictive value compared to serial absolute lymphocyte counts and definitive </a:t>
            </a:r>
            <a:r>
              <a:rPr lang="en-US" sz="2000" b="0" err="1">
                <a:solidFill>
                  <a:schemeClr val="accent4">
                    <a:lumMod val="75000"/>
                  </a:schemeClr>
                </a:solidFill>
                <a:latin typeface="Calibri"/>
                <a:cs typeface="Calibri"/>
              </a:rPr>
              <a:t>biodosimetry</a:t>
            </a:r>
            <a:r>
              <a:rPr lang="en-US" sz="2000" b="0">
                <a:solidFill>
                  <a:schemeClr val="accent4">
                    <a:lumMod val="75000"/>
                  </a:schemeClr>
                </a:solidFill>
                <a:latin typeface="Calibri"/>
                <a:cs typeface="Calibri"/>
              </a:rPr>
              <a:t> tests, but it</a:t>
            </a:r>
            <a:endParaRPr lang="en-US" sz="2000" b="0">
              <a:solidFill>
                <a:schemeClr val="accent4">
                  <a:lumMod val="75000"/>
                </a:schemeClr>
              </a:solidFill>
              <a:latin typeface="Calibri"/>
              <a:ea typeface="Calibri"/>
              <a:cs typeface="Calibri"/>
            </a:endParaRPr>
          </a:p>
          <a:p>
            <a:pPr marL="989965" lvl="1" indent="-380365"/>
            <a:r>
              <a:rPr lang="en-US" sz="2000">
                <a:latin typeface="Calibri"/>
                <a:cs typeface="Calibri"/>
              </a:rPr>
              <a:t>Is better than "ad hoc" decisions</a:t>
            </a:r>
            <a:endParaRPr lang="en-US" sz="2000">
              <a:latin typeface="Calibri"/>
              <a:ea typeface="Calibri"/>
              <a:cs typeface="Calibri"/>
            </a:endParaRPr>
          </a:p>
          <a:p>
            <a:pPr marL="989965" lvl="1" indent="-380365"/>
            <a:r>
              <a:rPr lang="en-US" sz="2000">
                <a:latin typeface="Calibri"/>
                <a:cs typeface="Calibri"/>
              </a:rPr>
              <a:t>Provides planning and implementation structure</a:t>
            </a:r>
            <a:endParaRPr lang="en-US" sz="2000">
              <a:latin typeface="Calibri"/>
              <a:ea typeface="Calibri"/>
              <a:cs typeface="Calibri"/>
            </a:endParaRPr>
          </a:p>
          <a:p>
            <a:pPr marL="989965" lvl="1" indent="-380365"/>
            <a:r>
              <a:rPr lang="en-US" sz="2000">
                <a:latin typeface="Calibri"/>
                <a:cs typeface="Calibri"/>
              </a:rPr>
              <a:t>Provides a level of fairness and consistency</a:t>
            </a:r>
            <a:endParaRPr lang="en-US" sz="2000">
              <a:latin typeface="Calibri"/>
              <a:ea typeface="Calibri"/>
              <a:cs typeface="Calibri"/>
            </a:endParaRPr>
          </a:p>
          <a:p>
            <a:pPr marL="609600" lvl="1" indent="0">
              <a:buNone/>
            </a:pPr>
            <a:endParaRPr lang="en-US" sz="2400">
              <a:ea typeface="Calibri" panose="020F0502020204030204" pitchFamily="34" charset="0"/>
              <a:cs typeface="Calibri"/>
            </a:endParaRPr>
          </a:p>
        </p:txBody>
      </p:sp>
      <p:pic>
        <p:nvPicPr>
          <p:cNvPr id="7" name="Content Placeholder 6" descr="Exposure and Symptom Triage (EAST) Tool to Assess Radiation Exposure After a Nuclear Detonation">
            <a:extLst>
              <a:ext uri="{FF2B5EF4-FFF2-40B4-BE49-F238E27FC236}">
                <a16:creationId xmlns:a16="http://schemas.microsoft.com/office/drawing/2014/main" id="{5F71D2A2-A290-2491-F3E6-69E05C9D80A6}"/>
              </a:ext>
            </a:extLst>
          </p:cNvPr>
          <p:cNvPicPr>
            <a:picLocks noGrp="1" noChangeAspect="1"/>
          </p:cNvPicPr>
          <p:nvPr>
            <p:ph idx="10"/>
          </p:nvPr>
        </p:nvPicPr>
        <p:blipFill>
          <a:blip r:embed="rId3"/>
          <a:stretch>
            <a:fillRect/>
          </a:stretch>
        </p:blipFill>
        <p:spPr>
          <a:xfrm>
            <a:off x="6157804" y="1794484"/>
            <a:ext cx="5762362" cy="3785347"/>
          </a:xfrm>
        </p:spPr>
      </p:pic>
      <p:sp>
        <p:nvSpPr>
          <p:cNvPr id="5" name="TextBox 4">
            <a:extLst>
              <a:ext uri="{FF2B5EF4-FFF2-40B4-BE49-F238E27FC236}">
                <a16:creationId xmlns:a16="http://schemas.microsoft.com/office/drawing/2014/main" id="{14426F36-0192-522E-41B0-2C520588D074}"/>
              </a:ext>
            </a:extLst>
          </p:cNvPr>
          <p:cNvSpPr txBox="1"/>
          <p:nvPr/>
        </p:nvSpPr>
        <p:spPr>
          <a:xfrm>
            <a:off x="1531188" y="6340415"/>
            <a:ext cx="657764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u="sng">
                <a:solidFill>
                  <a:srgbClr val="0F56DC"/>
                </a:solidFill>
                <a:latin typeface="Calibri" panose="020F0502020204030204" pitchFamily="34" charset="0"/>
                <a:ea typeface="Calibri"/>
                <a:cs typeface="Calibri"/>
                <a:hlinkClick r:id="rId4"/>
              </a:rPr>
              <a:t>https://remm.hhs.gov/EAST-tool-notes.htm</a:t>
            </a:r>
            <a:endParaRPr lang="en-US"/>
          </a:p>
        </p:txBody>
      </p:sp>
      <p:sp>
        <p:nvSpPr>
          <p:cNvPr id="4" name="Slide Number Placeholder 3">
            <a:extLst>
              <a:ext uri="{FF2B5EF4-FFF2-40B4-BE49-F238E27FC236}">
                <a16:creationId xmlns:a16="http://schemas.microsoft.com/office/drawing/2014/main" id="{B35A278D-B16A-CFE9-DF5E-01E5031139C3}"/>
              </a:ext>
            </a:extLst>
          </p:cNvPr>
          <p:cNvSpPr>
            <a:spLocks noGrp="1"/>
          </p:cNvSpPr>
          <p:nvPr>
            <p:ph type="sldNum" sz="quarter" idx="12"/>
          </p:nvPr>
        </p:nvSpPr>
        <p:spPr>
          <a:xfrm>
            <a:off x="9448800" y="6218238"/>
            <a:ext cx="2743200" cy="365125"/>
          </a:xfrm>
          <a:prstGeom prst="rect">
            <a:avLst/>
          </a:prstGeom>
        </p:spPr>
        <p:txBody>
          <a:bodyPr/>
          <a:lstStyle/>
          <a:p>
            <a:fld id="{2EB38C8D-4465-457C-9714-7FFAF4550ACB}" type="slidenum">
              <a:rPr lang="en-US" dirty="0" smtClean="0"/>
              <a:pPr/>
              <a:t>74</a:t>
            </a:fld>
            <a:endParaRPr lang="en-US"/>
          </a:p>
        </p:txBody>
      </p:sp>
    </p:spTree>
    <p:extLst>
      <p:ext uri="{BB962C8B-B14F-4D97-AF65-F5344CB8AC3E}">
        <p14:creationId xmlns:p14="http://schemas.microsoft.com/office/powerpoint/2010/main" val="3270568414"/>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ECB05-9088-B5C6-14AF-45AD5E4AD611}"/>
              </a:ext>
            </a:extLst>
          </p:cNvPr>
          <p:cNvSpPr>
            <a:spLocks noGrp="1"/>
          </p:cNvSpPr>
          <p:nvPr>
            <p:ph type="title"/>
          </p:nvPr>
        </p:nvSpPr>
        <p:spPr/>
        <p:txBody>
          <a:bodyPr lIns="91440" tIns="45720" rIns="91440" bIns="45720" anchor="b" anchorCtr="0"/>
          <a:lstStyle/>
          <a:p>
            <a:r>
              <a:rPr lang="en-US" sz="3700">
                <a:latin typeface="Calibri"/>
                <a:cs typeface="Calibri"/>
              </a:rPr>
              <a:t>NCRP, No. 161: Mangement of Persons Contaminated With Radionuclides</a:t>
            </a:r>
          </a:p>
        </p:txBody>
      </p:sp>
      <p:sp>
        <p:nvSpPr>
          <p:cNvPr id="3" name="Content Placeholder 2">
            <a:extLst>
              <a:ext uri="{FF2B5EF4-FFF2-40B4-BE49-F238E27FC236}">
                <a16:creationId xmlns:a16="http://schemas.microsoft.com/office/drawing/2014/main" id="{2579E3FA-ED5A-B534-9CB3-BACABE8A7EF0}"/>
              </a:ext>
            </a:extLst>
          </p:cNvPr>
          <p:cNvSpPr>
            <a:spLocks noGrp="1"/>
          </p:cNvSpPr>
          <p:nvPr>
            <p:ph idx="1"/>
          </p:nvPr>
        </p:nvSpPr>
        <p:spPr/>
        <p:txBody>
          <a:bodyPr vert="horz" lIns="91440" tIns="45720" rIns="91440" bIns="45720" rtlCol="0" anchor="t">
            <a:normAutofit/>
          </a:bodyPr>
          <a:lstStyle/>
          <a:p>
            <a:pPr marL="456565" indent="-456565">
              <a:spcBef>
                <a:spcPts val="0"/>
              </a:spcBef>
            </a:pPr>
            <a:r>
              <a:rPr lang="en-US" sz="2800" b="0">
                <a:solidFill>
                  <a:schemeClr val="accent4">
                    <a:lumMod val="75000"/>
                  </a:schemeClr>
                </a:solidFill>
                <a:latin typeface="Calibri"/>
                <a:cs typeface="Calibri"/>
              </a:rPr>
              <a:t>The</a:t>
            </a:r>
            <a:r>
              <a:rPr lang="en-US" sz="2800" b="0">
                <a:solidFill>
                  <a:srgbClr val="5F5F5F"/>
                </a:solidFill>
                <a:latin typeface="Calibri"/>
                <a:cs typeface="Calibri"/>
              </a:rPr>
              <a:t> focus of this report is on the medical management of individuals exposed to and potentially contaminated with radionuclides.</a:t>
            </a:r>
            <a:endParaRPr lang="en-US" sz="2800" b="0">
              <a:solidFill>
                <a:srgbClr val="5F5F5F"/>
              </a:solidFill>
              <a:latin typeface="Calibri"/>
              <a:ea typeface="Calibri"/>
              <a:cs typeface="Calibri"/>
            </a:endParaRPr>
          </a:p>
        </p:txBody>
      </p:sp>
      <p:pic>
        <p:nvPicPr>
          <p:cNvPr id="1026" name="Picture 2" descr="NCRP No. 161: Management of Persons Contaminated With Radionuclides">
            <a:extLst>
              <a:ext uri="{FF2B5EF4-FFF2-40B4-BE49-F238E27FC236}">
                <a16:creationId xmlns:a16="http://schemas.microsoft.com/office/drawing/2014/main" id="{5B3955C3-68CD-3D1B-9395-09D6CA6BAB8B}"/>
              </a:ext>
            </a:extLst>
          </p:cNvPr>
          <p:cNvPicPr>
            <a:picLocks noGrp="1" noChangeAspect="1" noChangeArrowheads="1"/>
          </p:cNvPicPr>
          <p:nvPr>
            <p:ph idx="10"/>
          </p:nvPr>
        </p:nvPicPr>
        <p:blipFill>
          <a:blip r:embed="rId3" cstate="email">
            <a:extLst>
              <a:ext uri="{28A0092B-C50C-407E-A947-70E740481C1C}">
                <a14:useLocalDpi xmlns:a14="http://schemas.microsoft.com/office/drawing/2010/main"/>
              </a:ext>
            </a:extLst>
          </a:blip>
          <a:stretch>
            <a:fillRect/>
          </a:stretch>
        </p:blipFill>
        <p:spPr bwMode="auto">
          <a:xfrm>
            <a:off x="7968326" y="1166475"/>
            <a:ext cx="2957994" cy="441324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FB8B1EF-F9E0-6F5F-FDB2-C2A4E22B58F9}"/>
              </a:ext>
            </a:extLst>
          </p:cNvPr>
          <p:cNvSpPr txBox="1"/>
          <p:nvPr/>
        </p:nvSpPr>
        <p:spPr>
          <a:xfrm>
            <a:off x="625415" y="5693434"/>
            <a:ext cx="724618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0F56DC"/>
                </a:solidFill>
                <a:latin typeface="Calibri" panose="020F0502020204030204" pitchFamily="34" charset="0"/>
                <a:ea typeface="Calibri"/>
                <a:cs typeface="Calibri"/>
                <a:hlinkClick r:id="rId4"/>
              </a:rPr>
              <a:t>https://ncrponline.org/shop/reports/report-no-161-i-management-of-persons-contaminated-with-radionuclides-handbook/</a:t>
            </a:r>
            <a:endParaRPr lang="en-US" sz="1200">
              <a:solidFill>
                <a:srgbClr val="000000"/>
              </a:solidFill>
              <a:latin typeface="Calibri" panose="020F0502020204030204" pitchFamily="34" charset="0"/>
              <a:ea typeface="Calibri"/>
              <a:cs typeface="Calibri"/>
            </a:endParaRPr>
          </a:p>
          <a:p>
            <a:endParaRPr lang="en-US" sz="1200">
              <a:solidFill>
                <a:srgbClr val="000000"/>
              </a:solidFill>
              <a:latin typeface="Calibri" panose="020F0502020204030204" pitchFamily="34" charset="0"/>
              <a:ea typeface="Calibri"/>
              <a:cs typeface="Calibri"/>
            </a:endParaRPr>
          </a:p>
          <a:p>
            <a:pPr algn="l"/>
            <a:endParaRPr lang="en-US">
              <a:solidFill>
                <a:srgbClr val="000000"/>
              </a:solidFill>
              <a:latin typeface="Calibri" panose="020F0502020204030204" pitchFamily="34" charset="0"/>
              <a:ea typeface="Calibri"/>
              <a:cs typeface="Calibri"/>
            </a:endParaRPr>
          </a:p>
        </p:txBody>
      </p:sp>
      <p:sp>
        <p:nvSpPr>
          <p:cNvPr id="4" name="Slide Number Placeholder 3">
            <a:extLst>
              <a:ext uri="{FF2B5EF4-FFF2-40B4-BE49-F238E27FC236}">
                <a16:creationId xmlns:a16="http://schemas.microsoft.com/office/drawing/2014/main" id="{B35A278D-B16A-CFE9-DF5E-01E5031139C3}"/>
              </a:ext>
            </a:extLst>
          </p:cNvPr>
          <p:cNvSpPr>
            <a:spLocks noGrp="1"/>
          </p:cNvSpPr>
          <p:nvPr>
            <p:ph type="sldNum" sz="quarter" idx="12"/>
          </p:nvPr>
        </p:nvSpPr>
        <p:spPr>
          <a:xfrm>
            <a:off x="9448800" y="6218238"/>
            <a:ext cx="2743200" cy="365125"/>
          </a:xfrm>
          <a:prstGeom prst="rect">
            <a:avLst/>
          </a:prstGeom>
        </p:spPr>
        <p:txBody>
          <a:bodyPr/>
          <a:lstStyle/>
          <a:p>
            <a:fld id="{2EB38C8D-4465-457C-9714-7FFAF4550ACB}" type="slidenum">
              <a:rPr lang="en-US" smtClean="0"/>
              <a:pPr/>
              <a:t>75</a:t>
            </a:fld>
            <a:endParaRPr lang="en-US"/>
          </a:p>
        </p:txBody>
      </p:sp>
    </p:spTree>
    <p:extLst>
      <p:ext uri="{BB962C8B-B14F-4D97-AF65-F5344CB8AC3E}">
        <p14:creationId xmlns:p14="http://schemas.microsoft.com/office/powerpoint/2010/main" val="1793814632"/>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BC85D-4A66-F377-9EFF-66EB208D6737}"/>
              </a:ext>
            </a:extLst>
          </p:cNvPr>
          <p:cNvSpPr>
            <a:spLocks noGrp="1"/>
          </p:cNvSpPr>
          <p:nvPr>
            <p:ph type="title"/>
          </p:nvPr>
        </p:nvSpPr>
        <p:spPr/>
        <p:txBody>
          <a:bodyPr lIns="91440" tIns="45720" rIns="91440" bIns="45720" anchor="b" anchorCtr="0"/>
          <a:lstStyle/>
          <a:p>
            <a:r>
              <a:rPr lang="en-US" sz="3700">
                <a:latin typeface="Calibri"/>
                <a:cs typeface="Calibri"/>
              </a:rPr>
              <a:t>Mass Burn Event Overview</a:t>
            </a:r>
          </a:p>
        </p:txBody>
      </p:sp>
      <p:sp>
        <p:nvSpPr>
          <p:cNvPr id="3" name="Text Placeholder 2">
            <a:extLst>
              <a:ext uri="{FF2B5EF4-FFF2-40B4-BE49-F238E27FC236}">
                <a16:creationId xmlns:a16="http://schemas.microsoft.com/office/drawing/2014/main" id="{F0488D4F-B372-3E27-8F3C-312304CD624E}"/>
              </a:ext>
            </a:extLst>
          </p:cNvPr>
          <p:cNvSpPr>
            <a:spLocks noGrp="1"/>
          </p:cNvSpPr>
          <p:nvPr>
            <p:ph idx="1"/>
          </p:nvPr>
        </p:nvSpPr>
        <p:spPr/>
        <p:txBody>
          <a:bodyPr vert="horz" lIns="91440" tIns="45720" rIns="91440" bIns="45720" rtlCol="0" anchor="t">
            <a:normAutofit lnSpcReduction="10000"/>
          </a:bodyPr>
          <a:lstStyle/>
          <a:p>
            <a:pPr marL="455930" indent="-455930"/>
            <a:r>
              <a:rPr lang="en-US" sz="2200" b="0">
                <a:solidFill>
                  <a:schemeClr val="accent4">
                    <a:lumMod val="75000"/>
                  </a:schemeClr>
                </a:solidFill>
                <a:latin typeface="Calibri"/>
                <a:cs typeface="Calibri"/>
              </a:rPr>
              <a:t>This</a:t>
            </a:r>
            <a:r>
              <a:rPr lang="en-US" sz="2200" b="0">
                <a:solidFill>
                  <a:srgbClr val="5F5F5F"/>
                </a:solidFill>
                <a:latin typeface="Calibri"/>
                <a:cs typeface="Calibri"/>
              </a:rPr>
              <a:t> document provides guidance for healthcare coalitions, burn centers, state public health preparedness professionals, healthcare entities, and other stakeholders planning for a burn mass casualty incident (BMCI).</a:t>
            </a:r>
            <a:endParaRPr lang="en-US" sz="2200" b="0">
              <a:latin typeface="Calibri"/>
              <a:cs typeface="Calibri"/>
            </a:endParaRPr>
          </a:p>
          <a:p>
            <a:pPr marL="455930" indent="-455930"/>
            <a:r>
              <a:rPr lang="en-US" sz="2200" b="0">
                <a:solidFill>
                  <a:schemeClr val="accent4">
                    <a:lumMod val="75000"/>
                  </a:schemeClr>
                </a:solidFill>
                <a:latin typeface="Calibri"/>
                <a:cs typeface="Calibri"/>
              </a:rPr>
              <a:t>This document identifies the key roles of state and local responders, and those of the American Burn Association (ABA) and the U.S. Department of Health and Human Services (HHS) Administration for Strategic for Preparedness and Response (ASPR) during a BMCI.  </a:t>
            </a:r>
          </a:p>
          <a:p>
            <a:pPr marL="609600" lvl="1" indent="0">
              <a:buNone/>
            </a:pPr>
            <a:endParaRPr lang="en-US" sz="2400">
              <a:cs typeface="Calibri"/>
            </a:endParaRPr>
          </a:p>
        </p:txBody>
      </p:sp>
      <p:pic>
        <p:nvPicPr>
          <p:cNvPr id="1030" name="Picture 6" descr="ASPR TRACIE | Healthcare Emergency Preparedness Information Gateway Logo">
            <a:extLst>
              <a:ext uri="{FF2B5EF4-FFF2-40B4-BE49-F238E27FC236}">
                <a16:creationId xmlns:a16="http://schemas.microsoft.com/office/drawing/2014/main" id="{1E983F49-80BC-1E38-0EBD-618A09A7EF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9509" y="2251505"/>
            <a:ext cx="4533900" cy="17399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2B659FE-D127-2FC0-7FD8-C13C31BA160E}"/>
              </a:ext>
            </a:extLst>
          </p:cNvPr>
          <p:cNvSpPr txBox="1"/>
          <p:nvPr/>
        </p:nvSpPr>
        <p:spPr>
          <a:xfrm>
            <a:off x="2738886" y="6146321"/>
            <a:ext cx="767750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solidFill>
                  <a:srgbClr val="0F56DC"/>
                </a:solidFill>
                <a:latin typeface="Calibri" panose="020F0502020204030204" pitchFamily="34" charset="0"/>
                <a:ea typeface="Calibri"/>
                <a:cs typeface="Calibri"/>
                <a:hlinkClick r:id="rId4"/>
              </a:rPr>
              <a:t>https://files.asprtracie.hhs.gov/documents/aspr-aba-oem-mass-burn-event-overview.pdf</a:t>
            </a:r>
            <a:endParaRPr lang="en-US"/>
          </a:p>
        </p:txBody>
      </p:sp>
      <p:sp>
        <p:nvSpPr>
          <p:cNvPr id="4" name="Slide Number Placeholder 3">
            <a:extLst>
              <a:ext uri="{FF2B5EF4-FFF2-40B4-BE49-F238E27FC236}">
                <a16:creationId xmlns:a16="http://schemas.microsoft.com/office/drawing/2014/main" id="{D7CA46DD-EEBC-FB2D-93AB-A445D1C0EF96}"/>
              </a:ext>
            </a:extLst>
          </p:cNvPr>
          <p:cNvSpPr>
            <a:spLocks noGrp="1"/>
          </p:cNvSpPr>
          <p:nvPr>
            <p:ph type="sldNum" sz="quarter" idx="12"/>
          </p:nvPr>
        </p:nvSpPr>
        <p:spPr>
          <a:xfrm>
            <a:off x="9305900" y="6218236"/>
            <a:ext cx="2743200" cy="365125"/>
          </a:xfrm>
          <a:prstGeom prst="rect">
            <a:avLst/>
          </a:prstGeom>
        </p:spPr>
        <p:txBody>
          <a:bodyPr/>
          <a:lstStyle/>
          <a:p>
            <a:fld id="{2EB38C8D-4465-457C-9714-7FFAF4550ACB}" type="slidenum">
              <a:rPr lang="en-US" smtClean="0"/>
              <a:pPr/>
              <a:t>76</a:t>
            </a:fld>
            <a:endParaRPr lang="en-US"/>
          </a:p>
        </p:txBody>
      </p:sp>
    </p:spTree>
    <p:extLst>
      <p:ext uri="{BB962C8B-B14F-4D97-AF65-F5344CB8AC3E}">
        <p14:creationId xmlns:p14="http://schemas.microsoft.com/office/powerpoint/2010/main" val="304670777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CA034-8BE0-C3A2-688F-10B4E34F8170}"/>
              </a:ext>
            </a:extLst>
          </p:cNvPr>
          <p:cNvSpPr>
            <a:spLocks noGrp="1"/>
          </p:cNvSpPr>
          <p:nvPr>
            <p:ph type="title"/>
          </p:nvPr>
        </p:nvSpPr>
        <p:spPr/>
        <p:txBody>
          <a:bodyPr lIns="91440" tIns="45720" rIns="91440" bIns="45720" anchor="b" anchorCtr="0"/>
          <a:lstStyle/>
          <a:p>
            <a:r>
              <a:rPr lang="en-US" sz="3700">
                <a:latin typeface="Calibri"/>
                <a:ea typeface="Calibri"/>
                <a:cs typeface="Calibri"/>
              </a:rPr>
              <a:t>Questions regarding SMC?</a:t>
            </a:r>
          </a:p>
        </p:txBody>
      </p:sp>
      <p:sp>
        <p:nvSpPr>
          <p:cNvPr id="5" name="Slide Number Placeholder 3">
            <a:extLst>
              <a:ext uri="{FF2B5EF4-FFF2-40B4-BE49-F238E27FC236}">
                <a16:creationId xmlns:a16="http://schemas.microsoft.com/office/drawing/2014/main" id="{F4D75FE8-DF15-0F45-BEFE-6B9D4557E349}"/>
              </a:ext>
            </a:extLst>
          </p:cNvPr>
          <p:cNvSpPr>
            <a:spLocks noGrp="1"/>
          </p:cNvSpPr>
          <p:nvPr>
            <p:ph type="sldNum" sz="quarter" idx="12"/>
          </p:nvPr>
        </p:nvSpPr>
        <p:spPr>
          <a:xfrm>
            <a:off x="9305900" y="621823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B38C8D-4465-457C-9714-7FFAF4550ACB}" type="slidenum">
              <a:rPr lang="en-US" smtClean="0"/>
              <a:pPr/>
              <a:t>77</a:t>
            </a:fld>
            <a:endParaRPr lang="en-US"/>
          </a:p>
        </p:txBody>
      </p:sp>
    </p:spTree>
    <p:extLst>
      <p:ext uri="{BB962C8B-B14F-4D97-AF65-F5344CB8AC3E}">
        <p14:creationId xmlns:p14="http://schemas.microsoft.com/office/powerpoint/2010/main" val="225099761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2" y="3657600"/>
            <a:ext cx="11059884" cy="1162051"/>
          </a:xfrm>
        </p:spPr>
        <p:txBody>
          <a:bodyPr vert="horz" lIns="121920" tIns="60960" rIns="121920" bIns="60960" rtlCol="0" anchor="b">
            <a:normAutofit/>
          </a:bodyPr>
          <a:lstStyle/>
          <a:p>
            <a:r>
              <a:rPr lang="en-US">
                <a:latin typeface="Calibri"/>
                <a:cs typeface="Calibri"/>
              </a:rPr>
              <a:t>Re-entry</a:t>
            </a:r>
          </a:p>
        </p:txBody>
      </p:sp>
      <p:sp>
        <p:nvSpPr>
          <p:cNvPr id="6" name="Text Placeholder 5"/>
          <p:cNvSpPr>
            <a:spLocks noGrp="1"/>
          </p:cNvSpPr>
          <p:nvPr>
            <p:ph type="body" idx="1"/>
          </p:nvPr>
        </p:nvSpPr>
        <p:spPr>
          <a:xfrm>
            <a:off x="609601" y="4818668"/>
            <a:ext cx="10363200" cy="1650585"/>
          </a:xfrm>
        </p:spPr>
        <p:txBody>
          <a:bodyPr>
            <a:normAutofit/>
          </a:bodyPr>
          <a:lstStyle/>
          <a:p>
            <a:r>
              <a:rPr lang="en-US"/>
              <a:t>Phase: Intermediate / Late</a:t>
            </a:r>
          </a:p>
          <a:p>
            <a:r>
              <a:rPr lang="en-US"/>
              <a:t>Objective: Recovery</a:t>
            </a:r>
          </a:p>
          <a:p>
            <a:r>
              <a:rPr lang="en-US"/>
              <a:t>Functional Area: Risk Communication / Radiation Health Assessment</a:t>
            </a:r>
          </a:p>
        </p:txBody>
      </p:sp>
    </p:spTree>
    <p:extLst>
      <p:ext uri="{BB962C8B-B14F-4D97-AF65-F5344CB8AC3E}">
        <p14:creationId xmlns:p14="http://schemas.microsoft.com/office/powerpoint/2010/main" val="4171308924"/>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61029-7BFE-C1E4-4F3F-80673498BE4D}"/>
              </a:ext>
            </a:extLst>
          </p:cNvPr>
          <p:cNvSpPr>
            <a:spLocks noGrp="1"/>
          </p:cNvSpPr>
          <p:nvPr>
            <p:ph type="title"/>
          </p:nvPr>
        </p:nvSpPr>
        <p:spPr>
          <a:xfrm>
            <a:off x="1317978" y="1113016"/>
            <a:ext cx="10162823" cy="732895"/>
          </a:xfrm>
        </p:spPr>
        <p:txBody>
          <a:bodyPr>
            <a:normAutofit fontScale="90000"/>
          </a:bodyPr>
          <a:lstStyle/>
          <a:p>
            <a:r>
              <a:rPr lang="en-US" sz="3700" b="1">
                <a:solidFill>
                  <a:srgbClr val="0039A6"/>
                </a:solidFill>
                <a:latin typeface="Calibri"/>
                <a:ea typeface="Calibri"/>
                <a:cs typeface="Calibri"/>
              </a:rPr>
              <a:t>Response Objectives, Functions, and Activities Re-entry</a:t>
            </a:r>
            <a:endParaRPr lang="en-US" sz="3733" b="1">
              <a:solidFill>
                <a:srgbClr val="0039A6"/>
              </a:solidFill>
              <a:latin typeface="Calibri" pitchFamily="34" charset="0"/>
            </a:endParaRPr>
          </a:p>
        </p:txBody>
      </p:sp>
      <p:sp>
        <p:nvSpPr>
          <p:cNvPr id="3" name="Slide Number Placeholder 2">
            <a:extLst>
              <a:ext uri="{FF2B5EF4-FFF2-40B4-BE49-F238E27FC236}">
                <a16:creationId xmlns:a16="http://schemas.microsoft.com/office/drawing/2014/main" id="{B257B64A-FB02-126E-758F-C9AF5310E72C}"/>
              </a:ext>
            </a:extLst>
          </p:cNvPr>
          <p:cNvSpPr>
            <a:spLocks noGrp="1"/>
          </p:cNvSpPr>
          <p:nvPr>
            <p:ph type="sldNum" sz="quarter" idx="12"/>
          </p:nvPr>
        </p:nvSpPr>
        <p:spPr/>
        <p:txBody>
          <a:bodyPr/>
          <a:lstStyle/>
          <a:p>
            <a:fld id="{2EB38C8D-4465-457C-9714-7FFAF4550ACB}" type="slidenum">
              <a:rPr lang="en-US" smtClean="0"/>
              <a:t>79</a:t>
            </a:fld>
            <a:endParaRPr lang="en-US"/>
          </a:p>
        </p:txBody>
      </p:sp>
      <p:pic>
        <p:nvPicPr>
          <p:cNvPr id="8" name="Picture 7" descr="Intermediate phase, recovery activities: re-entry.">
            <a:extLst>
              <a:ext uri="{FF2B5EF4-FFF2-40B4-BE49-F238E27FC236}">
                <a16:creationId xmlns:a16="http://schemas.microsoft.com/office/drawing/2014/main" id="{833CF1B8-3137-9556-57C0-CB4CD01F01EA}"/>
              </a:ext>
            </a:extLst>
          </p:cNvPr>
          <p:cNvPicPr>
            <a:picLocks noChangeAspect="1"/>
          </p:cNvPicPr>
          <p:nvPr/>
        </p:nvPicPr>
        <p:blipFill>
          <a:blip r:embed="rId3"/>
          <a:stretch>
            <a:fillRect/>
          </a:stretch>
        </p:blipFill>
        <p:spPr>
          <a:xfrm>
            <a:off x="0" y="2831"/>
            <a:ext cx="12191999" cy="6895883"/>
          </a:xfrm>
          <a:prstGeom prst="rect">
            <a:avLst/>
          </a:prstGeom>
        </p:spPr>
      </p:pic>
      <p:sp>
        <p:nvSpPr>
          <p:cNvPr id="6" name="Rectangle 5" descr="Intermediate phase recovery activity:  re-entry">
            <a:extLst>
              <a:ext uri="{FF2B5EF4-FFF2-40B4-BE49-F238E27FC236}">
                <a16:creationId xmlns:a16="http://schemas.microsoft.com/office/drawing/2014/main" id="{028E37A9-5122-31FC-5EEA-3C99AD32C4CD}"/>
              </a:ext>
            </a:extLst>
          </p:cNvPr>
          <p:cNvSpPr/>
          <p:nvPr/>
        </p:nvSpPr>
        <p:spPr>
          <a:xfrm>
            <a:off x="9128571" y="3239151"/>
            <a:ext cx="3064728" cy="1427543"/>
          </a:xfrm>
          <a:prstGeom prst="rect">
            <a:avLst/>
          </a:prstGeom>
          <a:noFill/>
          <a:ln w="63500">
            <a:solidFill>
              <a:srgbClr val="F927EA"/>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6986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7A388-268F-93DD-D41E-C06EE4C2BA58}"/>
              </a:ext>
            </a:extLst>
          </p:cNvPr>
          <p:cNvSpPr>
            <a:spLocks noGrp="1"/>
          </p:cNvSpPr>
          <p:nvPr>
            <p:ph type="title"/>
          </p:nvPr>
        </p:nvSpPr>
        <p:spPr/>
        <p:txBody>
          <a:bodyPr vert="horz" lIns="121920" tIns="60960" rIns="121920" bIns="60960" rtlCol="0" anchor="b" anchorCtr="0">
            <a:normAutofit/>
          </a:bodyPr>
          <a:lstStyle/>
          <a:p>
            <a:r>
              <a:rPr lang="en-US" sz="3700">
                <a:latin typeface="Calibri"/>
                <a:cs typeface="Calibri"/>
              </a:rPr>
              <a:t>Background: Dose Assessment</a:t>
            </a:r>
            <a:endParaRPr lang="en-US"/>
          </a:p>
        </p:txBody>
      </p:sp>
      <p:sp>
        <p:nvSpPr>
          <p:cNvPr id="3" name="Text Placeholder 2">
            <a:extLst>
              <a:ext uri="{FF2B5EF4-FFF2-40B4-BE49-F238E27FC236}">
                <a16:creationId xmlns:a16="http://schemas.microsoft.com/office/drawing/2014/main" id="{211960CE-A457-6C49-5B3E-B77C230613E1}"/>
              </a:ext>
            </a:extLst>
          </p:cNvPr>
          <p:cNvSpPr>
            <a:spLocks noGrp="1"/>
          </p:cNvSpPr>
          <p:nvPr>
            <p:ph type="body" sz="quarter" idx="10"/>
          </p:nvPr>
        </p:nvSpPr>
        <p:spPr/>
        <p:txBody>
          <a:bodyPr vert="horz" wrap="square" lIns="91440" tIns="45720" rIns="91440" bIns="45720" numCol="1" rtlCol="0" anchor="t" anchorCtr="0" compatLnSpc="1">
            <a:prstTxWarp prst="textNoShape">
              <a:avLst/>
            </a:prstTxWarp>
            <a:noAutofit/>
          </a:bodyPr>
          <a:lstStyle/>
          <a:p>
            <a:pPr marL="456565" indent="-456565"/>
            <a:r>
              <a:rPr lang="en-US" sz="2400">
                <a:latin typeface="Calibri"/>
                <a:cs typeface="Calibri"/>
              </a:rPr>
              <a:t>Dose assessment is performed to assess the radiological impact of a release of radioactive materials throughout all phases of a radiation emergency. </a:t>
            </a:r>
            <a:endParaRPr lang="en-US" sz="2400">
              <a:cs typeface="Calibri" panose="020F0502020204030204"/>
            </a:endParaRPr>
          </a:p>
          <a:p>
            <a:pPr marL="1523365" lvl="2" indent="-304165"/>
            <a:r>
              <a:rPr lang="en-US" sz="2400">
                <a:latin typeface="Calibri"/>
                <a:cs typeface="Calibri"/>
              </a:rPr>
              <a:t>Location of the radiologically affected area</a:t>
            </a:r>
          </a:p>
          <a:p>
            <a:pPr marL="1523365" lvl="2" indent="-304165"/>
            <a:r>
              <a:rPr lang="en-US" sz="2400">
                <a:latin typeface="Calibri"/>
                <a:cs typeface="Calibri"/>
              </a:rPr>
              <a:t>Amount and type of radioactive materials</a:t>
            </a:r>
          </a:p>
          <a:p>
            <a:pPr marL="1523365" lvl="2" indent="-304165"/>
            <a:r>
              <a:rPr lang="en-US" sz="2400">
                <a:latin typeface="Calibri"/>
                <a:cs typeface="Calibri"/>
              </a:rPr>
              <a:t>Radiation doses to be received by responders and the public</a:t>
            </a:r>
          </a:p>
          <a:p>
            <a:pPr marL="989965" lvl="1" indent="-380365"/>
            <a:r>
              <a:rPr lang="en-US" sz="2400">
                <a:latin typeface="Calibri"/>
                <a:cs typeface="Calibri"/>
              </a:rPr>
              <a:t>Dose assessment results are used for two main purposes:</a:t>
            </a:r>
          </a:p>
          <a:p>
            <a:pPr marL="1523365" lvl="2" indent="-304165"/>
            <a:r>
              <a:rPr lang="en-US" sz="2400">
                <a:latin typeface="Calibri"/>
                <a:cs typeface="Calibri"/>
              </a:rPr>
              <a:t>Determine appropriate protective actions for responders and the public.</a:t>
            </a:r>
            <a:endParaRPr lang="en-US" sz="2400">
              <a:cs typeface="Calibri" panose="020F0502020204030204"/>
            </a:endParaRPr>
          </a:p>
          <a:p>
            <a:pPr marL="1523365" lvl="2" indent="-304165"/>
            <a:r>
              <a:rPr lang="en-US" sz="2400">
                <a:latin typeface="Calibri"/>
                <a:cs typeface="Calibri"/>
              </a:rPr>
              <a:t>Identify appropriate medical treatment for exposed and contaminated individuals.   </a:t>
            </a:r>
          </a:p>
          <a:p>
            <a:pPr marL="2132965" lvl="3" indent="-304165"/>
            <a:r>
              <a:rPr lang="en-US" sz="2400" b="1">
                <a:latin typeface="Calibri"/>
                <a:cs typeface="Calibri"/>
              </a:rPr>
              <a:t>Especially in high-exposure scenarios, treatment success depends on accurate estimates of dose received.</a:t>
            </a:r>
            <a:endParaRPr lang="en-US" sz="2400">
              <a:cs typeface="Calibri" panose="020F0502020204030204" pitchFamily="34" charset="0"/>
            </a:endParaRPr>
          </a:p>
          <a:p>
            <a:pPr marL="457200" lvl="1" indent="0">
              <a:buNone/>
            </a:pPr>
            <a:endParaRPr lang="en-US" sz="2650">
              <a:latin typeface="Calibri"/>
              <a:cs typeface="Calibri"/>
            </a:endParaRPr>
          </a:p>
          <a:p>
            <a:pPr marL="456565" indent="-456565"/>
            <a:endParaRPr lang="en-US">
              <a:latin typeface="Calibri"/>
              <a:cs typeface="Calibri"/>
            </a:endParaRPr>
          </a:p>
          <a:p>
            <a:pPr marL="456565" indent="-456565"/>
            <a:endParaRPr lang="en-US">
              <a:latin typeface="Calibri"/>
              <a:cs typeface="Calibri"/>
            </a:endParaRPr>
          </a:p>
        </p:txBody>
      </p:sp>
      <p:sp>
        <p:nvSpPr>
          <p:cNvPr id="5" name="Slide Number Placeholder 3">
            <a:extLst>
              <a:ext uri="{FF2B5EF4-FFF2-40B4-BE49-F238E27FC236}">
                <a16:creationId xmlns:a16="http://schemas.microsoft.com/office/drawing/2014/main" id="{62CCCCB9-7D70-975A-FC5D-AC999C60EC4C}"/>
              </a:ext>
            </a:extLst>
          </p:cNvPr>
          <p:cNvSpPr>
            <a:spLocks noGrp="1"/>
          </p:cNvSpPr>
          <p:nvPr>
            <p:ph type="sldNum" sz="quarter" idx="12"/>
          </p:nvPr>
        </p:nvSpPr>
        <p:spPr>
          <a:xfrm>
            <a:off x="9305900" y="6218236"/>
            <a:ext cx="2743200" cy="365125"/>
          </a:xfrm>
          <a:prstGeom prst="rect">
            <a:avLst/>
          </a:prstGeom>
        </p:spPr>
        <p:txBody>
          <a:bodyPr/>
          <a:lstStyle>
            <a:lvl1pPr algn="r">
              <a:defRPr sz="1200">
                <a:solidFill>
                  <a:schemeClr val="tx1">
                    <a:lumMod val="50000"/>
                  </a:schemeClr>
                </a:solidFill>
                <a:latin typeface="Calibri" panose="020F0502020204030204" pitchFamily="34" charset="0"/>
                <a:cs typeface="Calibri" panose="020F0502020204030204" pitchFamily="34" charset="0"/>
              </a:defRPr>
            </a:lvl1pPr>
          </a:lstStyle>
          <a:p>
            <a:pPr>
              <a:defRPr/>
            </a:pPr>
            <a:fld id="{2EB38C8D-4465-457C-9714-7FFAF4550ACB}" type="slidenum">
              <a:rPr lang="en-US" smtClean="0"/>
              <a:pPr>
                <a:defRPr/>
              </a:pPr>
              <a:t>8</a:t>
            </a:fld>
            <a:endParaRPr lang="en-US"/>
          </a:p>
        </p:txBody>
      </p:sp>
    </p:spTree>
    <p:extLst>
      <p:ext uri="{BB962C8B-B14F-4D97-AF65-F5344CB8AC3E}">
        <p14:creationId xmlns:p14="http://schemas.microsoft.com/office/powerpoint/2010/main" val="2153893501"/>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D95EB-E792-927D-FB3B-BBA91BBB526F}"/>
              </a:ext>
            </a:extLst>
          </p:cNvPr>
          <p:cNvSpPr>
            <a:spLocks noGrp="1"/>
          </p:cNvSpPr>
          <p:nvPr>
            <p:ph type="title"/>
          </p:nvPr>
        </p:nvSpPr>
        <p:spPr/>
        <p:txBody>
          <a:bodyPr lIns="91440" tIns="45720" rIns="91440" bIns="45720" anchor="b" anchorCtr="0"/>
          <a:lstStyle/>
          <a:p>
            <a:r>
              <a:rPr lang="en-US" sz="3700">
                <a:latin typeface="Calibri"/>
                <a:ea typeface="Calibri"/>
                <a:cs typeface="Calibri"/>
              </a:rPr>
              <a:t>Re-entry Learning Objectives</a:t>
            </a:r>
          </a:p>
        </p:txBody>
      </p:sp>
      <p:sp>
        <p:nvSpPr>
          <p:cNvPr id="3" name="Text Placeholder 2">
            <a:extLst>
              <a:ext uri="{FF2B5EF4-FFF2-40B4-BE49-F238E27FC236}">
                <a16:creationId xmlns:a16="http://schemas.microsoft.com/office/drawing/2014/main" id="{8294387E-2BB1-80FE-7CA3-8C7A4F236702}"/>
              </a:ext>
            </a:extLst>
          </p:cNvPr>
          <p:cNvSpPr>
            <a:spLocks noGrp="1"/>
          </p:cNvSpPr>
          <p:nvPr>
            <p:ph type="body" sz="quarter" idx="10"/>
          </p:nvPr>
        </p:nvSpPr>
        <p:spPr/>
        <p:txBody>
          <a:bodyPr vert="horz" lIns="91440" tIns="45720" rIns="91440" bIns="45720" rtlCol="0" anchor="t">
            <a:normAutofit/>
          </a:bodyPr>
          <a:lstStyle/>
          <a:p>
            <a:pPr marL="456565" indent="-456565"/>
            <a:r>
              <a:rPr lang="en-US" sz="3200">
                <a:solidFill>
                  <a:srgbClr val="5F5F5F"/>
                </a:solidFill>
              </a:rPr>
              <a:t>Define re-entry (as distinguished from relocation or return).</a:t>
            </a:r>
            <a:endParaRPr lang="en-US" sz="3200">
              <a:cs typeface="Calibri"/>
            </a:endParaRPr>
          </a:p>
          <a:p>
            <a:pPr marL="456565" indent="-456565"/>
            <a:r>
              <a:rPr lang="en-US" sz="3200">
                <a:solidFill>
                  <a:srgbClr val="5F5F5F"/>
                </a:solidFill>
              </a:rPr>
              <a:t>Describe circumstances in which re-entry may be appropriate.</a:t>
            </a:r>
            <a:endParaRPr lang="en-US" sz="3200">
              <a:solidFill>
                <a:srgbClr val="5F5F5F"/>
              </a:solidFill>
              <a:ea typeface="Calibri"/>
              <a:cs typeface="Calibri"/>
            </a:endParaRPr>
          </a:p>
          <a:p>
            <a:pPr marL="456565" indent="-456565"/>
            <a:r>
              <a:rPr lang="en-US" sz="3200">
                <a:solidFill>
                  <a:srgbClr val="5F5F5F"/>
                </a:solidFill>
              </a:rPr>
              <a:t>Identify communications strategies that can be used to facilitate re-entry.</a:t>
            </a:r>
            <a:endParaRPr lang="en-US" sz="3200">
              <a:solidFill>
                <a:srgbClr val="5F5F5F"/>
              </a:solidFill>
              <a:ea typeface="Calibri"/>
              <a:cs typeface="Calibri"/>
            </a:endParaRPr>
          </a:p>
          <a:p>
            <a:pPr marL="0" indent="0">
              <a:buNone/>
            </a:pPr>
            <a:endParaRPr lang="en-US">
              <a:solidFill>
                <a:srgbClr val="5F5F5F"/>
              </a:solidFill>
            </a:endParaRPr>
          </a:p>
        </p:txBody>
      </p:sp>
      <p:sp>
        <p:nvSpPr>
          <p:cNvPr id="5" name="Slide Number Placeholder 3">
            <a:extLst>
              <a:ext uri="{FF2B5EF4-FFF2-40B4-BE49-F238E27FC236}">
                <a16:creationId xmlns:a16="http://schemas.microsoft.com/office/drawing/2014/main" id="{E980E818-6C4A-0B3F-C8F6-9BD4791F4C4E}"/>
              </a:ext>
            </a:extLst>
          </p:cNvPr>
          <p:cNvSpPr>
            <a:spLocks noGrp="1"/>
          </p:cNvSpPr>
          <p:nvPr>
            <p:ph type="sldNum" sz="quarter" idx="12"/>
          </p:nvPr>
        </p:nvSpPr>
        <p:spPr>
          <a:xfrm>
            <a:off x="9305900" y="621823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B38C8D-4465-457C-9714-7FFAF4550ACB}" type="slidenum">
              <a:rPr lang="en-US" smtClean="0"/>
              <a:pPr/>
              <a:t>80</a:t>
            </a:fld>
            <a:endParaRPr lang="en-US"/>
          </a:p>
        </p:txBody>
      </p:sp>
    </p:spTree>
    <p:extLst>
      <p:ext uri="{BB962C8B-B14F-4D97-AF65-F5344CB8AC3E}">
        <p14:creationId xmlns:p14="http://schemas.microsoft.com/office/powerpoint/2010/main" val="3640165381"/>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D95EB-E792-927D-FB3B-BBA91BBB526F}"/>
              </a:ext>
            </a:extLst>
          </p:cNvPr>
          <p:cNvSpPr>
            <a:spLocks noGrp="1"/>
          </p:cNvSpPr>
          <p:nvPr>
            <p:ph type="title"/>
          </p:nvPr>
        </p:nvSpPr>
        <p:spPr/>
        <p:txBody>
          <a:bodyPr lIns="91440" tIns="45720" rIns="91440" bIns="45720" anchor="b" anchorCtr="0"/>
          <a:lstStyle/>
          <a:p>
            <a:r>
              <a:rPr lang="en-US" sz="3700">
                <a:latin typeface="Calibri"/>
                <a:ea typeface="Calibri"/>
                <a:cs typeface="Calibri"/>
              </a:rPr>
              <a:t>Re-entry Relationships</a:t>
            </a:r>
            <a:endParaRPr lang="en-US"/>
          </a:p>
        </p:txBody>
      </p:sp>
      <p:sp>
        <p:nvSpPr>
          <p:cNvPr id="3" name="Text Placeholder 2">
            <a:extLst>
              <a:ext uri="{FF2B5EF4-FFF2-40B4-BE49-F238E27FC236}">
                <a16:creationId xmlns:a16="http://schemas.microsoft.com/office/drawing/2014/main" id="{8294387E-2BB1-80FE-7CA3-8C7A4F236702}"/>
              </a:ext>
            </a:extLst>
          </p:cNvPr>
          <p:cNvSpPr>
            <a:spLocks noGrp="1"/>
          </p:cNvSpPr>
          <p:nvPr>
            <p:ph type="body" sz="quarter" idx="10"/>
          </p:nvPr>
        </p:nvSpPr>
        <p:spPr/>
        <p:txBody>
          <a:bodyPr vert="horz" wrap="square" lIns="91440" tIns="45720" rIns="91440" bIns="45720" numCol="1" rtlCol="0" anchor="t" anchorCtr="0" compatLnSpc="1">
            <a:prstTxWarp prst="textNoShape">
              <a:avLst/>
            </a:prstTxWarp>
            <a:noAutofit/>
          </a:bodyPr>
          <a:lstStyle/>
          <a:p>
            <a:pPr marL="456565" indent="-456565">
              <a:buClr>
                <a:srgbClr val="541900"/>
              </a:buClr>
              <a:buSzPct val="70000"/>
            </a:pPr>
            <a:r>
              <a:rPr lang="en-US" sz="2800" b="1">
                <a:solidFill>
                  <a:srgbClr val="5F5F5F"/>
                </a:solidFill>
                <a:latin typeface="Calibri"/>
                <a:cs typeface="Calibri"/>
              </a:rPr>
              <a:t>Prerequisites</a:t>
            </a:r>
            <a:endParaRPr lang="en-US" sz="2800">
              <a:latin typeface="Calibri"/>
              <a:cs typeface="Calibri"/>
            </a:endParaRPr>
          </a:p>
          <a:p>
            <a:pPr marL="989965" lvl="1" indent="-380365"/>
            <a:r>
              <a:rPr lang="en-US" sz="2800">
                <a:solidFill>
                  <a:srgbClr val="5F5F5F"/>
                </a:solidFill>
                <a:latin typeface="Calibri"/>
                <a:cs typeface="Calibri"/>
              </a:rPr>
              <a:t>Field measurements and dose estimation to determine stay times</a:t>
            </a:r>
          </a:p>
          <a:p>
            <a:pPr marL="989965" lvl="1" indent="-380365"/>
            <a:r>
              <a:rPr lang="en-US" sz="2800">
                <a:solidFill>
                  <a:srgbClr val="5F5F5F"/>
                </a:solidFill>
                <a:latin typeface="Calibri"/>
                <a:ea typeface="Calibri" panose="020F0502020204030204"/>
                <a:cs typeface="Calibri" panose="020F0502020204030204"/>
              </a:rPr>
              <a:t>Identification and prioritization of critical functions/infrastructure </a:t>
            </a:r>
          </a:p>
          <a:p>
            <a:pPr marL="456565" indent="-456565">
              <a:buClr>
                <a:srgbClr val="541900"/>
              </a:buClr>
              <a:buSzPct val="70000"/>
            </a:pPr>
            <a:r>
              <a:rPr lang="en-US" sz="2800" b="1">
                <a:solidFill>
                  <a:srgbClr val="5F5F5F"/>
                </a:solidFill>
                <a:latin typeface="Calibri"/>
                <a:cs typeface="Calibri"/>
              </a:rPr>
              <a:t>Concurrencies</a:t>
            </a:r>
            <a:endParaRPr lang="en-US" sz="2800" b="1">
              <a:solidFill>
                <a:srgbClr val="5F5F5F"/>
              </a:solidFill>
              <a:latin typeface="Calibri"/>
              <a:ea typeface="Calibri"/>
              <a:cs typeface="Calibri"/>
            </a:endParaRPr>
          </a:p>
          <a:p>
            <a:pPr marL="989965" lvl="1" indent="-380365"/>
            <a:r>
              <a:rPr lang="en-US" sz="2800">
                <a:solidFill>
                  <a:srgbClr val="5F5F5F"/>
                </a:solidFill>
                <a:latin typeface="Calibri"/>
                <a:cs typeface="Calibri"/>
              </a:rPr>
              <a:t>Dose assessment</a:t>
            </a:r>
          </a:p>
          <a:p>
            <a:pPr marL="989965" lvl="1" indent="-380365"/>
            <a:r>
              <a:rPr lang="en-US" sz="2800">
                <a:solidFill>
                  <a:srgbClr val="5F5F5F"/>
                </a:solidFill>
                <a:latin typeface="Calibri"/>
                <a:cs typeface="Calibri"/>
              </a:rPr>
              <a:t>Food/water safety</a:t>
            </a:r>
          </a:p>
          <a:p>
            <a:pPr marL="989965" lvl="1" indent="-380365"/>
            <a:r>
              <a:rPr lang="en-US" sz="2800">
                <a:solidFill>
                  <a:srgbClr val="5F5F5F"/>
                </a:solidFill>
                <a:latin typeface="Calibri"/>
                <a:cs typeface="Calibri"/>
              </a:rPr>
              <a:t>Fatality management</a:t>
            </a:r>
          </a:p>
          <a:p>
            <a:pPr marL="989965" lvl="1" indent="-380365"/>
            <a:r>
              <a:rPr lang="en-US" sz="2800">
                <a:solidFill>
                  <a:srgbClr val="5F5F5F"/>
                </a:solidFill>
                <a:latin typeface="Calibri"/>
                <a:cs typeface="Calibri"/>
              </a:rPr>
              <a:t>Dose reconstruction</a:t>
            </a:r>
          </a:p>
          <a:p>
            <a:pPr marL="989965" lvl="1" indent="-380365"/>
            <a:r>
              <a:rPr lang="en-US" sz="2800">
                <a:solidFill>
                  <a:srgbClr val="5F5F5F"/>
                </a:solidFill>
                <a:latin typeface="Calibri"/>
                <a:cs typeface="Calibri"/>
              </a:rPr>
              <a:t>Monitoring and treatment for late medical effects</a:t>
            </a:r>
          </a:p>
          <a:p>
            <a:pPr marL="0" indent="0">
              <a:buNone/>
            </a:pPr>
            <a:endParaRPr lang="en-US"/>
          </a:p>
          <a:p>
            <a:pPr marL="989965" lvl="1" indent="-380365"/>
            <a:endParaRPr lang="en-US">
              <a:cs typeface="Calibri" panose="020F0502020204030204" pitchFamily="34" charset="0"/>
            </a:endParaRPr>
          </a:p>
        </p:txBody>
      </p:sp>
      <p:sp>
        <p:nvSpPr>
          <p:cNvPr id="5" name="Slide Number Placeholder 3">
            <a:extLst>
              <a:ext uri="{FF2B5EF4-FFF2-40B4-BE49-F238E27FC236}">
                <a16:creationId xmlns:a16="http://schemas.microsoft.com/office/drawing/2014/main" id="{F8AC6017-628D-C3F3-CDD6-B94CE21E7402}"/>
              </a:ext>
            </a:extLst>
          </p:cNvPr>
          <p:cNvSpPr>
            <a:spLocks noGrp="1"/>
          </p:cNvSpPr>
          <p:nvPr>
            <p:ph type="sldNum" sz="quarter" idx="12"/>
          </p:nvPr>
        </p:nvSpPr>
        <p:spPr>
          <a:xfrm>
            <a:off x="9305900" y="621823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B38C8D-4465-457C-9714-7FFAF4550ACB}" type="slidenum">
              <a:rPr lang="en-US" smtClean="0"/>
              <a:pPr/>
              <a:t>81</a:t>
            </a:fld>
            <a:endParaRPr lang="en-US"/>
          </a:p>
        </p:txBody>
      </p:sp>
    </p:spTree>
    <p:extLst>
      <p:ext uri="{BB962C8B-B14F-4D97-AF65-F5344CB8AC3E}">
        <p14:creationId xmlns:p14="http://schemas.microsoft.com/office/powerpoint/2010/main" val="1723781307"/>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D95EB-E792-927D-FB3B-BBA91BBB526F}"/>
              </a:ext>
            </a:extLst>
          </p:cNvPr>
          <p:cNvSpPr>
            <a:spLocks noGrp="1"/>
          </p:cNvSpPr>
          <p:nvPr>
            <p:ph type="title"/>
          </p:nvPr>
        </p:nvSpPr>
        <p:spPr/>
        <p:txBody>
          <a:bodyPr lIns="91440" tIns="45720" rIns="91440" bIns="45720" anchor="b" anchorCtr="0"/>
          <a:lstStyle/>
          <a:p>
            <a:r>
              <a:rPr lang="en-US" sz="3700">
                <a:latin typeface="Calibri"/>
                <a:ea typeface="Calibri"/>
                <a:cs typeface="Calibri"/>
              </a:rPr>
              <a:t>Re-entry Relationships, cont'd.</a:t>
            </a:r>
            <a:endParaRPr lang="en-US"/>
          </a:p>
        </p:txBody>
      </p:sp>
      <p:sp>
        <p:nvSpPr>
          <p:cNvPr id="3" name="Text Placeholder 2">
            <a:extLst>
              <a:ext uri="{FF2B5EF4-FFF2-40B4-BE49-F238E27FC236}">
                <a16:creationId xmlns:a16="http://schemas.microsoft.com/office/drawing/2014/main" id="{8294387E-2BB1-80FE-7CA3-8C7A4F236702}"/>
              </a:ext>
            </a:extLst>
          </p:cNvPr>
          <p:cNvSpPr>
            <a:spLocks noGrp="1"/>
          </p:cNvSpPr>
          <p:nvPr>
            <p:ph type="body" sz="quarter" idx="10"/>
          </p:nvPr>
        </p:nvSpPr>
        <p:spPr/>
        <p:txBody>
          <a:bodyPr vert="horz" lIns="91440" tIns="45720" rIns="91440" bIns="45720" rtlCol="0" anchor="t">
            <a:normAutofit/>
          </a:bodyPr>
          <a:lstStyle/>
          <a:p>
            <a:pPr marL="456565" indent="-456565"/>
            <a:r>
              <a:rPr lang="en-US" sz="3200" b="1">
                <a:latin typeface="Calibri"/>
                <a:cs typeface="Calibri"/>
              </a:rPr>
              <a:t>Dependencies</a:t>
            </a:r>
            <a:endParaRPr lang="en-US" sz="2650">
              <a:latin typeface="Calibri"/>
              <a:cs typeface="Calibri"/>
            </a:endParaRPr>
          </a:p>
          <a:p>
            <a:pPr marL="989965" lvl="1" indent="-380365"/>
            <a:r>
              <a:rPr lang="en-US" sz="2800">
                <a:latin typeface="Calibri"/>
                <a:cs typeface="Calibri"/>
              </a:rPr>
              <a:t>Recovery</a:t>
            </a:r>
          </a:p>
          <a:p>
            <a:pPr marL="1523365" lvl="2" indent="-304165"/>
            <a:r>
              <a:rPr lang="en-US" sz="2800">
                <a:latin typeface="Calibri"/>
                <a:cs typeface="Calibri"/>
              </a:rPr>
              <a:t>No longer responding to an "emergency situation"</a:t>
            </a:r>
          </a:p>
          <a:p>
            <a:pPr marL="1523365" lvl="2" indent="-304165"/>
            <a:r>
              <a:rPr lang="en-US" sz="2800">
                <a:latin typeface="Calibri"/>
                <a:cs typeface="Calibri"/>
              </a:rPr>
              <a:t>Response activities will require people to re-enter to:</a:t>
            </a:r>
          </a:p>
          <a:p>
            <a:pPr marL="2132965" lvl="3" indent="-304165"/>
            <a:r>
              <a:rPr lang="en-US" sz="2800">
                <a:latin typeface="Calibri"/>
                <a:cs typeface="Calibri"/>
              </a:rPr>
              <a:t>Begin environmental remediation efforts (e.g., cleanup, site recovery)</a:t>
            </a:r>
          </a:p>
          <a:p>
            <a:pPr marL="2132965" lvl="3" indent="-304165"/>
            <a:r>
              <a:rPr lang="en-US" sz="2800">
                <a:latin typeface="Calibri"/>
                <a:cs typeface="Calibri"/>
              </a:rPr>
              <a:t>Maintain/restore critical infrastructure</a:t>
            </a:r>
          </a:p>
          <a:p>
            <a:pPr marL="2132965" lvl="3" indent="-304165"/>
            <a:r>
              <a:rPr lang="en-US" sz="2800">
                <a:latin typeface="Calibri"/>
                <a:cs typeface="Calibri"/>
              </a:rPr>
              <a:t>Reestablish routine services</a:t>
            </a:r>
          </a:p>
          <a:p>
            <a:pPr marL="0" indent="0">
              <a:buNone/>
            </a:pPr>
            <a:endParaRPr lang="en-US" sz="2650">
              <a:solidFill>
                <a:schemeClr val="tx1">
                  <a:lumMod val="65000"/>
                  <a:lumOff val="35000"/>
                </a:schemeClr>
              </a:solidFill>
              <a:cs typeface="Calibri"/>
            </a:endParaRPr>
          </a:p>
          <a:p>
            <a:pPr marL="989965" lvl="1" indent="-380365"/>
            <a:endParaRPr lang="en-US">
              <a:cs typeface="Calibri" panose="020F0502020204030204" pitchFamily="34" charset="0"/>
            </a:endParaRPr>
          </a:p>
        </p:txBody>
      </p:sp>
      <p:sp>
        <p:nvSpPr>
          <p:cNvPr id="5" name="Slide Number Placeholder 3">
            <a:extLst>
              <a:ext uri="{FF2B5EF4-FFF2-40B4-BE49-F238E27FC236}">
                <a16:creationId xmlns:a16="http://schemas.microsoft.com/office/drawing/2014/main" id="{26E4D965-3CA5-6D17-17C3-D25B9680B258}"/>
              </a:ext>
            </a:extLst>
          </p:cNvPr>
          <p:cNvSpPr>
            <a:spLocks noGrp="1"/>
          </p:cNvSpPr>
          <p:nvPr>
            <p:ph type="sldNum" sz="quarter" idx="12"/>
          </p:nvPr>
        </p:nvSpPr>
        <p:spPr>
          <a:xfrm>
            <a:off x="9305900" y="621823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B38C8D-4465-457C-9714-7FFAF4550ACB}" type="slidenum">
              <a:rPr lang="en-US" smtClean="0"/>
              <a:pPr/>
              <a:t>82</a:t>
            </a:fld>
            <a:endParaRPr lang="en-US"/>
          </a:p>
        </p:txBody>
      </p:sp>
    </p:spTree>
    <p:extLst>
      <p:ext uri="{BB962C8B-B14F-4D97-AF65-F5344CB8AC3E}">
        <p14:creationId xmlns:p14="http://schemas.microsoft.com/office/powerpoint/2010/main" val="3710918265"/>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3F34A-DF2A-118A-8B02-51D601A13845}"/>
              </a:ext>
            </a:extLst>
          </p:cNvPr>
          <p:cNvSpPr>
            <a:spLocks noGrp="1"/>
          </p:cNvSpPr>
          <p:nvPr>
            <p:ph type="title"/>
          </p:nvPr>
        </p:nvSpPr>
        <p:spPr/>
        <p:txBody>
          <a:bodyPr lIns="91440" tIns="45720" rIns="91440" bIns="45720" anchor="b" anchorCtr="0"/>
          <a:lstStyle/>
          <a:p>
            <a:r>
              <a:rPr lang="en-US" sz="3700">
                <a:latin typeface="Calibri"/>
                <a:ea typeface="Calibri"/>
                <a:cs typeface="Calibri"/>
              </a:rPr>
              <a:t>Background: Re-Entry</a:t>
            </a:r>
            <a:endParaRPr lang="en-US"/>
          </a:p>
        </p:txBody>
      </p:sp>
      <p:sp>
        <p:nvSpPr>
          <p:cNvPr id="3" name="Text Placeholder 2">
            <a:extLst>
              <a:ext uri="{FF2B5EF4-FFF2-40B4-BE49-F238E27FC236}">
                <a16:creationId xmlns:a16="http://schemas.microsoft.com/office/drawing/2014/main" id="{659B6332-C22A-F941-29E5-2A43C6CE812C}"/>
              </a:ext>
            </a:extLst>
          </p:cNvPr>
          <p:cNvSpPr>
            <a:spLocks noGrp="1"/>
          </p:cNvSpPr>
          <p:nvPr>
            <p:ph type="body" sz="quarter" idx="10"/>
          </p:nvPr>
        </p:nvSpPr>
        <p:spPr/>
        <p:txBody>
          <a:bodyPr vert="horz" wrap="square" lIns="91440" tIns="45720" rIns="91440" bIns="45720" numCol="1" rtlCol="0" anchor="t" anchorCtr="0" compatLnSpc="1">
            <a:prstTxWarp prst="textNoShape">
              <a:avLst/>
            </a:prstTxWarp>
            <a:noAutofit/>
          </a:bodyPr>
          <a:lstStyle/>
          <a:p>
            <a:pPr marL="456565" indent="-456565"/>
            <a:r>
              <a:rPr lang="en-US" sz="2800">
                <a:latin typeface="Calibri"/>
                <a:cs typeface="Calibri"/>
              </a:rPr>
              <a:t>The term </a:t>
            </a:r>
            <a:r>
              <a:rPr lang="en-US" sz="2800" b="1">
                <a:latin typeface="Calibri"/>
                <a:cs typeface="Calibri"/>
              </a:rPr>
              <a:t>re-entry</a:t>
            </a:r>
            <a:r>
              <a:rPr lang="en-US" sz="2800">
                <a:latin typeface="Calibri"/>
                <a:cs typeface="Calibri"/>
              </a:rPr>
              <a:t> is used for emergency workers and members of the public going into radiologically contaminated areas, temporarily, under controlled conditions.</a:t>
            </a:r>
          </a:p>
          <a:p>
            <a:pPr marL="456565" indent="-456565"/>
            <a:r>
              <a:rPr lang="en-US" sz="2800">
                <a:latin typeface="Calibri"/>
                <a:cs typeface="Calibri"/>
              </a:rPr>
              <a:t>People will need to re-enter for a variety of reasons, including recovery activities, retrieval of property, security patrol, operation of vital services and, in some cases, care and feeding of farm and other animals.</a:t>
            </a:r>
            <a:endParaRPr lang="en-US" sz="2800">
              <a:cs typeface="Calibri"/>
            </a:endParaRPr>
          </a:p>
          <a:p>
            <a:pPr marL="456565" indent="-456565">
              <a:spcBef>
                <a:spcPts val="0"/>
              </a:spcBef>
            </a:pPr>
            <a:endParaRPr lang="en-US" sz="2400">
              <a:cs typeface="Calibri"/>
            </a:endParaRPr>
          </a:p>
          <a:p>
            <a:pPr marL="0" indent="0">
              <a:buNone/>
            </a:pPr>
            <a:endParaRPr lang="en-US" sz="2800">
              <a:solidFill>
                <a:srgbClr val="5F5F5F"/>
              </a:solidFill>
              <a:latin typeface="Calibri"/>
              <a:cs typeface="Calibri"/>
            </a:endParaRPr>
          </a:p>
          <a:p>
            <a:pPr marL="456565" indent="-456565">
              <a:spcBef>
                <a:spcPts val="0"/>
              </a:spcBef>
            </a:pPr>
            <a:endParaRPr lang="en-US" sz="2800">
              <a:solidFill>
                <a:srgbClr val="5F5F5F"/>
              </a:solidFill>
              <a:latin typeface="Calibri"/>
              <a:cs typeface="Calibri"/>
            </a:endParaRPr>
          </a:p>
          <a:p>
            <a:pPr marL="456565" indent="-456565"/>
            <a:endParaRPr lang="en-US" sz="2800">
              <a:solidFill>
                <a:srgbClr val="5F5F5F"/>
              </a:solidFill>
              <a:latin typeface="Calibri"/>
              <a:cs typeface="Calibri"/>
            </a:endParaRPr>
          </a:p>
          <a:p>
            <a:pPr marL="456565" indent="-456565"/>
            <a:endParaRPr lang="en-US" sz="2800">
              <a:solidFill>
                <a:srgbClr val="5F5F5F"/>
              </a:solidFill>
              <a:latin typeface="Calibri"/>
              <a:cs typeface="Calibri"/>
            </a:endParaRPr>
          </a:p>
          <a:p>
            <a:pPr marL="456565" indent="-456565"/>
            <a:endParaRPr lang="en-US" sz="2700">
              <a:solidFill>
                <a:schemeClr val="accent3">
                  <a:lumMod val="75000"/>
                </a:schemeClr>
              </a:solidFill>
              <a:latin typeface="Calibri"/>
              <a:cs typeface="Calibri"/>
            </a:endParaRPr>
          </a:p>
        </p:txBody>
      </p:sp>
      <p:sp>
        <p:nvSpPr>
          <p:cNvPr id="4" name="Slide Number Placeholder 3">
            <a:extLst>
              <a:ext uri="{FF2B5EF4-FFF2-40B4-BE49-F238E27FC236}">
                <a16:creationId xmlns:a16="http://schemas.microsoft.com/office/drawing/2014/main" id="{39806637-02BE-0207-54CA-E3120D2BEE52}"/>
              </a:ext>
            </a:extLst>
          </p:cNvPr>
          <p:cNvSpPr>
            <a:spLocks noGrp="1"/>
          </p:cNvSpPr>
          <p:nvPr>
            <p:ph type="sldNum" sz="quarter" idx="12"/>
          </p:nvPr>
        </p:nvSpPr>
        <p:spPr>
          <a:xfrm>
            <a:off x="9305900" y="621823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B38C8D-4465-457C-9714-7FFAF4550ACB}" type="slidenum">
              <a:rPr lang="en-US" smtClean="0"/>
              <a:pPr/>
              <a:t>83</a:t>
            </a:fld>
            <a:endParaRPr lang="en-US"/>
          </a:p>
        </p:txBody>
      </p:sp>
    </p:spTree>
    <p:extLst>
      <p:ext uri="{BB962C8B-B14F-4D97-AF65-F5344CB8AC3E}">
        <p14:creationId xmlns:p14="http://schemas.microsoft.com/office/powerpoint/2010/main" val="1684855285"/>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3F34A-DF2A-118A-8B02-51D601A13845}"/>
              </a:ext>
            </a:extLst>
          </p:cNvPr>
          <p:cNvSpPr>
            <a:spLocks noGrp="1"/>
          </p:cNvSpPr>
          <p:nvPr>
            <p:ph type="title"/>
          </p:nvPr>
        </p:nvSpPr>
        <p:spPr/>
        <p:txBody>
          <a:bodyPr lIns="91440" tIns="45720" rIns="91440" bIns="45720" anchor="b" anchorCtr="0"/>
          <a:lstStyle/>
          <a:p>
            <a:r>
              <a:rPr lang="en-US" sz="3700">
                <a:latin typeface="Calibri"/>
                <a:cs typeface="Calibri"/>
              </a:rPr>
              <a:t>Recommended Dose Limits to Temporarily Re-enter an area</a:t>
            </a:r>
            <a:endParaRPr lang="en-US" sz="3700">
              <a:ea typeface="Calibri"/>
              <a:cs typeface="Calibri"/>
            </a:endParaRPr>
          </a:p>
        </p:txBody>
      </p:sp>
      <p:sp>
        <p:nvSpPr>
          <p:cNvPr id="3" name="Text Placeholder 2">
            <a:extLst>
              <a:ext uri="{FF2B5EF4-FFF2-40B4-BE49-F238E27FC236}">
                <a16:creationId xmlns:a16="http://schemas.microsoft.com/office/drawing/2014/main" id="{659B6332-C22A-F941-29E5-2A43C6CE812C}"/>
              </a:ext>
            </a:extLst>
          </p:cNvPr>
          <p:cNvSpPr>
            <a:spLocks noGrp="1"/>
          </p:cNvSpPr>
          <p:nvPr>
            <p:ph type="body" sz="quarter" idx="10"/>
          </p:nvPr>
        </p:nvSpPr>
        <p:spPr/>
        <p:txBody>
          <a:bodyPr vert="horz" wrap="square" lIns="91440" tIns="45720" rIns="91440" bIns="45720" numCol="1" rtlCol="0" anchor="t" anchorCtr="0" compatLnSpc="1">
            <a:prstTxWarp prst="textNoShape">
              <a:avLst/>
            </a:prstTxWarp>
            <a:noAutofit/>
          </a:bodyPr>
          <a:lstStyle/>
          <a:p>
            <a:pPr marL="342900" indent="-342900"/>
            <a:r>
              <a:rPr lang="en-US" sz="2800">
                <a:solidFill>
                  <a:srgbClr val="5F5F5F"/>
                </a:solidFill>
                <a:latin typeface="Calibri"/>
                <a:cs typeface="Calibri"/>
              </a:rPr>
              <a:t>Members of the public</a:t>
            </a:r>
            <a:endParaRPr lang="en-US" sz="2800">
              <a:solidFill>
                <a:srgbClr val="5F5F5F"/>
              </a:solidFill>
              <a:ea typeface="Calibri" panose="020F0502020204030204" pitchFamily="34" charset="0"/>
              <a:cs typeface="Calibri"/>
            </a:endParaRPr>
          </a:p>
          <a:p>
            <a:pPr marL="989965" lvl="1" indent="-380365"/>
            <a:r>
              <a:rPr lang="en-US" sz="2800">
                <a:solidFill>
                  <a:srgbClr val="5F5F5F"/>
                </a:solidFill>
                <a:latin typeface="Calibri"/>
                <a:cs typeface="Calibri"/>
              </a:rPr>
              <a:t>Up to 2 rem (20 mSv) in the first year </a:t>
            </a:r>
            <a:endParaRPr lang="en-US" sz="2800">
              <a:solidFill>
                <a:srgbClr val="5F5F5F"/>
              </a:solidFill>
              <a:ea typeface="Calibri" panose="020F0502020204030204" pitchFamily="34" charset="0"/>
              <a:cs typeface="Calibri"/>
            </a:endParaRPr>
          </a:p>
          <a:p>
            <a:pPr marL="989965" lvl="1" indent="-380365"/>
            <a:r>
              <a:rPr lang="en-US" sz="2800">
                <a:solidFill>
                  <a:srgbClr val="5F5F5F"/>
                </a:solidFill>
                <a:latin typeface="Calibri"/>
                <a:cs typeface="Calibri"/>
              </a:rPr>
              <a:t>Up to 0.5 rem (5 mSv) annual limit in subsequent year</a:t>
            </a:r>
            <a:endParaRPr lang="en-US" sz="2800">
              <a:solidFill>
                <a:srgbClr val="5F5F5F"/>
              </a:solidFill>
              <a:ea typeface="Calibri" panose="020F0502020204030204" pitchFamily="34" charset="0"/>
              <a:cs typeface="Calibri"/>
            </a:endParaRPr>
          </a:p>
          <a:p>
            <a:pPr marL="342900" lvl="1" indent="-342900">
              <a:buClr>
                <a:srgbClr val="005DAA"/>
              </a:buClr>
              <a:buFont typeface="Wingdings" panose="05000000000000000000" pitchFamily="2" charset="2"/>
              <a:buChar char="§"/>
            </a:pPr>
            <a:r>
              <a:rPr lang="en-US" sz="2800">
                <a:solidFill>
                  <a:srgbClr val="5F5F5F"/>
                </a:solidFill>
                <a:latin typeface="Calibri"/>
                <a:cs typeface="Calibri"/>
              </a:rPr>
              <a:t>Responders/Workers</a:t>
            </a:r>
          </a:p>
          <a:p>
            <a:pPr marL="989965" lvl="1" indent="-380365"/>
            <a:r>
              <a:rPr lang="en-US" sz="2800">
                <a:solidFill>
                  <a:srgbClr val="5F5F5F"/>
                </a:solidFill>
                <a:latin typeface="Calibri"/>
                <a:cs typeface="Calibri"/>
              </a:rPr>
              <a:t>Up to 5 rem (50 mSv) per year</a:t>
            </a:r>
            <a:endParaRPr lang="en-US" sz="2800">
              <a:solidFill>
                <a:srgbClr val="5F5F5F"/>
              </a:solidFill>
              <a:latin typeface="Calibri"/>
              <a:ea typeface="Calibri"/>
              <a:cs typeface="Calibri"/>
            </a:endParaRPr>
          </a:p>
          <a:p>
            <a:pPr marL="0" indent="0">
              <a:buNone/>
            </a:pPr>
            <a:endParaRPr lang="en-US" sz="2800">
              <a:solidFill>
                <a:srgbClr val="5F5F5F"/>
              </a:solidFill>
              <a:latin typeface="Calibri"/>
              <a:cs typeface="Calibri"/>
            </a:endParaRPr>
          </a:p>
          <a:p>
            <a:pPr marL="456565" indent="-456565">
              <a:spcBef>
                <a:spcPts val="0"/>
              </a:spcBef>
            </a:pPr>
            <a:endParaRPr lang="en-US" sz="2800">
              <a:solidFill>
                <a:srgbClr val="5F5F5F"/>
              </a:solidFill>
              <a:latin typeface="Calibri"/>
              <a:cs typeface="Calibri"/>
            </a:endParaRPr>
          </a:p>
          <a:p>
            <a:pPr marL="456565" indent="-456565"/>
            <a:endParaRPr lang="en-US" sz="2800">
              <a:solidFill>
                <a:srgbClr val="5F5F5F"/>
              </a:solidFill>
              <a:latin typeface="Calibri"/>
              <a:cs typeface="Calibri"/>
            </a:endParaRPr>
          </a:p>
          <a:p>
            <a:pPr marL="456565" indent="-456565"/>
            <a:endParaRPr lang="en-US" sz="2800">
              <a:solidFill>
                <a:srgbClr val="5F5F5F"/>
              </a:solidFill>
              <a:latin typeface="Calibri"/>
              <a:cs typeface="Calibri"/>
            </a:endParaRPr>
          </a:p>
          <a:p>
            <a:pPr marL="456565" indent="-456565"/>
            <a:endParaRPr lang="en-US" sz="2700">
              <a:solidFill>
                <a:schemeClr val="accent3">
                  <a:lumMod val="75000"/>
                </a:schemeClr>
              </a:solidFill>
              <a:latin typeface="Calibri"/>
              <a:cs typeface="Calibri"/>
            </a:endParaRPr>
          </a:p>
        </p:txBody>
      </p:sp>
      <p:sp>
        <p:nvSpPr>
          <p:cNvPr id="4" name="Slide Number Placeholder 3">
            <a:extLst>
              <a:ext uri="{FF2B5EF4-FFF2-40B4-BE49-F238E27FC236}">
                <a16:creationId xmlns:a16="http://schemas.microsoft.com/office/drawing/2014/main" id="{39806637-02BE-0207-54CA-E3120D2BEE52}"/>
              </a:ext>
            </a:extLst>
          </p:cNvPr>
          <p:cNvSpPr>
            <a:spLocks noGrp="1"/>
          </p:cNvSpPr>
          <p:nvPr>
            <p:ph type="sldNum" sz="quarter" idx="12"/>
          </p:nvPr>
        </p:nvSpPr>
        <p:spPr>
          <a:xfrm>
            <a:off x="9305900" y="621823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B38C8D-4465-457C-9714-7FFAF4550ACB}" type="slidenum">
              <a:rPr lang="en-US" smtClean="0"/>
              <a:pPr/>
              <a:t>84</a:t>
            </a:fld>
            <a:endParaRPr lang="en-US"/>
          </a:p>
        </p:txBody>
      </p:sp>
    </p:spTree>
    <p:extLst>
      <p:ext uri="{BB962C8B-B14F-4D97-AF65-F5344CB8AC3E}">
        <p14:creationId xmlns:p14="http://schemas.microsoft.com/office/powerpoint/2010/main" val="3961578131"/>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B3E6E-40C6-6D1A-F3ED-5CD8D87E79E4}"/>
              </a:ext>
            </a:extLst>
          </p:cNvPr>
          <p:cNvSpPr>
            <a:spLocks noGrp="1"/>
          </p:cNvSpPr>
          <p:nvPr>
            <p:ph type="title"/>
          </p:nvPr>
        </p:nvSpPr>
        <p:spPr/>
        <p:txBody>
          <a:bodyPr lIns="91440" tIns="45720" rIns="91440" bIns="45720" anchor="b" anchorCtr="0"/>
          <a:lstStyle/>
          <a:p>
            <a:r>
              <a:rPr lang="en-US" sz="3700">
                <a:latin typeface="Calibri"/>
                <a:cs typeface="Calibri"/>
              </a:rPr>
              <a:t>Re-entry Partners</a:t>
            </a:r>
            <a:endParaRPr lang="en-US"/>
          </a:p>
        </p:txBody>
      </p:sp>
      <p:sp>
        <p:nvSpPr>
          <p:cNvPr id="3" name="Text Placeholder 2">
            <a:extLst>
              <a:ext uri="{FF2B5EF4-FFF2-40B4-BE49-F238E27FC236}">
                <a16:creationId xmlns:a16="http://schemas.microsoft.com/office/drawing/2014/main" id="{1BFF82AF-7109-506B-D279-61CDC934832D}"/>
              </a:ext>
            </a:extLst>
          </p:cNvPr>
          <p:cNvSpPr>
            <a:spLocks noGrp="1"/>
          </p:cNvSpPr>
          <p:nvPr>
            <p:ph type="body" sz="quarter" idx="10"/>
          </p:nvPr>
        </p:nvSpPr>
        <p:spPr/>
        <p:txBody>
          <a:bodyPr/>
          <a:lstStyle/>
          <a:p>
            <a:pPr marL="456565" indent="-456565"/>
            <a:r>
              <a:rPr lang="en-US" sz="2400">
                <a:latin typeface="Calibri"/>
                <a:cs typeface="Calibri"/>
              </a:rPr>
              <a:t> In addition to public health, these partners may have a role:</a:t>
            </a:r>
            <a:endParaRPr lang="en-US" sz="2400">
              <a:ea typeface="Calibri" panose="020F0502020204030204" pitchFamily="34" charset="0"/>
              <a:cs typeface="Calibri"/>
            </a:endParaRPr>
          </a:p>
          <a:p>
            <a:pPr marL="989965" lvl="1" indent="-380365"/>
            <a:r>
              <a:rPr lang="en-US" sz="2400">
                <a:latin typeface="Calibri"/>
                <a:cs typeface="Calibri"/>
              </a:rPr>
              <a:t>State and local elected officials</a:t>
            </a:r>
            <a:endParaRPr lang="en-US" sz="2400">
              <a:latin typeface="Calibri"/>
              <a:ea typeface="Calibri"/>
              <a:cs typeface="Calibri"/>
            </a:endParaRPr>
          </a:p>
          <a:p>
            <a:pPr marL="989965" lvl="1" indent="-380365"/>
            <a:r>
              <a:rPr lang="en-US" sz="2400">
                <a:latin typeface="Calibri"/>
                <a:cs typeface="Calibri"/>
              </a:rPr>
              <a:t>Federal Radiological Monitoring and Assessment Center (FRMAC)/Advisory Team</a:t>
            </a:r>
            <a:endParaRPr lang="en-US" sz="2400">
              <a:latin typeface="Calibri"/>
              <a:ea typeface="Calibri"/>
              <a:cs typeface="Calibri"/>
            </a:endParaRPr>
          </a:p>
          <a:p>
            <a:pPr marL="989965" lvl="1" indent="-380365"/>
            <a:r>
              <a:rPr lang="en-US" sz="2400">
                <a:latin typeface="Calibri"/>
                <a:cs typeface="Calibri"/>
              </a:rPr>
              <a:t>Environmental Protection Agency (EPA)</a:t>
            </a:r>
            <a:endParaRPr lang="en-US" sz="2400">
              <a:latin typeface="Calibri"/>
              <a:ea typeface="Calibri"/>
              <a:cs typeface="Calibri"/>
            </a:endParaRPr>
          </a:p>
          <a:p>
            <a:pPr marL="989965" lvl="1" indent="-380365"/>
            <a:r>
              <a:rPr lang="en-US" sz="2400">
                <a:latin typeface="Calibri"/>
                <a:cs typeface="Calibri"/>
              </a:rPr>
              <a:t>Federal Emergency Management Agency (FEMA) </a:t>
            </a:r>
            <a:endParaRPr lang="en-US" sz="2400">
              <a:cs typeface="Calibri"/>
            </a:endParaRPr>
          </a:p>
          <a:p>
            <a:pPr marL="989965" lvl="1" indent="-380365"/>
            <a:r>
              <a:rPr lang="en-US" sz="2400">
                <a:latin typeface="Calibri"/>
                <a:cs typeface="Calibri"/>
              </a:rPr>
              <a:t>United States Department of Agriculture (USDA)</a:t>
            </a:r>
            <a:endParaRPr lang="en-US" sz="2400">
              <a:latin typeface="Calibri"/>
              <a:ea typeface="Calibri"/>
              <a:cs typeface="Calibri"/>
            </a:endParaRPr>
          </a:p>
          <a:p>
            <a:pPr marL="989965" lvl="1" indent="-380365"/>
            <a:r>
              <a:rPr lang="en-US" sz="2400">
                <a:latin typeface="Calibri"/>
                <a:cs typeface="Calibri"/>
              </a:rPr>
              <a:t>Radiation control</a:t>
            </a:r>
            <a:endParaRPr lang="en-US" sz="2400">
              <a:latin typeface="Calibri"/>
              <a:ea typeface="Calibri"/>
              <a:cs typeface="Calibri"/>
            </a:endParaRPr>
          </a:p>
          <a:p>
            <a:pPr marL="989965" lvl="1" indent="-380365"/>
            <a:r>
              <a:rPr lang="en-US" sz="2400">
                <a:latin typeface="Calibri"/>
                <a:cs typeface="Calibri"/>
              </a:rPr>
              <a:t>Law enforcement</a:t>
            </a:r>
            <a:endParaRPr lang="en-US" sz="2400">
              <a:latin typeface="Calibri"/>
              <a:ea typeface="Calibri"/>
              <a:cs typeface="Calibri"/>
            </a:endParaRPr>
          </a:p>
          <a:p>
            <a:pPr marL="989965" lvl="1" indent="-380365"/>
            <a:r>
              <a:rPr lang="en-US" sz="2400">
                <a:latin typeface="Calibri"/>
                <a:cs typeface="Calibri"/>
              </a:rPr>
              <a:t>Industry and community stakeholders</a:t>
            </a:r>
            <a:endParaRPr lang="en-US" sz="2400">
              <a:latin typeface="Calibri"/>
              <a:ea typeface="Calibri"/>
              <a:cs typeface="Calibri"/>
            </a:endParaRPr>
          </a:p>
          <a:p>
            <a:pPr marL="0" indent="0">
              <a:buNone/>
            </a:pPr>
            <a:endParaRPr lang="en-US"/>
          </a:p>
          <a:p>
            <a:pPr marL="608965" lvl="1" indent="0">
              <a:buNone/>
            </a:pPr>
            <a:endParaRPr lang="en-US">
              <a:cs typeface="Calibri" panose="020F0502020204030204" pitchFamily="34" charset="0"/>
            </a:endParaRPr>
          </a:p>
          <a:p>
            <a:pPr marL="989965" lvl="1" indent="-380365"/>
            <a:endParaRPr lang="en-US">
              <a:cs typeface="Calibri" panose="020F0502020204030204" pitchFamily="34" charset="0"/>
            </a:endParaRPr>
          </a:p>
          <a:p>
            <a:pPr marL="989965" lvl="1" indent="-380365"/>
            <a:endParaRPr lang="en-US">
              <a:cs typeface="Calibri" panose="020F0502020204030204" pitchFamily="34" charset="0"/>
            </a:endParaRPr>
          </a:p>
        </p:txBody>
      </p:sp>
      <p:sp>
        <p:nvSpPr>
          <p:cNvPr id="5" name="Slide Number Placeholder 3">
            <a:extLst>
              <a:ext uri="{FF2B5EF4-FFF2-40B4-BE49-F238E27FC236}">
                <a16:creationId xmlns:a16="http://schemas.microsoft.com/office/drawing/2014/main" id="{48E52D4E-5EC8-A863-DD14-C4E062A6F883}"/>
              </a:ext>
            </a:extLst>
          </p:cNvPr>
          <p:cNvSpPr>
            <a:spLocks noGrp="1"/>
          </p:cNvSpPr>
          <p:nvPr>
            <p:ph type="sldNum" sz="quarter" idx="12"/>
          </p:nvPr>
        </p:nvSpPr>
        <p:spPr>
          <a:xfrm>
            <a:off x="9305900" y="621823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B38C8D-4465-457C-9714-7FFAF4550ACB}" type="slidenum">
              <a:rPr lang="en-US" smtClean="0"/>
              <a:pPr/>
              <a:t>85</a:t>
            </a:fld>
            <a:endParaRPr lang="en-US"/>
          </a:p>
        </p:txBody>
      </p:sp>
    </p:spTree>
    <p:extLst>
      <p:ext uri="{BB962C8B-B14F-4D97-AF65-F5344CB8AC3E}">
        <p14:creationId xmlns:p14="http://schemas.microsoft.com/office/powerpoint/2010/main" val="21802834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B3E6E-40C6-6D1A-F3ED-5CD8D87E79E4}"/>
              </a:ext>
            </a:extLst>
          </p:cNvPr>
          <p:cNvSpPr>
            <a:spLocks noGrp="1"/>
          </p:cNvSpPr>
          <p:nvPr>
            <p:ph type="title"/>
          </p:nvPr>
        </p:nvSpPr>
        <p:spPr/>
        <p:txBody>
          <a:bodyPr lIns="91440" tIns="45720" rIns="91440" bIns="45720" anchor="b" anchorCtr="0"/>
          <a:lstStyle/>
          <a:p>
            <a:r>
              <a:rPr lang="en-US" sz="3700">
                <a:latin typeface="Calibri"/>
                <a:ea typeface="Calibri"/>
                <a:cs typeface="Calibri"/>
              </a:rPr>
              <a:t>What makes an area eligible for re-entry?</a:t>
            </a:r>
            <a:endParaRPr lang="en-US"/>
          </a:p>
        </p:txBody>
      </p:sp>
      <p:sp>
        <p:nvSpPr>
          <p:cNvPr id="3" name="Text Placeholder 2">
            <a:extLst>
              <a:ext uri="{FF2B5EF4-FFF2-40B4-BE49-F238E27FC236}">
                <a16:creationId xmlns:a16="http://schemas.microsoft.com/office/drawing/2014/main" id="{1BFF82AF-7109-506B-D279-61CDC934832D}"/>
              </a:ext>
            </a:extLst>
          </p:cNvPr>
          <p:cNvSpPr>
            <a:spLocks noGrp="1"/>
          </p:cNvSpPr>
          <p:nvPr>
            <p:ph type="body" sz="quarter" idx="10"/>
          </p:nvPr>
        </p:nvSpPr>
        <p:spPr>
          <a:xfrm>
            <a:off x="609600" y="1500535"/>
            <a:ext cx="10972800" cy="4711883"/>
          </a:xfrm>
        </p:spPr>
        <p:txBody>
          <a:bodyPr vert="horz" lIns="91440" tIns="45720" rIns="91440" bIns="45720" rtlCol="0" anchor="t">
            <a:normAutofit/>
          </a:bodyPr>
          <a:lstStyle/>
          <a:p>
            <a:pPr marL="456565" indent="-456565"/>
            <a:r>
              <a:rPr lang="en-US" sz="2800">
                <a:latin typeface="Calibri"/>
                <a:cs typeface="Calibri"/>
              </a:rPr>
              <a:t>Re-entry involves temporary access to a contaminated area for short durations to conduct specific tasks or gather belongings. </a:t>
            </a:r>
            <a:endParaRPr lang="en-US" sz="2800">
              <a:ea typeface="Calibri" panose="020F0502020204030204" pitchFamily="34" charset="0"/>
              <a:cs typeface="Calibri"/>
            </a:endParaRPr>
          </a:p>
          <a:p>
            <a:pPr marL="456565" indent="-456565"/>
            <a:r>
              <a:rPr lang="en-US" sz="2800">
                <a:latin typeface="Calibri"/>
                <a:cs typeface="Calibri"/>
              </a:rPr>
              <a:t>Re-entry may occur at:</a:t>
            </a:r>
          </a:p>
          <a:p>
            <a:pPr marL="989965" lvl="1" indent="-380365"/>
            <a:r>
              <a:rPr lang="en-US" sz="2800">
                <a:latin typeface="Calibri"/>
                <a:cs typeface="Calibri"/>
              </a:rPr>
              <a:t>Critical infrastructure (e.g., chemical factories, utility stations, water treatment plants,  farms with animals, etc.)</a:t>
            </a:r>
          </a:p>
          <a:p>
            <a:pPr marL="989965" lvl="1" indent="-380365"/>
            <a:r>
              <a:rPr lang="en-US" sz="2800">
                <a:latin typeface="Calibri"/>
                <a:cs typeface="Calibri"/>
              </a:rPr>
              <a:t>Private residences </a:t>
            </a:r>
            <a:endParaRPr lang="en-US" sz="2800">
              <a:ea typeface="Calibri" panose="020F0502020204030204" pitchFamily="34" charset="0"/>
              <a:cs typeface="Calibri"/>
            </a:endParaRPr>
          </a:p>
          <a:p>
            <a:pPr marL="989965" lvl="1" indent="-380365"/>
            <a:endParaRPr lang="en-US" sz="2400">
              <a:ea typeface="Calibri" panose="020F0502020204030204"/>
              <a:cs typeface="Calibri" panose="020F0502020204030204"/>
            </a:endParaRPr>
          </a:p>
          <a:p>
            <a:pPr marL="989965" lvl="1" indent="-380365"/>
            <a:endParaRPr lang="en-US">
              <a:cs typeface="Calibri" panose="020F0502020204030204" pitchFamily="34" charset="0"/>
            </a:endParaRPr>
          </a:p>
          <a:p>
            <a:pPr marL="989965" lvl="1" indent="-380365"/>
            <a:endParaRPr lang="en-US">
              <a:cs typeface="Calibri" panose="020F0502020204030204" pitchFamily="34" charset="0"/>
            </a:endParaRPr>
          </a:p>
        </p:txBody>
      </p:sp>
      <p:sp>
        <p:nvSpPr>
          <p:cNvPr id="4" name="Slide Number Placeholder 3">
            <a:extLst>
              <a:ext uri="{FF2B5EF4-FFF2-40B4-BE49-F238E27FC236}">
                <a16:creationId xmlns:a16="http://schemas.microsoft.com/office/drawing/2014/main" id="{59846BE9-AEEB-0625-6327-E50CF26ADC70}"/>
              </a:ext>
            </a:extLst>
          </p:cNvPr>
          <p:cNvSpPr>
            <a:spLocks noGrp="1"/>
          </p:cNvSpPr>
          <p:nvPr>
            <p:ph type="sldNum" sz="quarter" idx="12"/>
          </p:nvPr>
        </p:nvSpPr>
        <p:spPr>
          <a:xfrm>
            <a:off x="9305900" y="621823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B38C8D-4465-457C-9714-7FFAF4550ACB}" type="slidenum">
              <a:rPr lang="en-US" smtClean="0"/>
              <a:pPr/>
              <a:t>86</a:t>
            </a:fld>
            <a:endParaRPr lang="en-US"/>
          </a:p>
        </p:txBody>
      </p:sp>
    </p:spTree>
    <p:extLst>
      <p:ext uri="{BB962C8B-B14F-4D97-AF65-F5344CB8AC3E}">
        <p14:creationId xmlns:p14="http://schemas.microsoft.com/office/powerpoint/2010/main" val="38272738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81C2B-E044-E2E6-6B86-6580076B69AA}"/>
              </a:ext>
            </a:extLst>
          </p:cNvPr>
          <p:cNvSpPr>
            <a:spLocks noGrp="1"/>
          </p:cNvSpPr>
          <p:nvPr>
            <p:ph type="title"/>
          </p:nvPr>
        </p:nvSpPr>
        <p:spPr/>
        <p:txBody>
          <a:bodyPr lIns="91440" tIns="45720" rIns="91440" bIns="45720" anchor="b" anchorCtr="0"/>
          <a:lstStyle/>
          <a:p>
            <a:r>
              <a:rPr lang="en-US" sz="3700">
                <a:latin typeface="Calibri"/>
                <a:ea typeface="Calibri"/>
                <a:cs typeface="Calibri"/>
              </a:rPr>
              <a:t>What are acceptable environmental radiation levels for re-entry?</a:t>
            </a:r>
            <a:endParaRPr lang="en-US"/>
          </a:p>
        </p:txBody>
      </p:sp>
      <p:sp>
        <p:nvSpPr>
          <p:cNvPr id="3" name="Text Placeholder 2">
            <a:extLst>
              <a:ext uri="{FF2B5EF4-FFF2-40B4-BE49-F238E27FC236}">
                <a16:creationId xmlns:a16="http://schemas.microsoft.com/office/drawing/2014/main" id="{16FB0B55-6F76-D771-53DB-A38B632EA79F}"/>
              </a:ext>
            </a:extLst>
          </p:cNvPr>
          <p:cNvSpPr>
            <a:spLocks noGrp="1"/>
          </p:cNvSpPr>
          <p:nvPr>
            <p:ph type="body" sz="quarter" idx="10"/>
          </p:nvPr>
        </p:nvSpPr>
        <p:spPr/>
        <p:txBody>
          <a:bodyPr vert="horz" lIns="91440" tIns="45720" rIns="91440" bIns="45720" rtlCol="0" anchor="t">
            <a:normAutofit/>
          </a:bodyPr>
          <a:lstStyle/>
          <a:p>
            <a:pPr marL="456565" indent="-456565">
              <a:spcBef>
                <a:spcPts val="0"/>
              </a:spcBef>
            </a:pPr>
            <a:r>
              <a:rPr lang="en-US" sz="2800">
                <a:solidFill>
                  <a:srgbClr val="5F5F5F"/>
                </a:solidFill>
                <a:latin typeface="Calibri"/>
                <a:cs typeface="Calibri"/>
              </a:rPr>
              <a:t>The</a:t>
            </a:r>
            <a:r>
              <a:rPr lang="en-US" sz="2800" b="0" i="0" u="none" strike="noStrike">
                <a:solidFill>
                  <a:srgbClr val="5F5F5F"/>
                </a:solidFill>
                <a:effectLst/>
                <a:latin typeface="Calibri"/>
                <a:cs typeface="Calibri"/>
              </a:rPr>
              <a:t> recommended dose limits to temporarily </a:t>
            </a:r>
            <a:r>
              <a:rPr lang="en-US" sz="2800" b="1">
                <a:solidFill>
                  <a:srgbClr val="5F5F5F"/>
                </a:solidFill>
                <a:latin typeface="Calibri"/>
                <a:cs typeface="Calibri"/>
              </a:rPr>
              <a:t>re-enter</a:t>
            </a:r>
            <a:r>
              <a:rPr lang="en-US" sz="2800" b="0" i="0" u="none" strike="noStrike">
                <a:solidFill>
                  <a:srgbClr val="5F5F5F"/>
                </a:solidFill>
                <a:effectLst/>
                <a:latin typeface="Calibri"/>
                <a:cs typeface="Calibri"/>
              </a:rPr>
              <a:t> an area are:</a:t>
            </a:r>
            <a:endParaRPr lang="en-US" sz="2800" b="0" i="0" u="none" strike="noStrike">
              <a:solidFill>
                <a:srgbClr val="5F5F5F"/>
              </a:solidFill>
              <a:effectLst/>
              <a:ea typeface="Calibri" panose="020F0502020204030204" pitchFamily="34" charset="0"/>
              <a:cs typeface="Calibri"/>
            </a:endParaRPr>
          </a:p>
          <a:p>
            <a:pPr marL="989965" lvl="1" indent="-380365">
              <a:spcBef>
                <a:spcPts val="0"/>
              </a:spcBef>
            </a:pPr>
            <a:r>
              <a:rPr lang="en-US" sz="2800" b="0" i="0" u="none" strike="noStrike">
                <a:solidFill>
                  <a:srgbClr val="5F5F5F"/>
                </a:solidFill>
                <a:effectLst/>
                <a:latin typeface="Calibri"/>
                <a:cs typeface="Calibri"/>
              </a:rPr>
              <a:t>Members of the </a:t>
            </a:r>
            <a:r>
              <a:rPr lang="en-US" sz="2800">
                <a:solidFill>
                  <a:srgbClr val="5F5F5F"/>
                </a:solidFill>
                <a:latin typeface="Calibri"/>
                <a:cs typeface="Calibri"/>
              </a:rPr>
              <a:t>public</a:t>
            </a:r>
            <a:endParaRPr lang="en-US" sz="2800">
              <a:solidFill>
                <a:srgbClr val="5F5F5F"/>
              </a:solidFill>
              <a:ea typeface="Calibri" panose="020F0502020204030204" pitchFamily="34" charset="0"/>
              <a:cs typeface="Calibri"/>
            </a:endParaRPr>
          </a:p>
          <a:p>
            <a:pPr marL="1523365" lvl="2" indent="-304165">
              <a:spcBef>
                <a:spcPts val="0"/>
              </a:spcBef>
            </a:pPr>
            <a:r>
              <a:rPr lang="en-US" sz="2800">
                <a:solidFill>
                  <a:srgbClr val="5F5F5F"/>
                </a:solidFill>
                <a:latin typeface="Calibri"/>
                <a:cs typeface="Calibri"/>
              </a:rPr>
              <a:t>Up</a:t>
            </a:r>
            <a:r>
              <a:rPr lang="en-US" sz="2800" b="0" i="0" u="none" strike="noStrike">
                <a:solidFill>
                  <a:srgbClr val="5F5F5F"/>
                </a:solidFill>
                <a:effectLst/>
                <a:latin typeface="Calibri"/>
                <a:cs typeface="Calibri"/>
              </a:rPr>
              <a:t> to 2 rem (20 mSv) in the first year</a:t>
            </a:r>
            <a:r>
              <a:rPr lang="en-US" sz="2800">
                <a:solidFill>
                  <a:srgbClr val="5F5F5F"/>
                </a:solidFill>
                <a:latin typeface="Calibri"/>
                <a:cs typeface="Calibri"/>
              </a:rPr>
              <a:t> </a:t>
            </a:r>
            <a:endParaRPr lang="en-US" sz="2800">
              <a:solidFill>
                <a:srgbClr val="5F5F5F"/>
              </a:solidFill>
              <a:ea typeface="Calibri" panose="020F0502020204030204" pitchFamily="34" charset="0"/>
              <a:cs typeface="Calibri"/>
            </a:endParaRPr>
          </a:p>
          <a:p>
            <a:pPr marL="1523365" lvl="2" indent="-304165">
              <a:spcBef>
                <a:spcPts val="0"/>
              </a:spcBef>
            </a:pPr>
            <a:r>
              <a:rPr lang="en-US" sz="2800" b="0" i="0" u="none" strike="noStrike">
                <a:solidFill>
                  <a:srgbClr val="5F5F5F"/>
                </a:solidFill>
                <a:effectLst/>
                <a:latin typeface="Calibri"/>
                <a:cs typeface="Calibri"/>
              </a:rPr>
              <a:t>Up to 0.5 rem (5 mSv) annual limit in subsequent </a:t>
            </a:r>
            <a:r>
              <a:rPr lang="en-US" sz="2800">
                <a:solidFill>
                  <a:srgbClr val="5F5F5F"/>
                </a:solidFill>
                <a:latin typeface="Calibri"/>
                <a:cs typeface="Calibri"/>
              </a:rPr>
              <a:t>years</a:t>
            </a:r>
            <a:endParaRPr lang="en-US" sz="2800">
              <a:solidFill>
                <a:srgbClr val="5F5F5F"/>
              </a:solidFill>
              <a:ea typeface="Calibri" panose="020F0502020204030204" pitchFamily="34" charset="0"/>
              <a:cs typeface="Calibri"/>
            </a:endParaRPr>
          </a:p>
          <a:p>
            <a:pPr marL="2132965" lvl="3" indent="-304165">
              <a:spcBef>
                <a:spcPts val="0"/>
              </a:spcBef>
            </a:pPr>
            <a:r>
              <a:rPr lang="en-US" sz="2800">
                <a:solidFill>
                  <a:srgbClr val="5F5F5F"/>
                </a:solidFill>
                <a:latin typeface="Calibri"/>
                <a:cs typeface="Calibri"/>
              </a:rPr>
              <a:t>Stay</a:t>
            </a:r>
            <a:r>
              <a:rPr lang="en-US" sz="2800" b="0" i="0" u="none" strike="noStrike">
                <a:solidFill>
                  <a:srgbClr val="5F5F5F"/>
                </a:solidFill>
                <a:effectLst/>
                <a:latin typeface="Calibri"/>
                <a:cs typeface="Calibri"/>
              </a:rPr>
              <a:t> time considerations based on amount and type of </a:t>
            </a:r>
            <a:r>
              <a:rPr lang="en-US" sz="2800">
                <a:solidFill>
                  <a:srgbClr val="5F5F5F"/>
                </a:solidFill>
                <a:latin typeface="Calibri"/>
                <a:cs typeface="Calibri"/>
              </a:rPr>
              <a:t>exposure rate and loose</a:t>
            </a:r>
            <a:r>
              <a:rPr lang="en-US" sz="2800" b="0" i="0" u="none" strike="noStrike">
                <a:solidFill>
                  <a:srgbClr val="5F5F5F"/>
                </a:solidFill>
                <a:effectLst/>
                <a:latin typeface="Calibri"/>
                <a:cs typeface="Calibri"/>
              </a:rPr>
              <a:t>/airborne contamination</a:t>
            </a:r>
            <a:endParaRPr lang="en-US" sz="2800" b="0" i="0" u="none" strike="noStrike">
              <a:solidFill>
                <a:srgbClr val="5F5F5F"/>
              </a:solidFill>
              <a:effectLst/>
              <a:ea typeface="Calibri" panose="020F0502020204030204" pitchFamily="34" charset="0"/>
              <a:cs typeface="Calibri"/>
            </a:endParaRPr>
          </a:p>
          <a:p>
            <a:pPr marL="989965" lvl="1" indent="-380365">
              <a:spcBef>
                <a:spcPts val="0"/>
              </a:spcBef>
            </a:pPr>
            <a:r>
              <a:rPr lang="en-US" sz="2800">
                <a:solidFill>
                  <a:srgbClr val="5F5F5F"/>
                </a:solidFill>
                <a:latin typeface="Calibri"/>
                <a:cs typeface="Calibri"/>
              </a:rPr>
              <a:t>Responders/Workers</a:t>
            </a:r>
            <a:endParaRPr lang="en-US" sz="2800">
              <a:solidFill>
                <a:srgbClr val="5F5F5F"/>
              </a:solidFill>
              <a:latin typeface="Calibri"/>
              <a:ea typeface="Calibri"/>
              <a:cs typeface="Calibri"/>
            </a:endParaRPr>
          </a:p>
          <a:p>
            <a:pPr marL="1523365" lvl="2" indent="-304165">
              <a:spcBef>
                <a:spcPts val="0"/>
              </a:spcBef>
            </a:pPr>
            <a:r>
              <a:rPr lang="en-US" sz="2800">
                <a:solidFill>
                  <a:srgbClr val="5F5F5F"/>
                </a:solidFill>
                <a:latin typeface="Calibri"/>
                <a:cs typeface="Calibri"/>
              </a:rPr>
              <a:t>Up to 5 rem (50 mS</a:t>
            </a:r>
            <a:r>
              <a:rPr lang="en-US" sz="2800" b="0" i="0" u="none" strike="noStrike">
                <a:solidFill>
                  <a:srgbClr val="5F5F5F"/>
                </a:solidFill>
                <a:effectLst/>
                <a:latin typeface="Calibri"/>
                <a:cs typeface="Calibri"/>
              </a:rPr>
              <a:t>v) per year</a:t>
            </a:r>
            <a:endParaRPr lang="en-US">
              <a:ea typeface="Calibri" panose="020F0502020204030204" pitchFamily="34" charset="0"/>
              <a:cs typeface="Calibri" panose="020F0502020204030204" pitchFamily="34" charset="0"/>
            </a:endParaRPr>
          </a:p>
          <a:p>
            <a:pPr marL="456565" indent="-456565"/>
            <a:endParaRPr lang="en-US">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F7C2CDD0-2022-ACA7-2103-C573189AE709}"/>
              </a:ext>
            </a:extLst>
          </p:cNvPr>
          <p:cNvSpPr>
            <a:spLocks noGrp="1"/>
          </p:cNvSpPr>
          <p:nvPr>
            <p:ph type="sldNum" sz="quarter" idx="12"/>
          </p:nvPr>
        </p:nvSpPr>
        <p:spPr>
          <a:xfrm>
            <a:off x="9305900" y="621823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B38C8D-4465-457C-9714-7FFAF4550ACB}" type="slidenum">
              <a:rPr lang="en-US" smtClean="0"/>
              <a:pPr/>
              <a:t>87</a:t>
            </a:fld>
            <a:endParaRPr lang="en-US"/>
          </a:p>
        </p:txBody>
      </p:sp>
    </p:spTree>
    <p:extLst>
      <p:ext uri="{BB962C8B-B14F-4D97-AF65-F5344CB8AC3E}">
        <p14:creationId xmlns:p14="http://schemas.microsoft.com/office/powerpoint/2010/main" val="3793932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3A2B9-F74C-B66B-B30A-8D658621F1DB}"/>
              </a:ext>
            </a:extLst>
          </p:cNvPr>
          <p:cNvSpPr>
            <a:spLocks noGrp="1"/>
          </p:cNvSpPr>
          <p:nvPr>
            <p:ph type="title"/>
          </p:nvPr>
        </p:nvSpPr>
        <p:spPr>
          <a:xfrm>
            <a:off x="609600" y="233075"/>
            <a:ext cx="10972800" cy="690007"/>
          </a:xfrm>
        </p:spPr>
        <p:txBody>
          <a:bodyPr lIns="91440" tIns="45720" rIns="91440" bIns="45720" anchor="b" anchorCtr="0"/>
          <a:lstStyle/>
          <a:p>
            <a:r>
              <a:rPr lang="en-US" sz="3700">
                <a:latin typeface="Calibri"/>
                <a:cs typeface="Calibri"/>
              </a:rPr>
              <a:t>Protective Action Dose Criteria</a:t>
            </a:r>
          </a:p>
        </p:txBody>
      </p:sp>
      <p:graphicFrame>
        <p:nvGraphicFramePr>
          <p:cNvPr id="11" name="Table 10" descr="A summary of recommended dose levels warranting various protective actions.  The dose levels for re-entry, relocation, and return are the same.">
            <a:extLst>
              <a:ext uri="{FF2B5EF4-FFF2-40B4-BE49-F238E27FC236}">
                <a16:creationId xmlns:a16="http://schemas.microsoft.com/office/drawing/2014/main" id="{19D0A94C-6FA4-E745-17B4-D445300A9C80}"/>
              </a:ext>
            </a:extLst>
          </p:cNvPr>
          <p:cNvGraphicFramePr>
            <a:graphicFrameLocks noGrp="1"/>
          </p:cNvGraphicFramePr>
          <p:nvPr>
            <p:extLst>
              <p:ext uri="{D42A27DB-BD31-4B8C-83A1-F6EECF244321}">
                <p14:modId xmlns:p14="http://schemas.microsoft.com/office/powerpoint/2010/main" val="3237616919"/>
              </p:ext>
            </p:extLst>
          </p:nvPr>
        </p:nvGraphicFramePr>
        <p:xfrm>
          <a:off x="980965" y="1226208"/>
          <a:ext cx="10424154" cy="2834640"/>
        </p:xfrm>
        <a:graphic>
          <a:graphicData uri="http://schemas.openxmlformats.org/drawingml/2006/table">
            <a:tbl>
              <a:tblPr firstRow="1" bandRow="1">
                <a:tableStyleId>{E8B1032C-EA38-4F05-BA0D-38AFFFC7BED3}</a:tableStyleId>
              </a:tblPr>
              <a:tblGrid>
                <a:gridCol w="1229032">
                  <a:extLst>
                    <a:ext uri="{9D8B030D-6E8A-4147-A177-3AD203B41FA5}">
                      <a16:colId xmlns:a16="http://schemas.microsoft.com/office/drawing/2014/main" val="454349672"/>
                    </a:ext>
                  </a:extLst>
                </a:gridCol>
                <a:gridCol w="2986051">
                  <a:extLst>
                    <a:ext uri="{9D8B030D-6E8A-4147-A177-3AD203B41FA5}">
                      <a16:colId xmlns:a16="http://schemas.microsoft.com/office/drawing/2014/main" val="3932221270"/>
                    </a:ext>
                  </a:extLst>
                </a:gridCol>
                <a:gridCol w="6209071">
                  <a:extLst>
                    <a:ext uri="{9D8B030D-6E8A-4147-A177-3AD203B41FA5}">
                      <a16:colId xmlns:a16="http://schemas.microsoft.com/office/drawing/2014/main" val="4036149229"/>
                    </a:ext>
                  </a:extLst>
                </a:gridCol>
              </a:tblGrid>
              <a:tr h="118183">
                <a:tc>
                  <a:txBody>
                    <a:bodyPr/>
                    <a:lstStyle/>
                    <a:p>
                      <a:pPr algn="ctr" fontAlgn="base"/>
                      <a:r>
                        <a:rPr lang="en-US" sz="1400">
                          <a:solidFill>
                            <a:srgbClr val="404040"/>
                          </a:solidFill>
                          <a:effectLst/>
                        </a:rPr>
                        <a:t>PHASE ​</a:t>
                      </a:r>
                    </a:p>
                  </a:txBody>
                  <a:tcPr/>
                </a:tc>
                <a:tc>
                  <a:txBody>
                    <a:bodyPr/>
                    <a:lstStyle/>
                    <a:p>
                      <a:pPr algn="ctr" fontAlgn="base"/>
                      <a:r>
                        <a:rPr lang="en-US" sz="1400">
                          <a:solidFill>
                            <a:srgbClr val="404040"/>
                          </a:solidFill>
                          <a:effectLst/>
                        </a:rPr>
                        <a:t>ACTIVITY ​</a:t>
                      </a:r>
                    </a:p>
                  </a:txBody>
                  <a:tcPr/>
                </a:tc>
                <a:tc>
                  <a:txBody>
                    <a:bodyPr/>
                    <a:lstStyle/>
                    <a:p>
                      <a:pPr algn="ctr" fontAlgn="base"/>
                      <a:r>
                        <a:rPr lang="en-US" sz="1400">
                          <a:solidFill>
                            <a:srgbClr val="404040"/>
                          </a:solidFill>
                          <a:effectLst/>
                        </a:rPr>
                        <a:t>SUGGESTED LEVELS ​</a:t>
                      </a:r>
                    </a:p>
                  </a:txBody>
                  <a:tcPr/>
                </a:tc>
                <a:extLst>
                  <a:ext uri="{0D108BD9-81ED-4DB2-BD59-A6C34878D82A}">
                    <a16:rowId xmlns:a16="http://schemas.microsoft.com/office/drawing/2014/main" val="4121563671"/>
                  </a:ext>
                </a:extLst>
              </a:tr>
              <a:tr h="528735">
                <a:tc>
                  <a:txBody>
                    <a:bodyPr/>
                    <a:lstStyle/>
                    <a:p>
                      <a:pPr fontAlgn="base"/>
                      <a:r>
                        <a:rPr lang="en-US" sz="1400">
                          <a:solidFill>
                            <a:srgbClr val="000000"/>
                          </a:solidFill>
                          <a:effectLst/>
                        </a:rPr>
                        <a:t>Early Phase ​</a:t>
                      </a:r>
                    </a:p>
                  </a:txBody>
                  <a:tcPr/>
                </a:tc>
                <a:tc>
                  <a:txBody>
                    <a:bodyPr/>
                    <a:lstStyle/>
                    <a:p>
                      <a:pPr fontAlgn="base"/>
                      <a:r>
                        <a:rPr lang="en-US" sz="1400">
                          <a:solidFill>
                            <a:srgbClr val="000000"/>
                          </a:solidFill>
                          <a:effectLst/>
                        </a:rPr>
                        <a:t>Sheltering or Evacuation for the Public ​</a:t>
                      </a:r>
                    </a:p>
                  </a:txBody>
                  <a:tcPr/>
                </a:tc>
                <a:tc>
                  <a:txBody>
                    <a:bodyPr/>
                    <a:lstStyle/>
                    <a:p>
                      <a:pPr fontAlgn="base"/>
                      <a:r>
                        <a:rPr lang="en-US" sz="1400">
                          <a:solidFill>
                            <a:srgbClr val="000000"/>
                          </a:solidFill>
                          <a:effectLst/>
                        </a:rPr>
                        <a:t>1-5 rem (10-50 mSv) projected over four days ​</a:t>
                      </a:r>
                    </a:p>
                    <a:p>
                      <a:pPr fontAlgn="base"/>
                      <a:r>
                        <a:rPr lang="en-US" sz="1400">
                          <a:solidFill>
                            <a:srgbClr val="000000"/>
                          </a:solidFill>
                          <a:effectLst/>
                        </a:rPr>
                        <a:t>​</a:t>
                      </a:r>
                    </a:p>
                    <a:p>
                      <a:pPr fontAlgn="base"/>
                      <a:r>
                        <a:rPr lang="en-US" sz="1400">
                          <a:solidFill>
                            <a:srgbClr val="000000"/>
                          </a:solidFill>
                          <a:effectLst/>
                        </a:rPr>
                        <a:t>A decision to evacuate weighs anticipated dose against feasibility of evacuating within a determined time frame, along with the risks associated with the evacuation itself. ​</a:t>
                      </a:r>
                    </a:p>
                  </a:txBody>
                  <a:tcPr/>
                </a:tc>
                <a:extLst>
                  <a:ext uri="{0D108BD9-81ED-4DB2-BD59-A6C34878D82A}">
                    <a16:rowId xmlns:a16="http://schemas.microsoft.com/office/drawing/2014/main" val="528293835"/>
                  </a:ext>
                </a:extLst>
              </a:tr>
              <a:tr h="985344">
                <a:tc>
                  <a:txBody>
                    <a:bodyPr/>
                    <a:lstStyle/>
                    <a:p>
                      <a:pPr fontAlgn="base"/>
                      <a:r>
                        <a:rPr lang="en-US" sz="1400">
                          <a:solidFill>
                            <a:srgbClr val="000000"/>
                          </a:solidFill>
                          <a:effectLst/>
                        </a:rPr>
                        <a:t>Intermediate ​</a:t>
                      </a:r>
                    </a:p>
                  </a:txBody>
                  <a:tcPr/>
                </a:tc>
                <a:tc>
                  <a:txBody>
                    <a:bodyPr/>
                    <a:lstStyle/>
                    <a:p>
                      <a:pPr lvl="0">
                        <a:buNone/>
                      </a:pPr>
                      <a:r>
                        <a:rPr lang="en-US" sz="1400" u="none" strike="noStrike" noProof="0">
                          <a:solidFill>
                            <a:srgbClr val="000000"/>
                          </a:solidFill>
                          <a:effectLst/>
                        </a:rPr>
                        <a:t>Re-entry  </a:t>
                      </a:r>
                    </a:p>
                    <a:p>
                      <a:pPr lvl="0">
                        <a:buNone/>
                      </a:pPr>
                      <a:endParaRPr lang="en-US" sz="1400">
                        <a:solidFill>
                          <a:srgbClr val="000000"/>
                        </a:solidFill>
                        <a:effectLst/>
                      </a:endParaRPr>
                    </a:p>
                    <a:p>
                      <a:pPr lvl="0">
                        <a:buNone/>
                      </a:pPr>
                      <a:r>
                        <a:rPr lang="en-US" sz="1400">
                          <a:solidFill>
                            <a:srgbClr val="000000"/>
                          </a:solidFill>
                          <a:effectLst/>
                        </a:rPr>
                        <a:t>Relocation </a:t>
                      </a:r>
                    </a:p>
                    <a:p>
                      <a:pPr lvl="0">
                        <a:buNone/>
                      </a:pPr>
                      <a:r>
                        <a:rPr lang="en-US" sz="1400">
                          <a:solidFill>
                            <a:srgbClr val="000000"/>
                          </a:solidFill>
                          <a:effectLst/>
                        </a:rPr>
                        <a:t>​</a:t>
                      </a:r>
                    </a:p>
                    <a:p>
                      <a:pPr fontAlgn="base"/>
                      <a:r>
                        <a:rPr lang="en-US" sz="1400">
                          <a:solidFill>
                            <a:srgbClr val="000000"/>
                          </a:solidFill>
                          <a:effectLst/>
                        </a:rPr>
                        <a:t>Return </a:t>
                      </a:r>
                    </a:p>
                  </a:txBody>
                  <a:tcPr/>
                </a:tc>
                <a:tc>
                  <a:txBody>
                    <a:bodyPr/>
                    <a:lstStyle/>
                    <a:p>
                      <a:pPr fontAlgn="base"/>
                      <a:r>
                        <a:rPr lang="en-US" sz="1400">
                          <a:solidFill>
                            <a:srgbClr val="000000"/>
                          </a:solidFill>
                          <a:effectLst/>
                        </a:rPr>
                        <a:t>2 rem (20 mSv) projected first year ​</a:t>
                      </a:r>
                    </a:p>
                    <a:p>
                      <a:pPr fontAlgn="base"/>
                      <a:r>
                        <a:rPr lang="en-US" sz="1400">
                          <a:solidFill>
                            <a:srgbClr val="000000"/>
                          </a:solidFill>
                          <a:effectLst/>
                        </a:rPr>
                        <a:t>​</a:t>
                      </a:r>
                    </a:p>
                    <a:p>
                      <a:pPr fontAlgn="base"/>
                      <a:r>
                        <a:rPr lang="en-US" sz="1400">
                          <a:solidFill>
                            <a:srgbClr val="000000"/>
                          </a:solidFill>
                          <a:effectLst/>
                        </a:rPr>
                        <a:t>0.5 rem (5 mSv) per year projected in subsequent years.​</a:t>
                      </a:r>
                    </a:p>
                    <a:p>
                      <a:pPr fontAlgn="base"/>
                      <a:r>
                        <a:rPr lang="en-US" sz="1400">
                          <a:solidFill>
                            <a:srgbClr val="000000"/>
                          </a:solidFill>
                          <a:effectLst/>
                        </a:rPr>
                        <a:t>​</a:t>
                      </a:r>
                    </a:p>
                    <a:p>
                      <a:pPr fontAlgn="base"/>
                      <a:r>
                        <a:rPr lang="en-US" sz="1400">
                          <a:solidFill>
                            <a:srgbClr val="000000"/>
                          </a:solidFill>
                          <a:effectLst/>
                        </a:rPr>
                        <a:t>Local decision-makers can adapt the guidelines and implement variations as needed. ​</a:t>
                      </a:r>
                    </a:p>
                  </a:txBody>
                  <a:tcPr/>
                </a:tc>
                <a:extLst>
                  <a:ext uri="{0D108BD9-81ED-4DB2-BD59-A6C34878D82A}">
                    <a16:rowId xmlns:a16="http://schemas.microsoft.com/office/drawing/2014/main" val="2718148750"/>
                  </a:ext>
                </a:extLst>
              </a:tr>
            </a:tbl>
          </a:graphicData>
        </a:graphic>
      </p:graphicFrame>
      <p:graphicFrame>
        <p:nvGraphicFramePr>
          <p:cNvPr id="8" name="Table 7" descr="A summary of recommended dose limits for emergency workers.">
            <a:extLst>
              <a:ext uri="{FF2B5EF4-FFF2-40B4-BE49-F238E27FC236}">
                <a16:creationId xmlns:a16="http://schemas.microsoft.com/office/drawing/2014/main" id="{14806341-3E13-C3C9-4DD6-072A4DDB2AAC}"/>
              </a:ext>
            </a:extLst>
          </p:cNvPr>
          <p:cNvGraphicFramePr>
            <a:graphicFrameLocks noGrp="1"/>
          </p:cNvGraphicFramePr>
          <p:nvPr>
            <p:extLst>
              <p:ext uri="{D42A27DB-BD31-4B8C-83A1-F6EECF244321}">
                <p14:modId xmlns:p14="http://schemas.microsoft.com/office/powerpoint/2010/main" val="2591382316"/>
              </p:ext>
            </p:extLst>
          </p:nvPr>
        </p:nvGraphicFramePr>
        <p:xfrm>
          <a:off x="993321" y="4231821"/>
          <a:ext cx="10411966" cy="1493520"/>
        </p:xfrm>
        <a:graphic>
          <a:graphicData uri="http://schemas.openxmlformats.org/drawingml/2006/table">
            <a:tbl>
              <a:tblPr firstRow="1" bandRow="1">
                <a:tableStyleId>{E8B1032C-EA38-4F05-BA0D-38AFFFC7BED3}</a:tableStyleId>
              </a:tblPr>
              <a:tblGrid>
                <a:gridCol w="2168638">
                  <a:extLst>
                    <a:ext uri="{9D8B030D-6E8A-4147-A177-3AD203B41FA5}">
                      <a16:colId xmlns:a16="http://schemas.microsoft.com/office/drawing/2014/main" val="2766970470"/>
                    </a:ext>
                  </a:extLst>
                </a:gridCol>
                <a:gridCol w="8243328">
                  <a:extLst>
                    <a:ext uri="{9D8B030D-6E8A-4147-A177-3AD203B41FA5}">
                      <a16:colId xmlns:a16="http://schemas.microsoft.com/office/drawing/2014/main" val="3372329856"/>
                    </a:ext>
                  </a:extLst>
                </a:gridCol>
              </a:tblGrid>
              <a:tr h="822960">
                <a:tc>
                  <a:txBody>
                    <a:bodyPr/>
                    <a:lstStyle/>
                    <a:p>
                      <a:r>
                        <a:rPr lang="en-US" sz="1600">
                          <a:solidFill>
                            <a:srgbClr val="404040"/>
                          </a:solidFill>
                          <a:effectLst/>
                        </a:rPr>
                        <a:t>Emergency Worker Protection </a:t>
                      </a:r>
                    </a:p>
                  </a:txBody>
                  <a:tcPr marL="68580" marR="68580" marT="0" marB="0"/>
                </a:tc>
                <a:tc>
                  <a:txBody>
                    <a:bodyPr/>
                    <a:lstStyle/>
                    <a:p>
                      <a:r>
                        <a:rPr lang="en-US" sz="1400" b="0">
                          <a:solidFill>
                            <a:srgbClr val="404040"/>
                          </a:solidFill>
                          <a:effectLst/>
                        </a:rPr>
                        <a:t>5/10/25 rem (50/100/250 mSv) incurred over the response duration. </a:t>
                      </a:r>
                    </a:p>
                    <a:p>
                      <a:endParaRPr lang="en-US" sz="1400" b="0">
                        <a:solidFill>
                          <a:srgbClr val="404040"/>
                        </a:solidFill>
                        <a:effectLst/>
                      </a:endParaRPr>
                    </a:p>
                    <a:p>
                      <a:r>
                        <a:rPr lang="en-US" sz="1400" b="0">
                          <a:solidFill>
                            <a:srgbClr val="404040"/>
                          </a:solidFill>
                          <a:effectLst/>
                        </a:rPr>
                        <a:t>The higher limits are based on task (e.g., protecting large populations or critical infrastructure or lifesaving). Emergency worker doses will be tracked with dosimeters.</a:t>
                      </a:r>
                    </a:p>
                    <a:p>
                      <a:endParaRPr lang="en-US" sz="1400" b="0">
                        <a:solidFill>
                          <a:srgbClr val="404040"/>
                        </a:solidFill>
                        <a:effectLst/>
                      </a:endParaRPr>
                    </a:p>
                    <a:p>
                      <a:r>
                        <a:rPr lang="en-US" sz="1400" b="0">
                          <a:solidFill>
                            <a:srgbClr val="404040"/>
                          </a:solidFill>
                          <a:effectLst/>
                        </a:rPr>
                        <a:t>Emergency workers have knowledge of the risks associated with radiation exposure, training to protect themselves, and dosimeters to track their doses.</a:t>
                      </a:r>
                    </a:p>
                  </a:txBody>
                  <a:tcPr marL="68580" marR="68580" marT="0" marB="0"/>
                </a:tc>
                <a:extLst>
                  <a:ext uri="{0D108BD9-81ED-4DB2-BD59-A6C34878D82A}">
                    <a16:rowId xmlns:a16="http://schemas.microsoft.com/office/drawing/2014/main" val="3372337743"/>
                  </a:ext>
                </a:extLst>
              </a:tr>
            </a:tbl>
          </a:graphicData>
        </a:graphic>
      </p:graphicFrame>
      <p:sp>
        <p:nvSpPr>
          <p:cNvPr id="9" name="TextBox 8">
            <a:extLst>
              <a:ext uri="{FF2B5EF4-FFF2-40B4-BE49-F238E27FC236}">
                <a16:creationId xmlns:a16="http://schemas.microsoft.com/office/drawing/2014/main" id="{03C3F5E2-A4E3-B8FF-B496-CD393140F7C9}"/>
              </a:ext>
            </a:extLst>
          </p:cNvPr>
          <p:cNvSpPr txBox="1"/>
          <p:nvPr/>
        </p:nvSpPr>
        <p:spPr>
          <a:xfrm>
            <a:off x="1059361" y="5741307"/>
            <a:ext cx="464312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a:latin typeface="Calibri" panose="020F0502020204030204" pitchFamily="34" charset="0"/>
              <a:cs typeface="Calibri"/>
            </a:endParaRPr>
          </a:p>
          <a:p>
            <a:r>
              <a:rPr lang="en-US" sz="1100">
                <a:solidFill>
                  <a:schemeClr val="accent4">
                    <a:lumMod val="50000"/>
                  </a:schemeClr>
                </a:solidFill>
                <a:latin typeface="Calibri"/>
                <a:cs typeface="Calibri"/>
              </a:rPr>
              <a:t>Adapted from EPA PAG Manual, Tables 4-1  and 4-2.</a:t>
            </a:r>
          </a:p>
        </p:txBody>
      </p:sp>
      <p:sp>
        <p:nvSpPr>
          <p:cNvPr id="3" name="Slide Number Placeholder 3">
            <a:extLst>
              <a:ext uri="{FF2B5EF4-FFF2-40B4-BE49-F238E27FC236}">
                <a16:creationId xmlns:a16="http://schemas.microsoft.com/office/drawing/2014/main" id="{5C74479F-8579-1DCF-7B4A-F9DB9953E89B}"/>
              </a:ext>
            </a:extLst>
          </p:cNvPr>
          <p:cNvSpPr>
            <a:spLocks noGrp="1"/>
          </p:cNvSpPr>
          <p:nvPr>
            <p:ph type="sldNum" sz="quarter" idx="12"/>
          </p:nvPr>
        </p:nvSpPr>
        <p:spPr>
          <a:xfrm>
            <a:off x="9305900" y="621823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B38C8D-4465-457C-9714-7FFAF4550ACB}" type="slidenum">
              <a:rPr lang="en-US" smtClean="0"/>
              <a:pPr/>
              <a:t>88</a:t>
            </a:fld>
            <a:endParaRPr lang="en-US"/>
          </a:p>
        </p:txBody>
      </p:sp>
    </p:spTree>
    <p:extLst>
      <p:ext uri="{BB962C8B-B14F-4D97-AF65-F5344CB8AC3E}">
        <p14:creationId xmlns:p14="http://schemas.microsoft.com/office/powerpoint/2010/main" val="2740841025"/>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81C2B-E044-E2E6-6B86-6580076B69AA}"/>
              </a:ext>
            </a:extLst>
          </p:cNvPr>
          <p:cNvSpPr>
            <a:spLocks noGrp="1"/>
          </p:cNvSpPr>
          <p:nvPr>
            <p:ph type="title"/>
          </p:nvPr>
        </p:nvSpPr>
        <p:spPr/>
        <p:txBody>
          <a:bodyPr lIns="91440" tIns="45720" rIns="91440" bIns="45720" anchor="b" anchorCtr="0"/>
          <a:lstStyle/>
          <a:p>
            <a:r>
              <a:rPr lang="en-US" sz="3700" dirty="0">
                <a:latin typeface="Calibri"/>
                <a:ea typeface="Calibri"/>
                <a:cs typeface="Calibri"/>
              </a:rPr>
              <a:t>What communications strategies can be used to help determine if people can re-enter an area?</a:t>
            </a:r>
            <a:endParaRPr lang="en-US" dirty="0"/>
          </a:p>
        </p:txBody>
      </p:sp>
      <p:sp>
        <p:nvSpPr>
          <p:cNvPr id="3" name="Text Placeholder 2">
            <a:extLst>
              <a:ext uri="{FF2B5EF4-FFF2-40B4-BE49-F238E27FC236}">
                <a16:creationId xmlns:a16="http://schemas.microsoft.com/office/drawing/2014/main" id="{16FB0B55-6F76-D771-53DB-A38B632EA79F}"/>
              </a:ext>
            </a:extLst>
          </p:cNvPr>
          <p:cNvSpPr>
            <a:spLocks noGrp="1"/>
          </p:cNvSpPr>
          <p:nvPr>
            <p:ph type="body" sz="quarter" idx="10"/>
          </p:nvPr>
        </p:nvSpPr>
        <p:spPr>
          <a:xfrm>
            <a:off x="609600" y="1545167"/>
            <a:ext cx="10972800" cy="5038195"/>
          </a:xfrm>
        </p:spPr>
        <p:txBody>
          <a:bodyPr vert="horz" wrap="square" lIns="91440" tIns="45720" rIns="91440" bIns="45720" numCol="1" rtlCol="0" anchor="t" anchorCtr="0" compatLnSpc="1">
            <a:prstTxWarp prst="textNoShape">
              <a:avLst/>
            </a:prstTxWarp>
            <a:noAutofit/>
          </a:bodyPr>
          <a:lstStyle/>
          <a:p>
            <a:pPr marL="456565" indent="-456565">
              <a:spcBef>
                <a:spcPts val="0"/>
              </a:spcBef>
            </a:pPr>
            <a:r>
              <a:rPr lang="en-US" sz="2400" dirty="0">
                <a:solidFill>
                  <a:srgbClr val="5F5F5F"/>
                </a:solidFill>
                <a:latin typeface="Calibri"/>
                <a:cs typeface="Calibri"/>
              </a:rPr>
              <a:t>People will want to know which areas they can access and how long they can stay there. </a:t>
            </a:r>
            <a:endParaRPr lang="en-US" sz="2800" dirty="0">
              <a:solidFill>
                <a:srgbClr val="5F5F5F"/>
              </a:solidFill>
              <a:ea typeface="Calibri" panose="020F0502020204030204" pitchFamily="34" charset="0"/>
              <a:cs typeface="Calibri"/>
            </a:endParaRPr>
          </a:p>
          <a:p>
            <a:pPr marL="989965" lvl="1" indent="-380365">
              <a:spcBef>
                <a:spcPts val="0"/>
              </a:spcBef>
            </a:pPr>
            <a:r>
              <a:rPr lang="en-US" sz="2400" dirty="0">
                <a:solidFill>
                  <a:srgbClr val="5F5F5F"/>
                </a:solidFill>
                <a:latin typeface="Calibri"/>
                <a:cs typeface="Calibri"/>
              </a:rPr>
              <a:t>Broad communications strategies, like producing zoned maps and corresponding stay time charts, may be useful.</a:t>
            </a:r>
            <a:endParaRPr lang="en-US" sz="2800" dirty="0">
              <a:solidFill>
                <a:srgbClr val="5F5F5F"/>
              </a:solidFill>
              <a:ea typeface="Calibri" panose="020F0502020204030204" pitchFamily="34" charset="0"/>
              <a:cs typeface="Calibri"/>
            </a:endParaRPr>
          </a:p>
          <a:p>
            <a:pPr marL="989965" lvl="1" indent="-380365">
              <a:spcBef>
                <a:spcPts val="0"/>
              </a:spcBef>
            </a:pPr>
            <a:r>
              <a:rPr lang="en-US" sz="2400" dirty="0">
                <a:solidFill>
                  <a:srgbClr val="5F5F5F"/>
                </a:solidFill>
                <a:latin typeface="Calibri"/>
                <a:cs typeface="Calibri"/>
              </a:rPr>
              <a:t>Individual risk communication will take place between radiation safety personnel and the individuals at the access point.</a:t>
            </a:r>
            <a:endParaRPr lang="en-US" sz="2800" dirty="0">
              <a:solidFill>
                <a:srgbClr val="5F5F5F"/>
              </a:solidFill>
              <a:ea typeface="Calibri" panose="020F0502020204030204" pitchFamily="34" charset="0"/>
              <a:cs typeface="Calibri"/>
            </a:endParaRPr>
          </a:p>
          <a:p>
            <a:pPr marL="1523365" lvl="2" indent="-304165">
              <a:spcBef>
                <a:spcPts val="0"/>
              </a:spcBef>
            </a:pPr>
            <a:r>
              <a:rPr lang="en-US" sz="2400" dirty="0">
                <a:solidFill>
                  <a:srgbClr val="5F5F5F"/>
                </a:solidFill>
                <a:latin typeface="Calibri"/>
                <a:cs typeface="Calibri"/>
              </a:rPr>
              <a:t>This communication may include information about:</a:t>
            </a:r>
            <a:endParaRPr lang="en-US" sz="2800" dirty="0">
              <a:solidFill>
                <a:srgbClr val="5F5F5F"/>
              </a:solidFill>
              <a:latin typeface="Calibri"/>
              <a:cs typeface="Calibri"/>
            </a:endParaRPr>
          </a:p>
          <a:p>
            <a:pPr marL="2132965" lvl="3" indent="-304165">
              <a:spcBef>
                <a:spcPts val="0"/>
              </a:spcBef>
            </a:pPr>
            <a:r>
              <a:rPr lang="en-US" sz="2400" dirty="0">
                <a:solidFill>
                  <a:srgbClr val="5F5F5F"/>
                </a:solidFill>
                <a:latin typeface="Calibri"/>
                <a:cs typeface="Calibri"/>
              </a:rPr>
              <a:t>Exposure vs. contamination</a:t>
            </a:r>
            <a:endParaRPr lang="en-US" sz="2800" dirty="0">
              <a:solidFill>
                <a:srgbClr val="5F5F5F"/>
              </a:solidFill>
              <a:latin typeface="Calibri"/>
              <a:ea typeface="Calibri"/>
              <a:cs typeface="Calibri"/>
            </a:endParaRPr>
          </a:p>
          <a:p>
            <a:pPr marL="2132965" lvl="3" indent="-304165">
              <a:spcBef>
                <a:spcPts val="0"/>
              </a:spcBef>
            </a:pPr>
            <a:r>
              <a:rPr lang="en-US" sz="2400" dirty="0">
                <a:solidFill>
                  <a:srgbClr val="5F5F5F"/>
                </a:solidFill>
                <a:latin typeface="Calibri"/>
                <a:cs typeface="Calibri"/>
              </a:rPr>
              <a:t>Dose rate and stay times</a:t>
            </a:r>
            <a:endParaRPr lang="en-US" sz="2800" dirty="0">
              <a:solidFill>
                <a:srgbClr val="5F5F5F"/>
              </a:solidFill>
              <a:latin typeface="Calibri"/>
              <a:ea typeface="Calibri"/>
              <a:cs typeface="Calibri"/>
            </a:endParaRPr>
          </a:p>
          <a:p>
            <a:pPr marL="2132965" lvl="3" indent="-304165">
              <a:spcBef>
                <a:spcPts val="0"/>
              </a:spcBef>
            </a:pPr>
            <a:r>
              <a:rPr lang="en-US" sz="2400" dirty="0">
                <a:solidFill>
                  <a:srgbClr val="5F5F5F"/>
                </a:solidFill>
                <a:latin typeface="Calibri"/>
                <a:cs typeface="Calibri"/>
              </a:rPr>
              <a:t>Proper wear and use of dosimeters</a:t>
            </a:r>
            <a:endParaRPr lang="en-US" sz="2800" dirty="0">
              <a:solidFill>
                <a:srgbClr val="5F5F5F"/>
              </a:solidFill>
              <a:latin typeface="Calibri"/>
              <a:cs typeface="Calibri"/>
            </a:endParaRPr>
          </a:p>
          <a:p>
            <a:pPr marL="2132965" lvl="3" indent="-304165">
              <a:spcBef>
                <a:spcPts val="0"/>
              </a:spcBef>
            </a:pPr>
            <a:r>
              <a:rPr lang="en-US" sz="2400" dirty="0">
                <a:solidFill>
                  <a:srgbClr val="5F5F5F"/>
                </a:solidFill>
                <a:latin typeface="Calibri"/>
                <a:cs typeface="Calibri"/>
              </a:rPr>
              <a:t>Proper wear and use of PPE</a:t>
            </a:r>
            <a:endParaRPr lang="en-US" sz="2800" dirty="0">
              <a:solidFill>
                <a:srgbClr val="5F5F5F"/>
              </a:solidFill>
              <a:latin typeface="Calibri"/>
              <a:ea typeface="Calibri"/>
              <a:cs typeface="Calibri"/>
            </a:endParaRPr>
          </a:p>
          <a:p>
            <a:pPr marL="0" indent="0">
              <a:buNone/>
            </a:pPr>
            <a:endParaRPr lang="en-US"/>
          </a:p>
        </p:txBody>
      </p:sp>
      <p:sp>
        <p:nvSpPr>
          <p:cNvPr id="4" name="Slide Number Placeholder 3">
            <a:extLst>
              <a:ext uri="{FF2B5EF4-FFF2-40B4-BE49-F238E27FC236}">
                <a16:creationId xmlns:a16="http://schemas.microsoft.com/office/drawing/2014/main" id="{9EFE9351-5115-A915-FADE-8C9ED3A04F27}"/>
              </a:ext>
            </a:extLst>
          </p:cNvPr>
          <p:cNvSpPr>
            <a:spLocks noGrp="1"/>
          </p:cNvSpPr>
          <p:nvPr>
            <p:ph type="sldNum" sz="quarter" idx="12"/>
          </p:nvPr>
        </p:nvSpPr>
        <p:spPr>
          <a:xfrm>
            <a:off x="9305900" y="621823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B38C8D-4465-457C-9714-7FFAF4550ACB}" type="slidenum">
              <a:rPr lang="en-US" smtClean="0"/>
              <a:pPr/>
              <a:t>89</a:t>
            </a:fld>
            <a:endParaRPr lang="en-US"/>
          </a:p>
        </p:txBody>
      </p:sp>
    </p:spTree>
    <p:extLst>
      <p:ext uri="{BB962C8B-B14F-4D97-AF65-F5344CB8AC3E}">
        <p14:creationId xmlns:p14="http://schemas.microsoft.com/office/powerpoint/2010/main" val="1796536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9F2D9-6D6A-CE97-5BFE-477380E8B359}"/>
              </a:ext>
            </a:extLst>
          </p:cNvPr>
          <p:cNvSpPr>
            <a:spLocks noGrp="1"/>
          </p:cNvSpPr>
          <p:nvPr>
            <p:ph type="title"/>
          </p:nvPr>
        </p:nvSpPr>
        <p:spPr/>
        <p:txBody>
          <a:bodyPr/>
          <a:lstStyle/>
          <a:p>
            <a:r>
              <a:rPr lang="en-US" sz="3700">
                <a:latin typeface="Calibri"/>
                <a:cs typeface="Calibri"/>
              </a:rPr>
              <a:t>Radiation Exposures</a:t>
            </a:r>
            <a:endParaRPr lang="en-US"/>
          </a:p>
        </p:txBody>
      </p:sp>
      <p:sp>
        <p:nvSpPr>
          <p:cNvPr id="3" name="Text Placeholder 2">
            <a:extLst>
              <a:ext uri="{FF2B5EF4-FFF2-40B4-BE49-F238E27FC236}">
                <a16:creationId xmlns:a16="http://schemas.microsoft.com/office/drawing/2014/main" id="{28C0880E-9B43-AA07-BB88-B55BD7655BAD}"/>
              </a:ext>
            </a:extLst>
          </p:cNvPr>
          <p:cNvSpPr>
            <a:spLocks noGrp="1"/>
          </p:cNvSpPr>
          <p:nvPr>
            <p:ph type="body" sz="quarter" idx="10"/>
          </p:nvPr>
        </p:nvSpPr>
        <p:spPr/>
        <p:txBody>
          <a:bodyPr vert="horz" lIns="91440" tIns="45720" rIns="91440" bIns="45720" rtlCol="0" anchor="t">
            <a:normAutofit fontScale="92500" lnSpcReduction="10000"/>
          </a:bodyPr>
          <a:lstStyle/>
          <a:p>
            <a:pPr marL="456565" indent="-456565">
              <a:lnSpc>
                <a:spcPct val="100000"/>
              </a:lnSpc>
              <a:spcBef>
                <a:spcPct val="20000"/>
              </a:spcBef>
            </a:pPr>
            <a:r>
              <a:rPr lang="en-US" sz="2800">
                <a:latin typeface="Calibri"/>
                <a:cs typeface="Calibri"/>
              </a:rPr>
              <a:t>In the event of a terrorist-driven radiological event, emergency radiation dose assessment by first responders will be necessary to identify and focus the use of precious medical resources.</a:t>
            </a:r>
          </a:p>
          <a:p>
            <a:pPr marL="456565" indent="-456565"/>
            <a:r>
              <a:rPr lang="en-US" sz="2800">
                <a:latin typeface="Calibri"/>
                <a:cs typeface="Calibri"/>
              </a:rPr>
              <a:t>Types of exposure</a:t>
            </a:r>
          </a:p>
          <a:p>
            <a:pPr marL="989965" lvl="1" indent="-380365"/>
            <a:r>
              <a:rPr lang="en-US" sz="2800">
                <a:latin typeface="Calibri"/>
                <a:cs typeface="Calibri"/>
              </a:rPr>
              <a:t>External (radiation dose)</a:t>
            </a:r>
            <a:endParaRPr lang="en-US" sz="2800">
              <a:cs typeface="Calibri" panose="020F0502020204030204" pitchFamily="34" charset="0"/>
            </a:endParaRPr>
          </a:p>
          <a:p>
            <a:pPr marL="989965" lvl="1" indent="-380365">
              <a:lnSpc>
                <a:spcPct val="100000"/>
              </a:lnSpc>
              <a:spcBef>
                <a:spcPct val="20000"/>
              </a:spcBef>
            </a:pPr>
            <a:r>
              <a:rPr lang="en-US" sz="2800">
                <a:latin typeface="Calibri"/>
                <a:cs typeface="Calibri"/>
              </a:rPr>
              <a:t>Internal (uptake of radioactive materials into the body) by</a:t>
            </a:r>
            <a:endParaRPr lang="en-US" sz="2800">
              <a:cs typeface="Calibri" panose="020F0502020204030204" pitchFamily="34" charset="0"/>
            </a:endParaRPr>
          </a:p>
          <a:p>
            <a:pPr marL="1523365" lvl="2" indent="-304165">
              <a:lnSpc>
                <a:spcPct val="100000"/>
              </a:lnSpc>
              <a:spcBef>
                <a:spcPct val="20000"/>
              </a:spcBef>
              <a:buFont typeface="Arial,Sans-Serif" panose="05000000000000000000" pitchFamily="2" charset="2"/>
              <a:buChar char="•"/>
            </a:pPr>
            <a:r>
              <a:rPr lang="en-US" sz="2800">
                <a:latin typeface="Calibri"/>
                <a:cs typeface="Calibri"/>
              </a:rPr>
              <a:t>Inhalation</a:t>
            </a:r>
          </a:p>
          <a:p>
            <a:pPr marL="1523365" lvl="2" indent="-304165">
              <a:lnSpc>
                <a:spcPct val="100000"/>
              </a:lnSpc>
              <a:spcBef>
                <a:spcPct val="20000"/>
              </a:spcBef>
              <a:buFont typeface="Arial,Sans-Serif" panose="05000000000000000000" pitchFamily="2" charset="2"/>
              <a:buChar char="•"/>
            </a:pPr>
            <a:r>
              <a:rPr lang="en-US" sz="2800">
                <a:latin typeface="Calibri"/>
                <a:cs typeface="Calibri"/>
              </a:rPr>
              <a:t>Ingestion</a:t>
            </a:r>
          </a:p>
          <a:p>
            <a:pPr marL="1523365" lvl="2" indent="-304165">
              <a:lnSpc>
                <a:spcPct val="100000"/>
              </a:lnSpc>
              <a:spcBef>
                <a:spcPct val="20000"/>
              </a:spcBef>
              <a:buFont typeface="Arial,Sans-Serif" panose="05000000000000000000" pitchFamily="2" charset="2"/>
              <a:buChar char="•"/>
            </a:pPr>
            <a:r>
              <a:rPr lang="en-US" sz="2800">
                <a:latin typeface="Calibri"/>
                <a:cs typeface="Calibri"/>
              </a:rPr>
              <a:t>Skin absorption</a:t>
            </a:r>
          </a:p>
          <a:p>
            <a:pPr marL="1523365" lvl="2" indent="-304165">
              <a:lnSpc>
                <a:spcPct val="100000"/>
              </a:lnSpc>
              <a:spcBef>
                <a:spcPct val="20000"/>
              </a:spcBef>
              <a:buFont typeface="Arial,Sans-Serif" panose="05000000000000000000" pitchFamily="2" charset="2"/>
              <a:buChar char="•"/>
            </a:pPr>
            <a:r>
              <a:rPr lang="en-US" sz="2800">
                <a:latin typeface="Calibri"/>
                <a:cs typeface="Calibri"/>
              </a:rPr>
              <a:t>Wound contamination/injection</a:t>
            </a:r>
          </a:p>
          <a:p>
            <a:pPr marL="0" indent="0">
              <a:lnSpc>
                <a:spcPct val="100000"/>
              </a:lnSpc>
              <a:spcBef>
                <a:spcPct val="20000"/>
              </a:spcBef>
              <a:buNone/>
            </a:pPr>
            <a:endParaRPr lang="en-US" sz="2800">
              <a:solidFill>
                <a:srgbClr val="000000"/>
              </a:solidFill>
              <a:cs typeface="Calibri"/>
            </a:endParaRPr>
          </a:p>
          <a:p>
            <a:pPr marL="456565" indent="-456565"/>
            <a:endParaRPr lang="en-US" sz="2800">
              <a:cs typeface="Calibri"/>
            </a:endParaRPr>
          </a:p>
        </p:txBody>
      </p:sp>
      <p:sp>
        <p:nvSpPr>
          <p:cNvPr id="4" name="Slide Number Placeholder 3">
            <a:extLst>
              <a:ext uri="{FF2B5EF4-FFF2-40B4-BE49-F238E27FC236}">
                <a16:creationId xmlns:a16="http://schemas.microsoft.com/office/drawing/2014/main" id="{E56DDD34-EA77-12AB-2BEC-FC2CC0E5364F}"/>
              </a:ext>
            </a:extLst>
          </p:cNvPr>
          <p:cNvSpPr>
            <a:spLocks noGrp="1"/>
          </p:cNvSpPr>
          <p:nvPr>
            <p:ph type="sldNum" sz="quarter" idx="12"/>
          </p:nvPr>
        </p:nvSpPr>
        <p:spPr>
          <a:xfrm>
            <a:off x="9305900" y="6218236"/>
            <a:ext cx="2743200" cy="365125"/>
          </a:xfrm>
          <a:prstGeom prst="rect">
            <a:avLst/>
          </a:prstGeom>
        </p:spPr>
        <p:txBody>
          <a:bodyPr/>
          <a:lstStyle>
            <a:lvl1pPr algn="r">
              <a:defRPr sz="1200">
                <a:solidFill>
                  <a:schemeClr val="tx1">
                    <a:lumMod val="50000"/>
                  </a:schemeClr>
                </a:solidFill>
                <a:latin typeface="Calibri" panose="020F0502020204030204" pitchFamily="34" charset="0"/>
                <a:cs typeface="Calibri" panose="020F0502020204030204" pitchFamily="34" charset="0"/>
              </a:defRPr>
            </a:lvl1pPr>
          </a:lstStyle>
          <a:p>
            <a:pPr>
              <a:defRPr/>
            </a:pPr>
            <a:fld id="{2EB38C8D-4465-457C-9714-7FFAF4550ACB}" type="slidenum">
              <a:rPr lang="en-US" smtClean="0"/>
              <a:pPr>
                <a:defRPr/>
              </a:pPr>
              <a:t>9</a:t>
            </a:fld>
            <a:endParaRPr lang="en-US"/>
          </a:p>
        </p:txBody>
      </p:sp>
    </p:spTree>
    <p:extLst>
      <p:ext uri="{BB962C8B-B14F-4D97-AF65-F5344CB8AC3E}">
        <p14:creationId xmlns:p14="http://schemas.microsoft.com/office/powerpoint/2010/main" val="3351203662"/>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45BE8-7A45-EF12-3F4A-2038887BF71E}"/>
              </a:ext>
            </a:extLst>
          </p:cNvPr>
          <p:cNvSpPr>
            <a:spLocks noGrp="1"/>
          </p:cNvSpPr>
          <p:nvPr>
            <p:ph type="title"/>
          </p:nvPr>
        </p:nvSpPr>
        <p:spPr/>
        <p:txBody>
          <a:bodyPr lIns="91440" tIns="45720" rIns="91440" bIns="45720" anchor="b"/>
          <a:lstStyle/>
          <a:p>
            <a:r>
              <a:rPr lang="en-US">
                <a:latin typeface="Calibri"/>
                <a:ea typeface="Calibri"/>
                <a:cs typeface="Calibri"/>
              </a:rPr>
              <a:t>Re-entry Resources</a:t>
            </a:r>
            <a:endParaRPr lang="en-US"/>
          </a:p>
        </p:txBody>
      </p:sp>
      <p:sp>
        <p:nvSpPr>
          <p:cNvPr id="3" name="Text Placeholder 2">
            <a:extLst>
              <a:ext uri="{FF2B5EF4-FFF2-40B4-BE49-F238E27FC236}">
                <a16:creationId xmlns:a16="http://schemas.microsoft.com/office/drawing/2014/main" id="{2FD12AF1-96E5-467C-D51D-0F4C82D9C1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6667739"/>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FC02F-6858-15A7-2C17-4C43A5021AA1}"/>
              </a:ext>
            </a:extLst>
          </p:cNvPr>
          <p:cNvSpPr>
            <a:spLocks noGrp="1"/>
          </p:cNvSpPr>
          <p:nvPr>
            <p:ph type="title"/>
          </p:nvPr>
        </p:nvSpPr>
        <p:spPr/>
        <p:txBody>
          <a:bodyPr lIns="91440" tIns="45720" rIns="91440" bIns="45720" anchor="b" anchorCtr="0"/>
          <a:lstStyle/>
          <a:p>
            <a:r>
              <a:rPr lang="en-US" sz="3700">
                <a:latin typeface="Calibri"/>
                <a:cs typeface="Calibri"/>
              </a:rPr>
              <a:t>Communicating in Radiation Emergencies: Myths of Radiation?</a:t>
            </a:r>
            <a:endParaRPr lang="en-US"/>
          </a:p>
        </p:txBody>
      </p:sp>
      <p:sp>
        <p:nvSpPr>
          <p:cNvPr id="3" name="Content Placeholder 2">
            <a:extLst>
              <a:ext uri="{FF2B5EF4-FFF2-40B4-BE49-F238E27FC236}">
                <a16:creationId xmlns:a16="http://schemas.microsoft.com/office/drawing/2014/main" id="{2A9BF92F-7C5E-453A-FF2B-99E8E9F789E7}"/>
              </a:ext>
            </a:extLst>
          </p:cNvPr>
          <p:cNvSpPr>
            <a:spLocks noGrp="1"/>
          </p:cNvSpPr>
          <p:nvPr>
            <p:ph idx="1"/>
          </p:nvPr>
        </p:nvSpPr>
        <p:spPr/>
        <p:txBody>
          <a:bodyPr vert="horz" lIns="91440" tIns="45720" rIns="91440" bIns="45720" rtlCol="0" anchor="t">
            <a:normAutofit/>
          </a:bodyPr>
          <a:lstStyle/>
          <a:p>
            <a:pPr marL="456565" indent="-456565"/>
            <a:r>
              <a:rPr lang="en-US" sz="2400" b="0">
                <a:solidFill>
                  <a:schemeClr val="accent4">
                    <a:lumMod val="75000"/>
                  </a:schemeClr>
                </a:solidFill>
                <a:latin typeface="Calibri"/>
                <a:cs typeface="Calibri"/>
              </a:rPr>
              <a:t>This video introduces participants to some common myths of radiation and identifies communications strategies to combat these myths. </a:t>
            </a:r>
            <a:endParaRPr lang="en-US" sz="2400" b="0">
              <a:solidFill>
                <a:schemeClr val="accent4">
                  <a:lumMod val="75000"/>
                </a:schemeClr>
              </a:solidFill>
              <a:latin typeface="Calibri"/>
              <a:ea typeface="Calibri"/>
              <a:cs typeface="Calibri"/>
            </a:endParaRPr>
          </a:p>
          <a:p>
            <a:pPr marL="456565" indent="-456565"/>
            <a:r>
              <a:rPr lang="en-US" sz="2400" b="0">
                <a:solidFill>
                  <a:schemeClr val="accent4">
                    <a:lumMod val="75000"/>
                  </a:schemeClr>
                </a:solidFill>
                <a:latin typeface="Calibri"/>
                <a:cs typeface="Calibri"/>
              </a:rPr>
              <a:t>Provides communication strategies for talking about:</a:t>
            </a:r>
            <a:endParaRPr lang="en-US" sz="2400" b="0">
              <a:solidFill>
                <a:schemeClr val="accent4">
                  <a:lumMod val="75000"/>
                </a:schemeClr>
              </a:solidFill>
              <a:latin typeface="Calibri"/>
              <a:ea typeface="Calibri"/>
              <a:cs typeface="Calibri"/>
            </a:endParaRPr>
          </a:p>
          <a:p>
            <a:pPr marL="989965" lvl="1" indent="-380365"/>
            <a:r>
              <a:rPr lang="en-US" sz="2400">
                <a:latin typeface="Calibri"/>
                <a:cs typeface="Calibri"/>
              </a:rPr>
              <a:t>Factors for returning home</a:t>
            </a:r>
            <a:endParaRPr lang="en-US" sz="2400">
              <a:latin typeface="Calibri"/>
              <a:ea typeface="Calibri"/>
              <a:cs typeface="Calibri"/>
            </a:endParaRPr>
          </a:p>
          <a:p>
            <a:pPr marL="989965" lvl="1" indent="-380365"/>
            <a:r>
              <a:rPr lang="en-US" sz="2400">
                <a:latin typeface="Calibri"/>
                <a:cs typeface="Calibri"/>
              </a:rPr>
              <a:t>Community-based decision making</a:t>
            </a:r>
            <a:endParaRPr lang="en-US" sz="2400" b="0">
              <a:solidFill>
                <a:srgbClr val="5F5F5F"/>
              </a:solidFill>
              <a:latin typeface="Calibri"/>
              <a:ea typeface="Calibri"/>
              <a:cs typeface="Calibri"/>
            </a:endParaRPr>
          </a:p>
        </p:txBody>
      </p:sp>
      <p:pic>
        <p:nvPicPr>
          <p:cNvPr id="6" name="Online Media 3" descr="Communicating in Radiation Emergencies: “Myths” of Radiation – Myth 7. CC available.&#10;">
            <a:hlinkClick r:id="" action="ppaction://media"/>
            <a:extLst>
              <a:ext uri="{FF2B5EF4-FFF2-40B4-BE49-F238E27FC236}">
                <a16:creationId xmlns:a16="http://schemas.microsoft.com/office/drawing/2014/main" id="{7073DAC2-28FB-A577-1A36-E694E66E5A49}"/>
              </a:ext>
            </a:extLst>
          </p:cNvPr>
          <p:cNvPicPr>
            <a:picLocks noRot="1" noChangeAspect="1"/>
          </p:cNvPicPr>
          <p:nvPr>
            <a:videoFile r:link="rId1"/>
          </p:nvPr>
        </p:nvPicPr>
        <p:blipFill>
          <a:blip r:embed="rId4"/>
          <a:stretch>
            <a:fillRect/>
          </a:stretch>
        </p:blipFill>
        <p:spPr>
          <a:xfrm>
            <a:off x="6287742" y="1560377"/>
            <a:ext cx="5539990" cy="4367267"/>
          </a:xfrm>
          <a:prstGeom prst="rect">
            <a:avLst/>
          </a:prstGeom>
        </p:spPr>
      </p:pic>
      <p:sp>
        <p:nvSpPr>
          <p:cNvPr id="7" name="TextBox 6">
            <a:extLst>
              <a:ext uri="{FF2B5EF4-FFF2-40B4-BE49-F238E27FC236}">
                <a16:creationId xmlns:a16="http://schemas.microsoft.com/office/drawing/2014/main" id="{9876B4C3-415F-EBD7-7EC9-4E8C75261F67}"/>
              </a:ext>
            </a:extLst>
          </p:cNvPr>
          <p:cNvSpPr txBox="1"/>
          <p:nvPr/>
        </p:nvSpPr>
        <p:spPr>
          <a:xfrm>
            <a:off x="452887" y="5930660"/>
            <a:ext cx="504645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sz="1200">
              <a:solidFill>
                <a:srgbClr val="000000"/>
              </a:solidFill>
              <a:latin typeface="Calibri" panose="020F0502020204030204" pitchFamily="34" charset="0"/>
              <a:ea typeface="Calibri"/>
              <a:cs typeface="Calibri"/>
            </a:endParaRPr>
          </a:p>
          <a:p>
            <a:r>
              <a:rPr lang="en-US" sz="1200" u="sng">
                <a:solidFill>
                  <a:srgbClr val="0F56DC"/>
                </a:solidFill>
                <a:latin typeface="Calibri" panose="020F0502020204030204" pitchFamily="34" charset="0"/>
                <a:ea typeface="Calibri"/>
                <a:cs typeface="Calibri"/>
                <a:hlinkClick r:id="rId5"/>
              </a:rPr>
              <a:t>https://www.cdc.gov/nceh/radiation/emergencies/radiationmyths.htm</a:t>
            </a:r>
            <a:endParaRPr lang="en-US"/>
          </a:p>
        </p:txBody>
      </p:sp>
      <p:sp>
        <p:nvSpPr>
          <p:cNvPr id="5" name="Slide Number Placeholder 3">
            <a:extLst>
              <a:ext uri="{FF2B5EF4-FFF2-40B4-BE49-F238E27FC236}">
                <a16:creationId xmlns:a16="http://schemas.microsoft.com/office/drawing/2014/main" id="{0F52CA1A-20A7-8B90-7A91-6E5EA2F86CAE}"/>
              </a:ext>
            </a:extLst>
          </p:cNvPr>
          <p:cNvSpPr>
            <a:spLocks noGrp="1"/>
          </p:cNvSpPr>
          <p:nvPr>
            <p:ph type="sldNum" sz="quarter" idx="12"/>
          </p:nvPr>
        </p:nvSpPr>
        <p:spPr>
          <a:xfrm>
            <a:off x="9305900" y="621823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B38C8D-4465-457C-9714-7FFAF4550ACB}" type="slidenum">
              <a:rPr lang="en-US" smtClean="0"/>
              <a:pPr/>
              <a:t>91</a:t>
            </a:fld>
            <a:endParaRPr lang="en-US"/>
          </a:p>
        </p:txBody>
      </p:sp>
    </p:spTree>
    <p:extLst>
      <p:ext uri="{BB962C8B-B14F-4D97-AF65-F5344CB8AC3E}">
        <p14:creationId xmlns:p14="http://schemas.microsoft.com/office/powerpoint/2010/main" val="3995433810"/>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45BE8-7A45-EF12-3F4A-2038887BF71E}"/>
              </a:ext>
            </a:extLst>
          </p:cNvPr>
          <p:cNvSpPr>
            <a:spLocks noGrp="1"/>
          </p:cNvSpPr>
          <p:nvPr>
            <p:ph type="title"/>
          </p:nvPr>
        </p:nvSpPr>
        <p:spPr/>
        <p:txBody>
          <a:bodyPr lIns="91440" tIns="45720" rIns="91440" bIns="45720" anchor="b"/>
          <a:lstStyle/>
          <a:p>
            <a:r>
              <a:rPr lang="en-US">
                <a:latin typeface="Calibri"/>
                <a:ea typeface="Calibri"/>
                <a:cs typeface="Calibri"/>
              </a:rPr>
              <a:t>Re-entry References</a:t>
            </a:r>
            <a:endParaRPr lang="en-US"/>
          </a:p>
        </p:txBody>
      </p:sp>
      <p:sp>
        <p:nvSpPr>
          <p:cNvPr id="3" name="Text Placeholder 2">
            <a:extLst>
              <a:ext uri="{FF2B5EF4-FFF2-40B4-BE49-F238E27FC236}">
                <a16:creationId xmlns:a16="http://schemas.microsoft.com/office/drawing/2014/main" id="{2FD12AF1-96E5-467C-D51D-0F4C82D9C1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94442900"/>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BC85D-4A66-F377-9EFF-66EB208D6737}"/>
              </a:ext>
            </a:extLst>
          </p:cNvPr>
          <p:cNvSpPr>
            <a:spLocks noGrp="1"/>
          </p:cNvSpPr>
          <p:nvPr>
            <p:ph type="title"/>
          </p:nvPr>
        </p:nvSpPr>
        <p:spPr/>
        <p:txBody>
          <a:bodyPr lIns="91440" tIns="45720" rIns="91440" bIns="45720" anchor="b" anchorCtr="0"/>
          <a:lstStyle/>
          <a:p>
            <a:r>
              <a:rPr lang="en-US" sz="3700">
                <a:latin typeface="Calibri"/>
                <a:cs typeface="Calibri"/>
              </a:rPr>
              <a:t>PAG Manual: Protective Action Guides and Planning Guidance for Radiological Incidents, Chapter 4</a:t>
            </a:r>
          </a:p>
        </p:txBody>
      </p:sp>
      <p:sp>
        <p:nvSpPr>
          <p:cNvPr id="3" name="Text Placeholder 2">
            <a:extLst>
              <a:ext uri="{FF2B5EF4-FFF2-40B4-BE49-F238E27FC236}">
                <a16:creationId xmlns:a16="http://schemas.microsoft.com/office/drawing/2014/main" id="{F0488D4F-B372-3E27-8F3C-312304CD624E}"/>
              </a:ext>
            </a:extLst>
          </p:cNvPr>
          <p:cNvSpPr>
            <a:spLocks noGrp="1"/>
          </p:cNvSpPr>
          <p:nvPr>
            <p:ph idx="1"/>
          </p:nvPr>
        </p:nvSpPr>
        <p:spPr/>
        <p:txBody>
          <a:bodyPr vert="horz" lIns="91440" tIns="45720" rIns="91440" bIns="45720" rtlCol="0" anchor="t">
            <a:normAutofit/>
          </a:bodyPr>
          <a:lstStyle/>
          <a:p>
            <a:pPr marL="455930" indent="-455930"/>
            <a:r>
              <a:rPr lang="en-US" sz="2800" b="0">
                <a:solidFill>
                  <a:schemeClr val="accent4">
                    <a:lumMod val="75000"/>
                  </a:schemeClr>
                </a:solidFill>
                <a:latin typeface="Calibri"/>
                <a:cs typeface="Calibri"/>
              </a:rPr>
              <a:t>See</a:t>
            </a:r>
            <a:r>
              <a:rPr lang="en-US" sz="2800" b="0">
                <a:solidFill>
                  <a:srgbClr val="5F5F5F"/>
                </a:solidFill>
                <a:latin typeface="Calibri"/>
                <a:cs typeface="Calibri"/>
              </a:rPr>
              <a:t> chapter 4, especially section 4.5 and Table 4-2, Re-entry Matrix.</a:t>
            </a:r>
            <a:endParaRPr lang="en-US" b="0">
              <a:solidFill>
                <a:srgbClr val="5F5F5F"/>
              </a:solidFill>
            </a:endParaRPr>
          </a:p>
        </p:txBody>
      </p:sp>
      <p:pic>
        <p:nvPicPr>
          <p:cNvPr id="5" name="Picture 4" descr="PAG Manual: Protective Action Guides and Planning Guidance for Radiological Incidents">
            <a:extLst>
              <a:ext uri="{FF2B5EF4-FFF2-40B4-BE49-F238E27FC236}">
                <a16:creationId xmlns:a16="http://schemas.microsoft.com/office/drawing/2014/main" id="{744077BF-EFC2-9A76-CD97-96340FC1899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7640486" y="1543295"/>
            <a:ext cx="3672210" cy="4806451"/>
          </a:xfrm>
          <a:prstGeom prst="rect">
            <a:avLst/>
          </a:prstGeom>
        </p:spPr>
      </p:pic>
      <p:sp>
        <p:nvSpPr>
          <p:cNvPr id="6" name="TextBox 5">
            <a:extLst>
              <a:ext uri="{FF2B5EF4-FFF2-40B4-BE49-F238E27FC236}">
                <a16:creationId xmlns:a16="http://schemas.microsoft.com/office/drawing/2014/main" id="{499ED03E-35D2-8182-63A6-D4170840B4EA}"/>
              </a:ext>
            </a:extLst>
          </p:cNvPr>
          <p:cNvSpPr txBox="1"/>
          <p:nvPr/>
        </p:nvSpPr>
        <p:spPr>
          <a:xfrm>
            <a:off x="81512" y="6066879"/>
            <a:ext cx="821361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solidFill>
                  <a:srgbClr val="0F56DC"/>
                </a:solidFill>
                <a:latin typeface="Calibri"/>
                <a:ea typeface="Calibri"/>
                <a:cs typeface="Calibri"/>
                <a:hlinkClick r:id="rId4"/>
              </a:rPr>
              <a:t>https://www.epa.gov/sites/default/files/2017-01/documents/epa_pag_manual_final_revisions_01-11-2017_cover_disclaimer_8.pdf</a:t>
            </a:r>
            <a:endParaRPr lang="en-US" sz="1600">
              <a:latin typeface="Calibri"/>
            </a:endParaRPr>
          </a:p>
        </p:txBody>
      </p:sp>
      <p:sp>
        <p:nvSpPr>
          <p:cNvPr id="4" name="Slide Number Placeholder 3">
            <a:extLst>
              <a:ext uri="{FF2B5EF4-FFF2-40B4-BE49-F238E27FC236}">
                <a16:creationId xmlns:a16="http://schemas.microsoft.com/office/drawing/2014/main" id="{04451FBD-735C-507A-0C87-BF46B5AD0E99}"/>
              </a:ext>
            </a:extLst>
          </p:cNvPr>
          <p:cNvSpPr>
            <a:spLocks noGrp="1"/>
          </p:cNvSpPr>
          <p:nvPr>
            <p:ph type="sldNum" sz="quarter" idx="12"/>
          </p:nvPr>
        </p:nvSpPr>
        <p:spPr>
          <a:xfrm>
            <a:off x="9305900" y="621823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B38C8D-4465-457C-9714-7FFAF4550ACB}" type="slidenum">
              <a:rPr lang="en-US" smtClean="0"/>
              <a:pPr/>
              <a:t>93</a:t>
            </a:fld>
            <a:endParaRPr lang="en-US"/>
          </a:p>
        </p:txBody>
      </p:sp>
    </p:spTree>
    <p:extLst>
      <p:ext uri="{BB962C8B-B14F-4D97-AF65-F5344CB8AC3E}">
        <p14:creationId xmlns:p14="http://schemas.microsoft.com/office/powerpoint/2010/main" val="4236929607"/>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0130E-0122-266E-0C11-75ECB6D38350}"/>
              </a:ext>
            </a:extLst>
          </p:cNvPr>
          <p:cNvSpPr>
            <a:spLocks noGrp="1"/>
          </p:cNvSpPr>
          <p:nvPr>
            <p:ph type="title"/>
          </p:nvPr>
        </p:nvSpPr>
        <p:spPr/>
        <p:txBody>
          <a:bodyPr vert="horz" lIns="121920" tIns="60960" rIns="121920" bIns="60960" rtlCol="0" anchor="b" anchorCtr="0">
            <a:normAutofit/>
          </a:bodyPr>
          <a:lstStyle/>
          <a:p>
            <a:r>
              <a:rPr lang="en-US" sz="3700">
                <a:latin typeface="Calibri"/>
                <a:ea typeface="Calibri"/>
                <a:cs typeface="Calibri"/>
              </a:rPr>
              <a:t>Questions regarding Re-entry?</a:t>
            </a:r>
            <a:endParaRPr lang="en-US"/>
          </a:p>
        </p:txBody>
      </p:sp>
      <p:sp>
        <p:nvSpPr>
          <p:cNvPr id="4" name="Slide Number Placeholder 3">
            <a:extLst>
              <a:ext uri="{FF2B5EF4-FFF2-40B4-BE49-F238E27FC236}">
                <a16:creationId xmlns:a16="http://schemas.microsoft.com/office/drawing/2014/main" id="{0F5B6502-EFB6-9883-EEC8-99357CB5D78C}"/>
              </a:ext>
            </a:extLst>
          </p:cNvPr>
          <p:cNvSpPr>
            <a:spLocks noGrp="1"/>
          </p:cNvSpPr>
          <p:nvPr>
            <p:ph type="sldNum" sz="quarter" idx="12"/>
          </p:nvPr>
        </p:nvSpPr>
        <p:spPr>
          <a:xfrm>
            <a:off x="9305900" y="621823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B38C8D-4465-457C-9714-7FFAF4550ACB}" type="slidenum">
              <a:rPr lang="en-US" smtClean="0"/>
              <a:pPr/>
              <a:t>94</a:t>
            </a:fld>
            <a:endParaRPr lang="en-US"/>
          </a:p>
        </p:txBody>
      </p:sp>
    </p:spTree>
    <p:extLst>
      <p:ext uri="{BB962C8B-B14F-4D97-AF65-F5344CB8AC3E}">
        <p14:creationId xmlns:p14="http://schemas.microsoft.com/office/powerpoint/2010/main" val="2277318169"/>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95905-2845-BE5D-17DB-E101F56BFF6C}"/>
              </a:ext>
            </a:extLst>
          </p:cNvPr>
          <p:cNvSpPr>
            <a:spLocks noGrp="1"/>
          </p:cNvSpPr>
          <p:nvPr>
            <p:ph type="title"/>
          </p:nvPr>
        </p:nvSpPr>
        <p:spPr/>
        <p:txBody>
          <a:bodyPr lIns="121920" tIns="60960" rIns="121920" bIns="60960" anchor="b" anchorCtr="0"/>
          <a:lstStyle/>
          <a:p>
            <a:r>
              <a:rPr lang="en-US">
                <a:latin typeface="Calibri"/>
                <a:cs typeface="Calibri"/>
              </a:rPr>
              <a:t>Disclaimer</a:t>
            </a:r>
          </a:p>
        </p:txBody>
      </p:sp>
      <p:sp>
        <p:nvSpPr>
          <p:cNvPr id="3" name="Text Placeholder 2">
            <a:extLst>
              <a:ext uri="{FF2B5EF4-FFF2-40B4-BE49-F238E27FC236}">
                <a16:creationId xmlns:a16="http://schemas.microsoft.com/office/drawing/2014/main" id="{9BD8A169-E952-A0D9-888E-A0425AEC0EA0}"/>
              </a:ext>
            </a:extLst>
          </p:cNvPr>
          <p:cNvSpPr>
            <a:spLocks noGrp="1"/>
          </p:cNvSpPr>
          <p:nvPr>
            <p:ph type="body" sz="quarter" idx="10"/>
          </p:nvPr>
        </p:nvSpPr>
        <p:spPr/>
        <p:txBody>
          <a:bodyPr/>
          <a:lstStyle/>
          <a:p>
            <a:r>
              <a:rPr lang="en-US" i="1">
                <a:latin typeface="Calibri"/>
                <a:cs typeface="Calibri"/>
              </a:rPr>
              <a:t>The findings and conclusions in this presentation are those of the authors and do not necessarily represent the official position of the Centers for Disease Control and Prevention/the Agency for Toxic Substances and Disease Registry.</a:t>
            </a:r>
            <a:endParaRPr lang="en-US">
              <a:solidFill>
                <a:srgbClr val="000000"/>
              </a:solidFill>
              <a:latin typeface="Calibri"/>
              <a:cs typeface="Calibri"/>
            </a:endParaRPr>
          </a:p>
          <a:p>
            <a:pPr marL="0" indent="0">
              <a:buNone/>
            </a:pPr>
            <a:endParaRPr lang="en-US">
              <a:cs typeface="Calibri" panose="020F0502020204030204" pitchFamily="34" charset="0"/>
            </a:endParaRPr>
          </a:p>
        </p:txBody>
      </p:sp>
      <p:sp>
        <p:nvSpPr>
          <p:cNvPr id="5" name="Slide Number Placeholder 4">
            <a:extLst>
              <a:ext uri="{FF2B5EF4-FFF2-40B4-BE49-F238E27FC236}">
                <a16:creationId xmlns:a16="http://schemas.microsoft.com/office/drawing/2014/main" id="{7CE43FB2-DFE2-0F22-5B36-DFA6D6896FBE}"/>
              </a:ext>
            </a:extLst>
          </p:cNvPr>
          <p:cNvSpPr>
            <a:spLocks noGrp="1"/>
          </p:cNvSpPr>
          <p:nvPr>
            <p:ph type="sldNum" sz="quarter" idx="12"/>
          </p:nvPr>
        </p:nvSpPr>
        <p:spPr>
          <a:xfrm>
            <a:off x="9305900" y="6218236"/>
            <a:ext cx="2743200" cy="365125"/>
          </a:xfrm>
          <a:prstGeom prst="rect">
            <a:avLst/>
          </a:prstGeom>
        </p:spPr>
        <p:txBody>
          <a:bodyPr lIns="91440" tIns="45720" rIns="91440" bIns="45720" anchor="t"/>
          <a:lstStyle>
            <a:lvl1pPr algn="r">
              <a:defRPr sz="1600">
                <a:solidFill>
                  <a:schemeClr val="tx1">
                    <a:lumMod val="75000"/>
                  </a:schemeClr>
                </a:solidFill>
                <a:latin typeface="Calibri" panose="020F0502020204030204" pitchFamily="34" charset="0"/>
                <a:cs typeface="Calibri" panose="020F0502020204030204" pitchFamily="34" charset="0"/>
              </a:defRPr>
            </a:lvl1pPr>
          </a:lstStyle>
          <a:p>
            <a:fld id="{2EB38C8D-4465-457C-9714-7FFAF4550ACB}" type="slidenum">
              <a:rPr lang="en-US" sz="1200" dirty="0" smtClean="0">
                <a:latin typeface="Myriad Web Pro"/>
                <a:cs typeface="Calibri"/>
              </a:rPr>
              <a:pPr/>
              <a:t>95</a:t>
            </a:fld>
            <a:endParaRPr lang="en-US" sz="1200">
              <a:latin typeface="Myriad Web Pro"/>
              <a:cs typeface="Calibri"/>
            </a:endParaRPr>
          </a:p>
        </p:txBody>
      </p:sp>
    </p:spTree>
    <p:extLst>
      <p:ext uri="{BB962C8B-B14F-4D97-AF65-F5344CB8AC3E}">
        <p14:creationId xmlns:p14="http://schemas.microsoft.com/office/powerpoint/2010/main" val="1409416631"/>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95905-2845-BE5D-17DB-E101F56BFF6C}"/>
              </a:ext>
            </a:extLst>
          </p:cNvPr>
          <p:cNvSpPr>
            <a:spLocks noGrp="1"/>
          </p:cNvSpPr>
          <p:nvPr>
            <p:ph type="title"/>
          </p:nvPr>
        </p:nvSpPr>
        <p:spPr/>
        <p:txBody>
          <a:bodyPr lIns="121920" tIns="60960" rIns="121920" bIns="60960" anchor="b" anchorCtr="0"/>
          <a:lstStyle/>
          <a:p>
            <a:r>
              <a:rPr lang="en-US">
                <a:latin typeface="Calibri"/>
                <a:cs typeface="Calibri"/>
              </a:rPr>
              <a:t>508 Compliance Disclaimer</a:t>
            </a:r>
          </a:p>
        </p:txBody>
      </p:sp>
      <p:sp>
        <p:nvSpPr>
          <p:cNvPr id="3" name="Text Placeholder 2">
            <a:extLst>
              <a:ext uri="{FF2B5EF4-FFF2-40B4-BE49-F238E27FC236}">
                <a16:creationId xmlns:a16="http://schemas.microsoft.com/office/drawing/2014/main" id="{9BD8A169-E952-A0D9-888E-A0425AEC0EA0}"/>
              </a:ext>
            </a:extLst>
          </p:cNvPr>
          <p:cNvSpPr>
            <a:spLocks noGrp="1"/>
          </p:cNvSpPr>
          <p:nvPr>
            <p:ph type="body" sz="quarter" idx="10"/>
          </p:nvPr>
        </p:nvSpPr>
        <p:spPr/>
        <p:txBody>
          <a:bodyPr/>
          <a:lstStyle/>
          <a:p>
            <a:r>
              <a:rPr lang="en-US">
                <a:latin typeface="Calibri"/>
                <a:cs typeface="Calibri"/>
              </a:rPr>
              <a:t>CDC cannot verify the compliance of documents produced by outside agencies and companies.</a:t>
            </a:r>
            <a:endParaRPr lang="en-US" sz="3200">
              <a:latin typeface="Calibri"/>
              <a:cs typeface="Segoe UI"/>
            </a:endParaRPr>
          </a:p>
          <a:p>
            <a:r>
              <a:rPr lang="en-US">
                <a:latin typeface="Calibri"/>
                <a:cs typeface="Calibri"/>
              </a:rPr>
              <a:t>If you have problems accessing them, please contact the vendor directly or </a:t>
            </a:r>
            <a:r>
              <a:rPr lang="en-US">
                <a:latin typeface="Calibri"/>
                <a:cs typeface="Calibri"/>
                <a:hlinkClick r:id="rId3">
                  <a:extLst>
                    <a:ext uri="{A12FA001-AC4F-418D-AE19-62706E023703}">
                      <ahyp:hlinkClr xmlns:ahyp="http://schemas.microsoft.com/office/drawing/2018/hyperlinkcolor" val="tx"/>
                    </a:ext>
                  </a:extLst>
                </a:hlinkClick>
              </a:rPr>
              <a:t>file an accessibility report</a:t>
            </a:r>
            <a:r>
              <a:rPr lang="en-US">
                <a:latin typeface="Calibri"/>
                <a:cs typeface="Calibri"/>
              </a:rPr>
              <a:t> and mention the name of the file, so we can assist you.</a:t>
            </a:r>
            <a:endParaRPr lang="en-US" sz="3200">
              <a:latin typeface="Calibri"/>
              <a:ea typeface="Calibri"/>
              <a:cs typeface="Segoe UI"/>
            </a:endParaRPr>
          </a:p>
          <a:p>
            <a:r>
              <a:rPr lang="en-US" sz="3200">
                <a:latin typeface="Calibri"/>
                <a:ea typeface="Calibri"/>
                <a:cs typeface="Segoe UI"/>
                <a:hlinkClick r:id="rId4"/>
              </a:rPr>
              <a:t>https://www.cdc.gov/other/disclaimer.html</a:t>
            </a:r>
            <a:endParaRPr lang="en-US" sz="3200">
              <a:latin typeface="Calibri"/>
            </a:endParaRPr>
          </a:p>
        </p:txBody>
      </p:sp>
      <p:sp>
        <p:nvSpPr>
          <p:cNvPr id="5" name="Slide Number Placeholder 4">
            <a:extLst>
              <a:ext uri="{FF2B5EF4-FFF2-40B4-BE49-F238E27FC236}">
                <a16:creationId xmlns:a16="http://schemas.microsoft.com/office/drawing/2014/main" id="{7CE43FB2-DFE2-0F22-5B36-DFA6D6896FBE}"/>
              </a:ext>
            </a:extLst>
          </p:cNvPr>
          <p:cNvSpPr>
            <a:spLocks noGrp="1"/>
          </p:cNvSpPr>
          <p:nvPr>
            <p:ph type="sldNum" sz="quarter" idx="12"/>
          </p:nvPr>
        </p:nvSpPr>
        <p:spPr>
          <a:xfrm>
            <a:off x="9305900" y="6218236"/>
            <a:ext cx="2743200" cy="365125"/>
          </a:xfrm>
          <a:prstGeom prst="rect">
            <a:avLst/>
          </a:prstGeom>
        </p:spPr>
        <p:txBody>
          <a:bodyPr/>
          <a:lstStyle>
            <a:lvl1pPr algn="r">
              <a:defRPr sz="1600">
                <a:solidFill>
                  <a:schemeClr val="tx1">
                    <a:lumMod val="75000"/>
                  </a:schemeClr>
                </a:solidFill>
                <a:latin typeface="Calibri" panose="020F0502020204030204" pitchFamily="34" charset="0"/>
                <a:cs typeface="Calibri" panose="020F0502020204030204" pitchFamily="34" charset="0"/>
              </a:defRPr>
            </a:lvl1pPr>
          </a:lstStyle>
          <a:p>
            <a:fld id="{2EB38C8D-4465-457C-9714-7FFAF4550ACB}" type="slidenum">
              <a:rPr lang="en-US" smtClean="0"/>
              <a:pPr/>
              <a:t>96</a:t>
            </a:fld>
            <a:endParaRPr lang="en-US"/>
          </a:p>
        </p:txBody>
      </p:sp>
    </p:spTree>
    <p:extLst>
      <p:ext uri="{BB962C8B-B14F-4D97-AF65-F5344CB8AC3E}">
        <p14:creationId xmlns:p14="http://schemas.microsoft.com/office/powerpoint/2010/main" val="3286094660"/>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ster">
  <a:themeElements>
    <a:clrScheme name="Custom 2">
      <a:dk1>
        <a:srgbClr val="0F56DC"/>
      </a:dk1>
      <a:lt1>
        <a:srgbClr val="FFC000"/>
      </a:lt1>
      <a:dk2>
        <a:srgbClr val="FFFFFF"/>
      </a:dk2>
      <a:lt2>
        <a:srgbClr val="FFFFFF"/>
      </a:lt2>
      <a:accent1>
        <a:srgbClr val="4983F2"/>
      </a:accent1>
      <a:accent2>
        <a:srgbClr val="007D57"/>
      </a:accent2>
      <a:accent3>
        <a:srgbClr val="9A3B26"/>
      </a:accent3>
      <a:accent4>
        <a:srgbClr val="7F7F7F"/>
      </a:accent4>
      <a:accent5>
        <a:srgbClr val="0F56DC"/>
      </a:accent5>
      <a:accent6>
        <a:srgbClr val="002060"/>
      </a:accent6>
      <a:hlink>
        <a:srgbClr val="0F56DC"/>
      </a:hlink>
      <a:folHlink>
        <a:srgbClr val="3077FF"/>
      </a:folHlink>
    </a:clrScheme>
    <a:fontScheme name="CDC Myriad Web Pro">
      <a:majorFont>
        <a:latin typeface="Myriad Web Pro"/>
        <a:ea typeface=""/>
        <a:cs typeface=""/>
      </a:majorFont>
      <a:minorFont>
        <a:latin typeface="Myriad Web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solidFill>
              <a:srgbClr val="000000"/>
            </a:solidFill>
            <a:latin typeface="Calibri" panose="020F0502020204030204" pitchFamily="34"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Master">
  <a:themeElements>
    <a:clrScheme name="Custom 2">
      <a:dk1>
        <a:srgbClr val="0F56DC"/>
      </a:dk1>
      <a:lt1>
        <a:srgbClr val="FFC000"/>
      </a:lt1>
      <a:dk2>
        <a:srgbClr val="FFFFFF"/>
      </a:dk2>
      <a:lt2>
        <a:srgbClr val="FFFFFF"/>
      </a:lt2>
      <a:accent1>
        <a:srgbClr val="4983F2"/>
      </a:accent1>
      <a:accent2>
        <a:srgbClr val="007D57"/>
      </a:accent2>
      <a:accent3>
        <a:srgbClr val="9A3B26"/>
      </a:accent3>
      <a:accent4>
        <a:srgbClr val="7F7F7F"/>
      </a:accent4>
      <a:accent5>
        <a:srgbClr val="0F56DC"/>
      </a:accent5>
      <a:accent6>
        <a:srgbClr val="002060"/>
      </a:accent6>
      <a:hlink>
        <a:srgbClr val="0F56DC"/>
      </a:hlink>
      <a:folHlink>
        <a:srgbClr val="3077FF"/>
      </a:folHlink>
    </a:clrScheme>
    <a:fontScheme name="CDC Myriad Web Pro">
      <a:majorFont>
        <a:latin typeface="Myriad Web Pro"/>
        <a:ea typeface=""/>
        <a:cs typeface=""/>
      </a:majorFont>
      <a:minorFont>
        <a:latin typeface="Myriad Web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solidFill>
              <a:srgbClr val="000000"/>
            </a:solidFill>
            <a:latin typeface="Calibri" panose="020F0502020204030204" pitchFamily="34" charset="0"/>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Master">
  <a:themeElements>
    <a:clrScheme name="Custom 2">
      <a:dk1>
        <a:srgbClr val="0F56DC"/>
      </a:dk1>
      <a:lt1>
        <a:srgbClr val="FFC000"/>
      </a:lt1>
      <a:dk2>
        <a:srgbClr val="FFFFFF"/>
      </a:dk2>
      <a:lt2>
        <a:srgbClr val="FFFFFF"/>
      </a:lt2>
      <a:accent1>
        <a:srgbClr val="4983F2"/>
      </a:accent1>
      <a:accent2>
        <a:srgbClr val="007D57"/>
      </a:accent2>
      <a:accent3>
        <a:srgbClr val="9A3B26"/>
      </a:accent3>
      <a:accent4>
        <a:srgbClr val="7F7F7F"/>
      </a:accent4>
      <a:accent5>
        <a:srgbClr val="0F56DC"/>
      </a:accent5>
      <a:accent6>
        <a:srgbClr val="002060"/>
      </a:accent6>
      <a:hlink>
        <a:srgbClr val="0F56DC"/>
      </a:hlink>
      <a:folHlink>
        <a:srgbClr val="3077FF"/>
      </a:folHlink>
    </a:clrScheme>
    <a:fontScheme name="CDC Myriad Web Pro">
      <a:majorFont>
        <a:latin typeface="Myriad Web Pro"/>
        <a:ea typeface=""/>
        <a:cs typeface=""/>
      </a:majorFont>
      <a:minorFont>
        <a:latin typeface="Myriad Web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solidFill>
              <a:srgbClr val="000000"/>
            </a:solidFill>
            <a:latin typeface="Calibri" panose="020F0502020204030204" pitchFamily="34" charset="0"/>
          </a:defRPr>
        </a:defPPr>
      </a:lstStyle>
    </a:tx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96</Slides>
  <Notes>78</Notes>
  <HiddenSlides>0</HiddenSlides>
  <ScaleCrop>false</ScaleCrop>
  <HeadingPairs>
    <vt:vector size="4" baseType="variant">
      <vt:variant>
        <vt:lpstr>Theme</vt:lpstr>
      </vt:variant>
      <vt:variant>
        <vt:i4>7</vt:i4>
      </vt:variant>
      <vt:variant>
        <vt:lpstr>Slide Titles</vt:lpstr>
      </vt:variant>
      <vt:variant>
        <vt:i4>96</vt:i4>
      </vt:variant>
    </vt:vector>
  </HeadingPairs>
  <TitlesOfParts>
    <vt:vector size="103" baseType="lpstr">
      <vt:lpstr>Office Theme</vt:lpstr>
      <vt:lpstr>Master</vt:lpstr>
      <vt:lpstr>Office Theme</vt:lpstr>
      <vt:lpstr>1_Master</vt:lpstr>
      <vt:lpstr>Office Theme</vt:lpstr>
      <vt:lpstr>2_Master</vt:lpstr>
      <vt:lpstr>Office Theme</vt:lpstr>
      <vt:lpstr>Public Health Decision Making in a Radiation Emergency </vt:lpstr>
      <vt:lpstr>Module Overview: T+72hrs -&gt; T+1mo</vt:lpstr>
      <vt:lpstr>Response Objectives, Functions, and Activities</vt:lpstr>
      <vt:lpstr>Dose Assessment</vt:lpstr>
      <vt:lpstr>Response Objectives, Functions, and Activities Dose Assessment </vt:lpstr>
      <vt:lpstr>Dose Assessment Learning Objectives</vt:lpstr>
      <vt:lpstr>Dose Assessment Relationships</vt:lpstr>
      <vt:lpstr>Background: Dose Assessment</vt:lpstr>
      <vt:lpstr>Radiation Exposures</vt:lpstr>
      <vt:lpstr>Dose Assessment Methods </vt:lpstr>
      <vt:lpstr>Individual Dose Assessment Techniques</vt:lpstr>
      <vt:lpstr>Dose Assessment Partners</vt:lpstr>
      <vt:lpstr>Where does dose assessment occur?</vt:lpstr>
      <vt:lpstr>What dose levels require further evaluation and treatment?</vt:lpstr>
      <vt:lpstr>What decisions are driven by dose assessment?</vt:lpstr>
      <vt:lpstr>Potential Exposure Pathways and Corresponding Protective Actions Chart </vt:lpstr>
      <vt:lpstr>Potential Exposure Pathways and Corresponding Protective Actions Chart with Operational Phases</vt:lpstr>
      <vt:lpstr>Dose Assessment Resources</vt:lpstr>
      <vt:lpstr>                                                                                                  Prioritization of Laboratory Samples Following a Radiological Event: Considerations</vt:lpstr>
      <vt:lpstr>Sample Prioritization for Incident Decision Making</vt:lpstr>
      <vt:lpstr>Dose Assessment References</vt:lpstr>
      <vt:lpstr>PAG Manual: Protective Action Guides and Planning Guidance for Radiological Incidents</vt:lpstr>
      <vt:lpstr>Nuclear/Radiological Incident Annex to Response and Recovery Federal Interagency Operational Plan </vt:lpstr>
      <vt:lpstr>The Medical Aspects of Radiation Incidents, 4th Edition</vt:lpstr>
      <vt:lpstr>Questions regarding Dose Assessment?</vt:lpstr>
      <vt:lpstr>Dose Reconstruction</vt:lpstr>
      <vt:lpstr>Response Objectives, Functions, and Activities Dose Reconstruction </vt:lpstr>
      <vt:lpstr>Dose Reconstruction Learning Objectives</vt:lpstr>
      <vt:lpstr>Dose Reconstruction Relationships</vt:lpstr>
      <vt:lpstr>Dose Reconstruction Relationships, cont'd.</vt:lpstr>
      <vt:lpstr>Background: Dose Reconstruction</vt:lpstr>
      <vt:lpstr>Multiple Pathways to Internalize Radioactive Materials in the Environment</vt:lpstr>
      <vt:lpstr>Dose Assessment vs. Dose Reconstruction</vt:lpstr>
      <vt:lpstr>Dose Reconstruction Partners</vt:lpstr>
      <vt:lpstr>Where/how does dose reconstruction occur?</vt:lpstr>
      <vt:lpstr>Which agencies are involved in dose reconstruction for responders and members of the public?</vt:lpstr>
      <vt:lpstr>Which methods can be used to determine doses received by responders and members of the public?</vt:lpstr>
      <vt:lpstr>What health risks are associated with low-level radiation exposure?</vt:lpstr>
      <vt:lpstr>Dose Reconstruction References</vt:lpstr>
      <vt:lpstr>Dose Reconstruction After Radiation Incidents</vt:lpstr>
      <vt:lpstr>NCRP Report, No. 163, Radiation Dose Reconstruction: Principles and Practices</vt:lpstr>
      <vt:lpstr>NCRP Report, No. 179, Guidance for Emergency Response Dosimetry</vt:lpstr>
      <vt:lpstr>NCRP Commentary, No. 28, Implementation Guidance for Emergency Response Dosimetry</vt:lpstr>
      <vt:lpstr>Questions Regarding Dose Reconstruction?</vt:lpstr>
      <vt:lpstr>Specialized Medical Care</vt:lpstr>
      <vt:lpstr>Response Objectives, Functions, and Activities SMC </vt:lpstr>
      <vt:lpstr>Specialized Medical Care Relationships</vt:lpstr>
      <vt:lpstr>Specialized Medical Care Learning Objectives</vt:lpstr>
      <vt:lpstr>Specialized Medical Care Relationships, cont'd</vt:lpstr>
      <vt:lpstr>Background: Specialized Medical Care</vt:lpstr>
      <vt:lpstr>Background: Specialized Medical Care, cont'd</vt:lpstr>
      <vt:lpstr>Health and Human Services (HHS) Assets</vt:lpstr>
      <vt:lpstr>Specialized Medical Care Partners</vt:lpstr>
      <vt:lpstr>Specialized Medical Care Schematic</vt:lpstr>
      <vt:lpstr>Which patients need specialized care?</vt:lpstr>
      <vt:lpstr>Specialized Medical Care Key Decisions</vt:lpstr>
      <vt:lpstr>Medical Countermeasures - ARS</vt:lpstr>
      <vt:lpstr>Medical Countermeasures - Exposure</vt:lpstr>
      <vt:lpstr>Medical Countermeasures - Contamination</vt:lpstr>
      <vt:lpstr>What resources are needed to ensure enough access to supportive care for those who have received fatal doses?</vt:lpstr>
      <vt:lpstr>How do you communicate to the public about decisions involving allocation of scarce resources?</vt:lpstr>
      <vt:lpstr>How do you communicate to the public about decisions involving allocation of scare resources? Cont'd</vt:lpstr>
      <vt:lpstr>US Trauma and Disaster Response Centers</vt:lpstr>
      <vt:lpstr>United States Burn Centers</vt:lpstr>
      <vt:lpstr>Radiation Injury Treatment Network [RITN]</vt:lpstr>
      <vt:lpstr>Specialized Medical Care Resources</vt:lpstr>
      <vt:lpstr>Acute Radiation Syndrome Video</vt:lpstr>
      <vt:lpstr>Radiation Patient Treatment Algorithm</vt:lpstr>
      <vt:lpstr>CDC Radiation Emergencies: Information for Clinicians</vt:lpstr>
      <vt:lpstr>Specialized Medical Care References</vt:lpstr>
      <vt:lpstr>The Medical Aspects of Radiation Incidents, 4th Ed.</vt:lpstr>
      <vt:lpstr>Triage Guidelines Including Radiation Triage Guidelines</vt:lpstr>
      <vt:lpstr>RITN Acute Radiation Syndrome Treatment Guidelines</vt:lpstr>
      <vt:lpstr>Exposure and Symptom Triage (EAST) Tool to Assess Radiation Exposure After a Nuclear Detonation</vt:lpstr>
      <vt:lpstr>NCRP, No. 161: Mangement of Persons Contaminated With Radionuclides</vt:lpstr>
      <vt:lpstr>Mass Burn Event Overview</vt:lpstr>
      <vt:lpstr>Questions regarding SMC?</vt:lpstr>
      <vt:lpstr>Re-entry</vt:lpstr>
      <vt:lpstr>Response Objectives, Functions, and Activities Re-entry</vt:lpstr>
      <vt:lpstr>Re-entry Learning Objectives</vt:lpstr>
      <vt:lpstr>Re-entry Relationships</vt:lpstr>
      <vt:lpstr>Re-entry Relationships, cont'd.</vt:lpstr>
      <vt:lpstr>Background: Re-Entry</vt:lpstr>
      <vt:lpstr>Recommended Dose Limits to Temporarily Re-enter an area</vt:lpstr>
      <vt:lpstr>Re-entry Partners</vt:lpstr>
      <vt:lpstr>What makes an area eligible for re-entry?</vt:lpstr>
      <vt:lpstr>What are acceptable environmental radiation levels for re-entry?</vt:lpstr>
      <vt:lpstr>Protective Action Dose Criteria</vt:lpstr>
      <vt:lpstr>What communications strategies can be used to help determine if people can re-enter an area?</vt:lpstr>
      <vt:lpstr>Re-entry Resources</vt:lpstr>
      <vt:lpstr>Communicating in Radiation Emergencies: Myths of Radiation?</vt:lpstr>
      <vt:lpstr>Re-entry References</vt:lpstr>
      <vt:lpstr>PAG Manual: Protective Action Guides and Planning Guidance for Radiological Incidents, Chapter 4</vt:lpstr>
      <vt:lpstr>Questions regarding Re-entry?</vt:lpstr>
      <vt:lpstr>Disclaimer</vt:lpstr>
      <vt:lpstr>508 Compliance Disclaimer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Carera</dc:creator>
  <cp:revision>9</cp:revision>
  <dcterms:created xsi:type="dcterms:W3CDTF">2023-06-24T20:04:13Z</dcterms:created>
  <dcterms:modified xsi:type="dcterms:W3CDTF">2023-10-24T13:54:47Z</dcterms:modified>
</cp:coreProperties>
</file>